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ACD2"/>
    <a:srgbClr val="4E9FF2"/>
    <a:srgbClr val="992E9B"/>
    <a:srgbClr val="CE2C9A"/>
    <a:srgbClr val="2C9A2B"/>
    <a:srgbClr val="3E3B93"/>
    <a:srgbClr val="2B74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Ingen typografi, intet git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76"/>
  </p:normalViewPr>
  <p:slideViewPr>
    <p:cSldViewPr snapToGrid="0" snapToObjects="1">
      <p:cViewPr>
        <p:scale>
          <a:sx n="74" d="100"/>
          <a:sy n="74" d="100"/>
        </p:scale>
        <p:origin x="1776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7F027E-0C49-C640-840E-04FB69FBEDB2}" type="doc">
      <dgm:prSet loTypeId="urn:microsoft.com/office/officeart/2005/8/layout/arrow2" loCatId="" qsTypeId="urn:microsoft.com/office/officeart/2005/8/quickstyle/simple4" qsCatId="simple" csTypeId="urn:microsoft.com/office/officeart/2005/8/colors/accent0_3" csCatId="mainScheme" phldr="1"/>
      <dgm:spPr/>
    </dgm:pt>
    <dgm:pt modelId="{E5E5D515-159D-444F-9D78-F20AB93F1E1A}">
      <dgm:prSet phldrT="[Teks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6D24C93C-E45A-D44F-A042-FB26CDC3A506}" type="parTrans" cxnId="{E81A9E5D-4FF1-0743-AF23-A3C882E79566}">
      <dgm:prSet/>
      <dgm:spPr/>
      <dgm:t>
        <a:bodyPr/>
        <a:lstStyle/>
        <a:p>
          <a:endParaRPr lang="en-US"/>
        </a:p>
      </dgm:t>
    </dgm:pt>
    <dgm:pt modelId="{0A1AC401-0163-264B-8C74-1EFDC876F639}" type="sibTrans" cxnId="{E81A9E5D-4FF1-0743-AF23-A3C882E79566}">
      <dgm:prSet/>
      <dgm:spPr/>
      <dgm:t>
        <a:bodyPr/>
        <a:lstStyle/>
        <a:p>
          <a:endParaRPr lang="en-US"/>
        </a:p>
      </dgm:t>
    </dgm:pt>
    <dgm:pt modelId="{656EC36E-AC4F-A449-8C5A-A9B386D1CE0F}">
      <dgm:prSet phldrT="[Teks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36CA73C7-2CF0-C140-8D82-006A47988E0B}" type="parTrans" cxnId="{CCEF3FEC-2C6B-444C-B518-D7BBC7B8A93D}">
      <dgm:prSet/>
      <dgm:spPr/>
      <dgm:t>
        <a:bodyPr/>
        <a:lstStyle/>
        <a:p>
          <a:endParaRPr lang="en-US"/>
        </a:p>
      </dgm:t>
    </dgm:pt>
    <dgm:pt modelId="{36367FDA-F38C-8F44-84FF-1651C7F7BEC9}" type="sibTrans" cxnId="{CCEF3FEC-2C6B-444C-B518-D7BBC7B8A93D}">
      <dgm:prSet/>
      <dgm:spPr/>
      <dgm:t>
        <a:bodyPr/>
        <a:lstStyle/>
        <a:p>
          <a:endParaRPr lang="en-US"/>
        </a:p>
      </dgm:t>
    </dgm:pt>
    <dgm:pt modelId="{7F5AB1FB-16BC-904E-A7BC-BA9BD48BA629}">
      <dgm:prSet phldrT="[Teks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4075AFA4-9E83-0043-A2D2-FE9A9D30CED0}" type="parTrans" cxnId="{4506C2CD-3DA3-5E40-802F-EDA86098FB5E}">
      <dgm:prSet/>
      <dgm:spPr/>
      <dgm:t>
        <a:bodyPr/>
        <a:lstStyle/>
        <a:p>
          <a:endParaRPr lang="en-US"/>
        </a:p>
      </dgm:t>
    </dgm:pt>
    <dgm:pt modelId="{2061B61A-32C5-F940-8605-E91068D2B95C}" type="sibTrans" cxnId="{4506C2CD-3DA3-5E40-802F-EDA86098FB5E}">
      <dgm:prSet/>
      <dgm:spPr/>
      <dgm:t>
        <a:bodyPr/>
        <a:lstStyle/>
        <a:p>
          <a:endParaRPr lang="en-US"/>
        </a:p>
      </dgm:t>
    </dgm:pt>
    <dgm:pt modelId="{F7A0CB29-0088-C449-8720-38B6BBBEE74B}" type="pres">
      <dgm:prSet presAssocID="{E17F027E-0C49-C640-840E-04FB69FBEDB2}" presName="arrowDiagram" presStyleCnt="0">
        <dgm:presLayoutVars>
          <dgm:chMax val="5"/>
          <dgm:dir/>
          <dgm:resizeHandles val="exact"/>
        </dgm:presLayoutVars>
      </dgm:prSet>
      <dgm:spPr/>
    </dgm:pt>
    <dgm:pt modelId="{1570E45B-629C-DE45-9899-E1CE897A871D}" type="pres">
      <dgm:prSet presAssocID="{E17F027E-0C49-C640-840E-04FB69FBEDB2}" presName="arrow" presStyleLbl="bgShp" presStyleIdx="0" presStyleCnt="1" custScaleY="110816" custLinFactNeighborY="21377"/>
      <dgm:spPr>
        <a:solidFill>
          <a:schemeClr val="bg1"/>
        </a:solidFill>
        <a:ln w="34925">
          <a:solidFill>
            <a:schemeClr val="tx1"/>
          </a:solidFill>
        </a:ln>
      </dgm:spPr>
    </dgm:pt>
    <dgm:pt modelId="{0F6F42FF-21BA-5E40-8DEE-7761AA9AE293}" type="pres">
      <dgm:prSet presAssocID="{E17F027E-0C49-C640-840E-04FB69FBEDB2}" presName="arrowDiagram3" presStyleCnt="0"/>
      <dgm:spPr/>
    </dgm:pt>
    <dgm:pt modelId="{B082F8EB-A87D-0544-8C65-03344C35669E}" type="pres">
      <dgm:prSet presAssocID="{E5E5D515-159D-444F-9D78-F20AB93F1E1A}" presName="bullet3a" presStyleLbl="node1" presStyleIdx="0" presStyleCnt="3"/>
      <dgm:spPr>
        <a:noFill/>
      </dgm:spPr>
    </dgm:pt>
    <dgm:pt modelId="{35624350-B157-C64C-9189-ED1AD7F72798}" type="pres">
      <dgm:prSet presAssocID="{E5E5D515-159D-444F-9D78-F20AB93F1E1A}" presName="textBox3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D3A5EA-1BEB-F545-A870-A94643EFF9C7}" type="pres">
      <dgm:prSet presAssocID="{656EC36E-AC4F-A449-8C5A-A9B386D1CE0F}" presName="bullet3b" presStyleLbl="node1" presStyleIdx="1" presStyleCnt="3"/>
      <dgm:spPr>
        <a:noFill/>
      </dgm:spPr>
    </dgm:pt>
    <dgm:pt modelId="{76CABE12-F5C6-0C48-997B-5565ABDC9FBB}" type="pres">
      <dgm:prSet presAssocID="{656EC36E-AC4F-A449-8C5A-A9B386D1CE0F}" presName="textBox3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216A14-6FCA-E342-A329-D3FE5D70B0ED}" type="pres">
      <dgm:prSet presAssocID="{7F5AB1FB-16BC-904E-A7BC-BA9BD48BA629}" presName="bullet3c" presStyleLbl="node1" presStyleIdx="2" presStyleCnt="3" custFlipVert="1" custFlipHor="1" custScaleX="29832" custScaleY="39400"/>
      <dgm:spPr>
        <a:noFill/>
      </dgm:spPr>
    </dgm:pt>
    <dgm:pt modelId="{1615EB34-BD45-CE4F-9E60-5555029DF229}" type="pres">
      <dgm:prSet presAssocID="{7F5AB1FB-16BC-904E-A7BC-BA9BD48BA629}" presName="textBox3c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EF3FEC-2C6B-444C-B518-D7BBC7B8A93D}" srcId="{E17F027E-0C49-C640-840E-04FB69FBEDB2}" destId="{656EC36E-AC4F-A449-8C5A-A9B386D1CE0F}" srcOrd="1" destOrd="0" parTransId="{36CA73C7-2CF0-C140-8D82-006A47988E0B}" sibTransId="{36367FDA-F38C-8F44-84FF-1651C7F7BEC9}"/>
    <dgm:cxn modelId="{DDD40B50-8BDC-6741-9E00-FEDB7C958B23}" type="presOf" srcId="{7F5AB1FB-16BC-904E-A7BC-BA9BD48BA629}" destId="{1615EB34-BD45-CE4F-9E60-5555029DF229}" srcOrd="0" destOrd="0" presId="urn:microsoft.com/office/officeart/2005/8/layout/arrow2"/>
    <dgm:cxn modelId="{F53F61FF-3E28-A845-9D4B-3AF7B4DC6C8C}" type="presOf" srcId="{656EC36E-AC4F-A449-8C5A-A9B386D1CE0F}" destId="{76CABE12-F5C6-0C48-997B-5565ABDC9FBB}" srcOrd="0" destOrd="0" presId="urn:microsoft.com/office/officeart/2005/8/layout/arrow2"/>
    <dgm:cxn modelId="{E81A9E5D-4FF1-0743-AF23-A3C882E79566}" srcId="{E17F027E-0C49-C640-840E-04FB69FBEDB2}" destId="{E5E5D515-159D-444F-9D78-F20AB93F1E1A}" srcOrd="0" destOrd="0" parTransId="{6D24C93C-E45A-D44F-A042-FB26CDC3A506}" sibTransId="{0A1AC401-0163-264B-8C74-1EFDC876F639}"/>
    <dgm:cxn modelId="{4506C2CD-3DA3-5E40-802F-EDA86098FB5E}" srcId="{E17F027E-0C49-C640-840E-04FB69FBEDB2}" destId="{7F5AB1FB-16BC-904E-A7BC-BA9BD48BA629}" srcOrd="2" destOrd="0" parTransId="{4075AFA4-9E83-0043-A2D2-FE9A9D30CED0}" sibTransId="{2061B61A-32C5-F940-8605-E91068D2B95C}"/>
    <dgm:cxn modelId="{02548B4F-7B28-FF45-ABF9-F1250A073AE4}" type="presOf" srcId="{E17F027E-0C49-C640-840E-04FB69FBEDB2}" destId="{F7A0CB29-0088-C449-8720-38B6BBBEE74B}" srcOrd="0" destOrd="0" presId="urn:microsoft.com/office/officeart/2005/8/layout/arrow2"/>
    <dgm:cxn modelId="{4FBE7D95-D1CD-A944-B167-482A956694C4}" type="presOf" srcId="{E5E5D515-159D-444F-9D78-F20AB93F1E1A}" destId="{35624350-B157-C64C-9189-ED1AD7F72798}" srcOrd="0" destOrd="0" presId="urn:microsoft.com/office/officeart/2005/8/layout/arrow2"/>
    <dgm:cxn modelId="{9AC60F1C-2113-0043-BEFC-AAD5A7AE65CF}" type="presParOf" srcId="{F7A0CB29-0088-C449-8720-38B6BBBEE74B}" destId="{1570E45B-629C-DE45-9899-E1CE897A871D}" srcOrd="0" destOrd="0" presId="urn:microsoft.com/office/officeart/2005/8/layout/arrow2"/>
    <dgm:cxn modelId="{F4EA345E-9447-6F42-B394-24D8CC7463B3}" type="presParOf" srcId="{F7A0CB29-0088-C449-8720-38B6BBBEE74B}" destId="{0F6F42FF-21BA-5E40-8DEE-7761AA9AE293}" srcOrd="1" destOrd="0" presId="urn:microsoft.com/office/officeart/2005/8/layout/arrow2"/>
    <dgm:cxn modelId="{65810F0C-A432-6248-BB97-47AD423E515A}" type="presParOf" srcId="{0F6F42FF-21BA-5E40-8DEE-7761AA9AE293}" destId="{B082F8EB-A87D-0544-8C65-03344C35669E}" srcOrd="0" destOrd="0" presId="urn:microsoft.com/office/officeart/2005/8/layout/arrow2"/>
    <dgm:cxn modelId="{45CD4E78-E486-1F43-AC65-F3FD615B76A7}" type="presParOf" srcId="{0F6F42FF-21BA-5E40-8DEE-7761AA9AE293}" destId="{35624350-B157-C64C-9189-ED1AD7F72798}" srcOrd="1" destOrd="0" presId="urn:microsoft.com/office/officeart/2005/8/layout/arrow2"/>
    <dgm:cxn modelId="{551EAF80-D5FA-A248-A307-22579831CAFA}" type="presParOf" srcId="{0F6F42FF-21BA-5E40-8DEE-7761AA9AE293}" destId="{BED3A5EA-1BEB-F545-A870-A94643EFF9C7}" srcOrd="2" destOrd="0" presId="urn:microsoft.com/office/officeart/2005/8/layout/arrow2"/>
    <dgm:cxn modelId="{8518E3B7-C85F-844F-9048-DA99778377FE}" type="presParOf" srcId="{0F6F42FF-21BA-5E40-8DEE-7761AA9AE293}" destId="{76CABE12-F5C6-0C48-997B-5565ABDC9FBB}" srcOrd="3" destOrd="0" presId="urn:microsoft.com/office/officeart/2005/8/layout/arrow2"/>
    <dgm:cxn modelId="{02EB4BC6-F4B9-484B-9F08-88D7942906C2}" type="presParOf" srcId="{0F6F42FF-21BA-5E40-8DEE-7761AA9AE293}" destId="{19216A14-6FCA-E342-A329-D3FE5D70B0ED}" srcOrd="4" destOrd="0" presId="urn:microsoft.com/office/officeart/2005/8/layout/arrow2"/>
    <dgm:cxn modelId="{0C22413A-11F6-F347-9429-A34D6C09BD6A}" type="presParOf" srcId="{0F6F42FF-21BA-5E40-8DEE-7761AA9AE293}" destId="{1615EB34-BD45-CE4F-9E60-5555029DF229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70E45B-629C-DE45-9899-E1CE897A871D}">
      <dsp:nvSpPr>
        <dsp:cNvPr id="0" name=""/>
        <dsp:cNvSpPr/>
      </dsp:nvSpPr>
      <dsp:spPr>
        <a:xfrm>
          <a:off x="0" y="529082"/>
          <a:ext cx="1829560" cy="1267153"/>
        </a:xfrm>
        <a:prstGeom prst="swooshArrow">
          <a:avLst>
            <a:gd name="adj1" fmla="val 25000"/>
            <a:gd name="adj2" fmla="val 25000"/>
          </a:avLst>
        </a:prstGeom>
        <a:solidFill>
          <a:schemeClr val="bg1"/>
        </a:solidFill>
        <a:ln w="34925"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082F8EB-A87D-0544-8C65-03344C35669E}">
      <dsp:nvSpPr>
        <dsp:cNvPr id="0" name=""/>
        <dsp:cNvSpPr/>
      </dsp:nvSpPr>
      <dsp:spPr>
        <a:xfrm>
          <a:off x="232354" y="1135706"/>
          <a:ext cx="47568" cy="47568"/>
        </a:xfrm>
        <a:prstGeom prst="ellipse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5624350-B157-C64C-9189-ED1AD7F72798}">
      <dsp:nvSpPr>
        <dsp:cNvPr id="0" name=""/>
        <dsp:cNvSpPr/>
      </dsp:nvSpPr>
      <dsp:spPr>
        <a:xfrm>
          <a:off x="256138" y="1159491"/>
          <a:ext cx="426287" cy="330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206" tIns="0" rIns="0" bIns="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 </a:t>
          </a:r>
          <a:endParaRPr lang="en-US" sz="2300" kern="1200" dirty="0"/>
        </a:p>
      </dsp:txBody>
      <dsp:txXfrm>
        <a:off x="256138" y="1159491"/>
        <a:ext cx="426287" cy="330464"/>
      </dsp:txXfrm>
    </dsp:sp>
    <dsp:sp modelId="{BED3A5EA-1BEB-F545-A870-A94643EFF9C7}">
      <dsp:nvSpPr>
        <dsp:cNvPr id="0" name=""/>
        <dsp:cNvSpPr/>
      </dsp:nvSpPr>
      <dsp:spPr>
        <a:xfrm>
          <a:off x="652238" y="824910"/>
          <a:ext cx="85989" cy="85989"/>
        </a:xfrm>
        <a:prstGeom prst="ellipse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CABE12-F5C6-0C48-997B-5565ABDC9FBB}">
      <dsp:nvSpPr>
        <dsp:cNvPr id="0" name=""/>
        <dsp:cNvSpPr/>
      </dsp:nvSpPr>
      <dsp:spPr>
        <a:xfrm>
          <a:off x="695232" y="867905"/>
          <a:ext cx="439094" cy="622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564" tIns="0" rIns="0" bIns="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 </a:t>
          </a:r>
          <a:endParaRPr lang="en-US" sz="2300" kern="1200" dirty="0"/>
        </a:p>
      </dsp:txBody>
      <dsp:txXfrm>
        <a:off x="695232" y="867905"/>
        <a:ext cx="439094" cy="622050"/>
      </dsp:txXfrm>
    </dsp:sp>
    <dsp:sp modelId="{19216A14-6FCA-E342-A329-D3FE5D70B0ED}">
      <dsp:nvSpPr>
        <dsp:cNvPr id="0" name=""/>
        <dsp:cNvSpPr/>
      </dsp:nvSpPr>
      <dsp:spPr>
        <a:xfrm flipH="1" flipV="1">
          <a:off x="1198919" y="671812"/>
          <a:ext cx="35476" cy="46855"/>
        </a:xfrm>
        <a:prstGeom prst="ellipse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15EB34-BD45-CE4F-9E60-5555029DF229}">
      <dsp:nvSpPr>
        <dsp:cNvPr id="0" name=""/>
        <dsp:cNvSpPr/>
      </dsp:nvSpPr>
      <dsp:spPr>
        <a:xfrm>
          <a:off x="1216657" y="695240"/>
          <a:ext cx="439094" cy="794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14" tIns="0" rIns="0" bIns="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 </a:t>
          </a:r>
          <a:endParaRPr lang="en-US" sz="2300" kern="1200" dirty="0"/>
        </a:p>
      </dsp:txBody>
      <dsp:txXfrm>
        <a:off x="1216657" y="695240"/>
        <a:ext cx="439094" cy="7947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masteren</a:t>
            </a:r>
            <a:endParaRPr lang="en-US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463B-17B8-6E45-9B67-10FB6D913DB3}" type="datetimeFigureOut">
              <a:rPr lang="en-US" smtClean="0"/>
              <a:t>10/8/17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4DC44-9EB4-3746-BD12-A9139E2158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63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463B-17B8-6E45-9B67-10FB6D913DB3}" type="datetimeFigureOut">
              <a:rPr lang="en-US" smtClean="0"/>
              <a:t>10/8/17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4DC44-9EB4-3746-BD12-A9139E2158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80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463B-17B8-6E45-9B67-10FB6D913DB3}" type="datetimeFigureOut">
              <a:rPr lang="en-US" smtClean="0"/>
              <a:t>10/8/17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4DC44-9EB4-3746-BD12-A9139E2158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64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463B-17B8-6E45-9B67-10FB6D913DB3}" type="datetimeFigureOut">
              <a:rPr lang="en-US" smtClean="0"/>
              <a:t>10/8/17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4DC44-9EB4-3746-BD12-A9139E2158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970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masteren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463B-17B8-6E45-9B67-10FB6D913DB3}" type="datetimeFigureOut">
              <a:rPr lang="en-US" smtClean="0"/>
              <a:t>10/8/17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4DC44-9EB4-3746-BD12-A9139E2158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51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463B-17B8-6E45-9B67-10FB6D913DB3}" type="datetimeFigureOut">
              <a:rPr lang="en-US" smtClean="0"/>
              <a:t>10/8/17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4DC44-9EB4-3746-BD12-A9139E2158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58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463B-17B8-6E45-9B67-10FB6D913DB3}" type="datetimeFigureOut">
              <a:rPr lang="en-US" smtClean="0"/>
              <a:t>10/8/17</a:t>
            </a:fld>
            <a:endParaRPr lang="en-US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4DC44-9EB4-3746-BD12-A9139E2158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77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463B-17B8-6E45-9B67-10FB6D913DB3}" type="datetimeFigureOut">
              <a:rPr lang="en-US" smtClean="0"/>
              <a:t>10/8/17</a:t>
            </a:fld>
            <a:endParaRPr lang="en-US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4DC44-9EB4-3746-BD12-A9139E2158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3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463B-17B8-6E45-9B67-10FB6D913DB3}" type="datetimeFigureOut">
              <a:rPr lang="en-US" smtClean="0"/>
              <a:t>10/8/17</a:t>
            </a:fld>
            <a:endParaRPr lang="en-US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4DC44-9EB4-3746-BD12-A9139E2158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86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masteren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463B-17B8-6E45-9B67-10FB6D913DB3}" type="datetimeFigureOut">
              <a:rPr lang="en-US" smtClean="0"/>
              <a:t>10/8/17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4DC44-9EB4-3746-BD12-A9139E2158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079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masteren</a:t>
            </a:r>
            <a:endParaRPr lang="en-US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463B-17B8-6E45-9B67-10FB6D913DB3}" type="datetimeFigureOut">
              <a:rPr lang="en-US" smtClean="0"/>
              <a:t>10/8/17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4DC44-9EB4-3746-BD12-A9139E2158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6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4463B-17B8-6E45-9B67-10FB6D913DB3}" type="datetimeFigureOut">
              <a:rPr lang="en-US" smtClean="0"/>
              <a:t>10/8/17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4DC44-9EB4-3746-BD12-A9139E2158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51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Kombinationstegning 55"/>
          <p:cNvSpPr/>
          <p:nvPr/>
        </p:nvSpPr>
        <p:spPr>
          <a:xfrm rot="11457462">
            <a:off x="4298691" y="3681322"/>
            <a:ext cx="2374992" cy="2255204"/>
          </a:xfrm>
          <a:custGeom>
            <a:avLst/>
            <a:gdLst>
              <a:gd name="connsiteX0" fmla="*/ 1770110 w 2374992"/>
              <a:gd name="connsiteY0" fmla="*/ 142276 h 2255204"/>
              <a:gd name="connsiteX1" fmla="*/ 1127173 w 2374992"/>
              <a:gd name="connsiteY1" fmla="*/ 27976 h 2255204"/>
              <a:gd name="connsiteX2" fmla="*/ 284210 w 2374992"/>
              <a:gd name="connsiteY2" fmla="*/ 528039 h 2255204"/>
              <a:gd name="connsiteX3" fmla="*/ 12748 w 2374992"/>
              <a:gd name="connsiteY3" fmla="*/ 1428151 h 2255204"/>
              <a:gd name="connsiteX4" fmla="*/ 627110 w 2374992"/>
              <a:gd name="connsiteY4" fmla="*/ 2171101 h 2255204"/>
              <a:gd name="connsiteX5" fmla="*/ 1498648 w 2374992"/>
              <a:gd name="connsiteY5" fmla="*/ 2185389 h 2255204"/>
              <a:gd name="connsiteX6" fmla="*/ 2170160 w 2374992"/>
              <a:gd name="connsiteY6" fmla="*/ 1699614 h 2255204"/>
              <a:gd name="connsiteX7" fmla="*/ 2355898 w 2374992"/>
              <a:gd name="connsiteY7" fmla="*/ 799501 h 2255204"/>
              <a:gd name="connsiteX8" fmla="*/ 1770110 w 2374992"/>
              <a:gd name="connsiteY8" fmla="*/ 142276 h 2255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4992" h="2255204">
                <a:moveTo>
                  <a:pt x="1770110" y="142276"/>
                </a:moveTo>
                <a:cubicBezTo>
                  <a:pt x="1565322" y="13688"/>
                  <a:pt x="1374823" y="-36318"/>
                  <a:pt x="1127173" y="27976"/>
                </a:cubicBezTo>
                <a:cubicBezTo>
                  <a:pt x="879523" y="92270"/>
                  <a:pt x="469947" y="294677"/>
                  <a:pt x="284210" y="528039"/>
                </a:cubicBezTo>
                <a:cubicBezTo>
                  <a:pt x="98473" y="761401"/>
                  <a:pt x="-44402" y="1154307"/>
                  <a:pt x="12748" y="1428151"/>
                </a:cubicBezTo>
                <a:cubicBezTo>
                  <a:pt x="69898" y="1701995"/>
                  <a:pt x="379460" y="2044895"/>
                  <a:pt x="627110" y="2171101"/>
                </a:cubicBezTo>
                <a:cubicBezTo>
                  <a:pt x="874760" y="2297307"/>
                  <a:pt x="1241473" y="2263970"/>
                  <a:pt x="1498648" y="2185389"/>
                </a:cubicBezTo>
                <a:cubicBezTo>
                  <a:pt x="1755823" y="2106808"/>
                  <a:pt x="2027285" y="1930595"/>
                  <a:pt x="2170160" y="1699614"/>
                </a:cubicBezTo>
                <a:cubicBezTo>
                  <a:pt x="2313035" y="1468633"/>
                  <a:pt x="2420192" y="1054295"/>
                  <a:pt x="2355898" y="799501"/>
                </a:cubicBezTo>
                <a:cubicBezTo>
                  <a:pt x="2291604" y="544707"/>
                  <a:pt x="1974898" y="270864"/>
                  <a:pt x="1770110" y="142276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Kombinationstegning 35"/>
          <p:cNvSpPr/>
          <p:nvPr/>
        </p:nvSpPr>
        <p:spPr>
          <a:xfrm>
            <a:off x="4417319" y="954398"/>
            <a:ext cx="1999538" cy="1782887"/>
          </a:xfrm>
          <a:custGeom>
            <a:avLst/>
            <a:gdLst>
              <a:gd name="connsiteX0" fmla="*/ 1770110 w 2374992"/>
              <a:gd name="connsiteY0" fmla="*/ 142276 h 2255204"/>
              <a:gd name="connsiteX1" fmla="*/ 1127173 w 2374992"/>
              <a:gd name="connsiteY1" fmla="*/ 27976 h 2255204"/>
              <a:gd name="connsiteX2" fmla="*/ 284210 w 2374992"/>
              <a:gd name="connsiteY2" fmla="*/ 528039 h 2255204"/>
              <a:gd name="connsiteX3" fmla="*/ 12748 w 2374992"/>
              <a:gd name="connsiteY3" fmla="*/ 1428151 h 2255204"/>
              <a:gd name="connsiteX4" fmla="*/ 627110 w 2374992"/>
              <a:gd name="connsiteY4" fmla="*/ 2171101 h 2255204"/>
              <a:gd name="connsiteX5" fmla="*/ 1498648 w 2374992"/>
              <a:gd name="connsiteY5" fmla="*/ 2185389 h 2255204"/>
              <a:gd name="connsiteX6" fmla="*/ 2170160 w 2374992"/>
              <a:gd name="connsiteY6" fmla="*/ 1699614 h 2255204"/>
              <a:gd name="connsiteX7" fmla="*/ 2355898 w 2374992"/>
              <a:gd name="connsiteY7" fmla="*/ 799501 h 2255204"/>
              <a:gd name="connsiteX8" fmla="*/ 1770110 w 2374992"/>
              <a:gd name="connsiteY8" fmla="*/ 142276 h 2255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4992" h="2255204">
                <a:moveTo>
                  <a:pt x="1770110" y="142276"/>
                </a:moveTo>
                <a:cubicBezTo>
                  <a:pt x="1565322" y="13688"/>
                  <a:pt x="1374823" y="-36318"/>
                  <a:pt x="1127173" y="27976"/>
                </a:cubicBezTo>
                <a:cubicBezTo>
                  <a:pt x="879523" y="92270"/>
                  <a:pt x="469947" y="294677"/>
                  <a:pt x="284210" y="528039"/>
                </a:cubicBezTo>
                <a:cubicBezTo>
                  <a:pt x="98473" y="761401"/>
                  <a:pt x="-44402" y="1154307"/>
                  <a:pt x="12748" y="1428151"/>
                </a:cubicBezTo>
                <a:cubicBezTo>
                  <a:pt x="69898" y="1701995"/>
                  <a:pt x="379460" y="2044895"/>
                  <a:pt x="627110" y="2171101"/>
                </a:cubicBezTo>
                <a:cubicBezTo>
                  <a:pt x="874760" y="2297307"/>
                  <a:pt x="1241473" y="2263970"/>
                  <a:pt x="1498648" y="2185389"/>
                </a:cubicBezTo>
                <a:cubicBezTo>
                  <a:pt x="1755823" y="2106808"/>
                  <a:pt x="2027285" y="1930595"/>
                  <a:pt x="2170160" y="1699614"/>
                </a:cubicBezTo>
                <a:cubicBezTo>
                  <a:pt x="2313035" y="1468633"/>
                  <a:pt x="2420192" y="1054295"/>
                  <a:pt x="2355898" y="799501"/>
                </a:cubicBezTo>
                <a:cubicBezTo>
                  <a:pt x="2291604" y="544707"/>
                  <a:pt x="1974898" y="270864"/>
                  <a:pt x="1770110" y="142276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Kombinationstegning 36"/>
          <p:cNvSpPr/>
          <p:nvPr/>
        </p:nvSpPr>
        <p:spPr>
          <a:xfrm rot="2788380" flipH="1">
            <a:off x="5346402" y="3142184"/>
            <a:ext cx="132597" cy="126858"/>
          </a:xfrm>
          <a:custGeom>
            <a:avLst/>
            <a:gdLst>
              <a:gd name="connsiteX0" fmla="*/ 128588 w 243094"/>
              <a:gd name="connsiteY0" fmla="*/ 609 h 219709"/>
              <a:gd name="connsiteX1" fmla="*/ 0 w 243094"/>
              <a:gd name="connsiteY1" fmla="*/ 186347 h 219709"/>
              <a:gd name="connsiteX2" fmla="*/ 128588 w 243094"/>
              <a:gd name="connsiteY2" fmla="*/ 214922 h 219709"/>
              <a:gd name="connsiteX3" fmla="*/ 242888 w 243094"/>
              <a:gd name="connsiteY3" fmla="*/ 129197 h 219709"/>
              <a:gd name="connsiteX4" fmla="*/ 128588 w 243094"/>
              <a:gd name="connsiteY4" fmla="*/ 609 h 219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94" h="219709">
                <a:moveTo>
                  <a:pt x="128588" y="609"/>
                </a:moveTo>
                <a:cubicBezTo>
                  <a:pt x="88107" y="10134"/>
                  <a:pt x="0" y="150628"/>
                  <a:pt x="0" y="186347"/>
                </a:cubicBezTo>
                <a:cubicBezTo>
                  <a:pt x="0" y="222066"/>
                  <a:pt x="88107" y="224447"/>
                  <a:pt x="128588" y="214922"/>
                </a:cubicBezTo>
                <a:cubicBezTo>
                  <a:pt x="169069" y="205397"/>
                  <a:pt x="238126" y="162534"/>
                  <a:pt x="242888" y="129197"/>
                </a:cubicBezTo>
                <a:cubicBezTo>
                  <a:pt x="247650" y="95860"/>
                  <a:pt x="169069" y="-8916"/>
                  <a:pt x="128588" y="609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kstfelt 47"/>
          <p:cNvSpPr txBox="1"/>
          <p:nvPr/>
        </p:nvSpPr>
        <p:spPr>
          <a:xfrm>
            <a:off x="14001750" y="-17002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3" name="Kombinationstegning 52"/>
          <p:cNvSpPr/>
          <p:nvPr/>
        </p:nvSpPr>
        <p:spPr>
          <a:xfrm rot="307467">
            <a:off x="5201216" y="3204944"/>
            <a:ext cx="366650" cy="646186"/>
          </a:xfrm>
          <a:custGeom>
            <a:avLst/>
            <a:gdLst>
              <a:gd name="connsiteX0" fmla="*/ 60195 w 1118357"/>
              <a:gd name="connsiteY0" fmla="*/ 900810 h 2440627"/>
              <a:gd name="connsiteX1" fmla="*/ 164698 w 1118357"/>
              <a:gd name="connsiteY1" fmla="*/ 1580079 h 2440627"/>
              <a:gd name="connsiteX2" fmla="*/ 321452 w 1118357"/>
              <a:gd name="connsiteY2" fmla="*/ 2363850 h 2440627"/>
              <a:gd name="connsiteX3" fmla="*/ 608835 w 1118357"/>
              <a:gd name="connsiteY3" fmla="*/ 2363850 h 2440627"/>
              <a:gd name="connsiteX4" fmla="*/ 608835 w 1118357"/>
              <a:gd name="connsiteY4" fmla="*/ 1945839 h 2440627"/>
              <a:gd name="connsiteX5" fmla="*/ 504332 w 1118357"/>
              <a:gd name="connsiteY5" fmla="*/ 1057564 h 2440627"/>
              <a:gd name="connsiteX6" fmla="*/ 1013783 w 1118357"/>
              <a:gd name="connsiteY6" fmla="*/ 848559 h 2440627"/>
              <a:gd name="connsiteX7" fmla="*/ 1118286 w 1118357"/>
              <a:gd name="connsiteY7" fmla="*/ 495862 h 2440627"/>
              <a:gd name="connsiteX8" fmla="*/ 1026846 w 1118357"/>
              <a:gd name="connsiteY8" fmla="*/ 77850 h 2440627"/>
              <a:gd name="connsiteX9" fmla="*/ 843966 w 1118357"/>
              <a:gd name="connsiteY9" fmla="*/ 77850 h 2440627"/>
              <a:gd name="connsiteX10" fmla="*/ 726401 w 1118357"/>
              <a:gd name="connsiteY10" fmla="*/ 417484 h 2440627"/>
              <a:gd name="connsiteX11" fmla="*/ 543521 w 1118357"/>
              <a:gd name="connsiteY11" fmla="*/ 508924 h 2440627"/>
              <a:gd name="connsiteX12" fmla="*/ 360641 w 1118357"/>
              <a:gd name="connsiteY12" fmla="*/ 352170 h 2440627"/>
              <a:gd name="connsiteX13" fmla="*/ 243075 w 1118357"/>
              <a:gd name="connsiteY13" fmla="*/ 38662 h 2440627"/>
              <a:gd name="connsiteX14" fmla="*/ 7943 w 1118357"/>
              <a:gd name="connsiteY14" fmla="*/ 103976 h 2440627"/>
              <a:gd name="connsiteX15" fmla="*/ 60195 w 1118357"/>
              <a:gd name="connsiteY15" fmla="*/ 900810 h 2440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18357" h="2440627">
                <a:moveTo>
                  <a:pt x="60195" y="900810"/>
                </a:moveTo>
                <a:cubicBezTo>
                  <a:pt x="86321" y="1146827"/>
                  <a:pt x="121155" y="1336239"/>
                  <a:pt x="164698" y="1580079"/>
                </a:cubicBezTo>
                <a:cubicBezTo>
                  <a:pt x="208241" y="1823919"/>
                  <a:pt x="247429" y="2233221"/>
                  <a:pt x="321452" y="2363850"/>
                </a:cubicBezTo>
                <a:cubicBezTo>
                  <a:pt x="395475" y="2494479"/>
                  <a:pt x="560938" y="2433518"/>
                  <a:pt x="608835" y="2363850"/>
                </a:cubicBezTo>
                <a:cubicBezTo>
                  <a:pt x="656732" y="2294182"/>
                  <a:pt x="626252" y="2163553"/>
                  <a:pt x="608835" y="1945839"/>
                </a:cubicBezTo>
                <a:cubicBezTo>
                  <a:pt x="591418" y="1728125"/>
                  <a:pt x="436841" y="1240444"/>
                  <a:pt x="504332" y="1057564"/>
                </a:cubicBezTo>
                <a:cubicBezTo>
                  <a:pt x="571823" y="874684"/>
                  <a:pt x="911457" y="942176"/>
                  <a:pt x="1013783" y="848559"/>
                </a:cubicBezTo>
                <a:cubicBezTo>
                  <a:pt x="1116109" y="754942"/>
                  <a:pt x="1116109" y="624313"/>
                  <a:pt x="1118286" y="495862"/>
                </a:cubicBezTo>
                <a:cubicBezTo>
                  <a:pt x="1120463" y="367411"/>
                  <a:pt x="1072566" y="147519"/>
                  <a:pt x="1026846" y="77850"/>
                </a:cubicBezTo>
                <a:cubicBezTo>
                  <a:pt x="981126" y="8181"/>
                  <a:pt x="894040" y="21244"/>
                  <a:pt x="843966" y="77850"/>
                </a:cubicBezTo>
                <a:cubicBezTo>
                  <a:pt x="793892" y="134456"/>
                  <a:pt x="776475" y="345638"/>
                  <a:pt x="726401" y="417484"/>
                </a:cubicBezTo>
                <a:cubicBezTo>
                  <a:pt x="676327" y="489330"/>
                  <a:pt x="604481" y="519810"/>
                  <a:pt x="543521" y="508924"/>
                </a:cubicBezTo>
                <a:cubicBezTo>
                  <a:pt x="482561" y="498038"/>
                  <a:pt x="410715" y="430547"/>
                  <a:pt x="360641" y="352170"/>
                </a:cubicBezTo>
                <a:cubicBezTo>
                  <a:pt x="310567" y="273793"/>
                  <a:pt x="301858" y="80028"/>
                  <a:pt x="243075" y="38662"/>
                </a:cubicBezTo>
                <a:cubicBezTo>
                  <a:pt x="184292" y="-2704"/>
                  <a:pt x="36246" y="-44070"/>
                  <a:pt x="7943" y="103976"/>
                </a:cubicBezTo>
                <a:cubicBezTo>
                  <a:pt x="-20360" y="252022"/>
                  <a:pt x="34069" y="654793"/>
                  <a:pt x="60195" y="900810"/>
                </a:cubicBezTo>
                <a:close/>
              </a:path>
            </a:pathLst>
          </a:custGeom>
          <a:solidFill>
            <a:srgbClr val="47AC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Kombinationstegning 53"/>
          <p:cNvSpPr/>
          <p:nvPr/>
        </p:nvSpPr>
        <p:spPr>
          <a:xfrm rot="14694159">
            <a:off x="5047144" y="2660314"/>
            <a:ext cx="520002" cy="329822"/>
          </a:xfrm>
          <a:custGeom>
            <a:avLst/>
            <a:gdLst>
              <a:gd name="connsiteX0" fmla="*/ 224794 w 1901578"/>
              <a:gd name="connsiteY0" fmla="*/ 17810 h 1571259"/>
              <a:gd name="connsiteX1" fmla="*/ 164409 w 1901578"/>
              <a:gd name="connsiteY1" fmla="*/ 557 h 1571259"/>
              <a:gd name="connsiteX2" fmla="*/ 52266 w 1901578"/>
              <a:gd name="connsiteY2" fmla="*/ 35063 h 1571259"/>
              <a:gd name="connsiteX3" fmla="*/ 507 w 1901578"/>
              <a:gd name="connsiteY3" fmla="*/ 155832 h 1571259"/>
              <a:gd name="connsiteX4" fmla="*/ 26386 w 1901578"/>
              <a:gd name="connsiteY4" fmla="*/ 302481 h 1571259"/>
              <a:gd name="connsiteX5" fmla="*/ 35013 w 1901578"/>
              <a:gd name="connsiteY5" fmla="*/ 414625 h 1571259"/>
              <a:gd name="connsiteX6" fmla="*/ 26386 w 1901578"/>
              <a:gd name="connsiteY6" fmla="*/ 535395 h 1571259"/>
              <a:gd name="connsiteX7" fmla="*/ 26386 w 1901578"/>
              <a:gd name="connsiteY7" fmla="*/ 561274 h 1571259"/>
              <a:gd name="connsiteX8" fmla="*/ 60892 w 1901578"/>
              <a:gd name="connsiteY8" fmla="*/ 595780 h 1571259"/>
              <a:gd name="connsiteX9" fmla="*/ 267926 w 1901578"/>
              <a:gd name="connsiteY9" fmla="*/ 716549 h 1571259"/>
              <a:gd name="connsiteX10" fmla="*/ 474960 w 1901578"/>
              <a:gd name="connsiteY10" fmla="*/ 837319 h 1571259"/>
              <a:gd name="connsiteX11" fmla="*/ 802764 w 1901578"/>
              <a:gd name="connsiteY11" fmla="*/ 1035727 h 1571259"/>
              <a:gd name="connsiteX12" fmla="*/ 1070183 w 1901578"/>
              <a:gd name="connsiteY12" fmla="*/ 1182376 h 1571259"/>
              <a:gd name="connsiteX13" fmla="*/ 1484251 w 1901578"/>
              <a:gd name="connsiteY13" fmla="*/ 1415289 h 1571259"/>
              <a:gd name="connsiteX14" fmla="*/ 1708537 w 1901578"/>
              <a:gd name="connsiteY14" fmla="*/ 1561938 h 1571259"/>
              <a:gd name="connsiteX15" fmla="*/ 1855186 w 1901578"/>
              <a:gd name="connsiteY15" fmla="*/ 1544685 h 1571259"/>
              <a:gd name="connsiteX16" fmla="*/ 1898318 w 1901578"/>
              <a:gd name="connsiteY16" fmla="*/ 1449795 h 1571259"/>
              <a:gd name="connsiteX17" fmla="*/ 1881066 w 1901578"/>
              <a:gd name="connsiteY17" fmla="*/ 1354904 h 1571259"/>
              <a:gd name="connsiteX18" fmla="*/ 1743043 w 1901578"/>
              <a:gd name="connsiteY18" fmla="*/ 1216881 h 1571259"/>
              <a:gd name="connsiteX19" fmla="*/ 1294469 w 1901578"/>
              <a:gd name="connsiteY19" fmla="*/ 897704 h 1571259"/>
              <a:gd name="connsiteX20" fmla="*/ 785511 w 1901578"/>
              <a:gd name="connsiteY20" fmla="*/ 604406 h 1571259"/>
              <a:gd name="connsiteX21" fmla="*/ 664741 w 1901578"/>
              <a:gd name="connsiteY21" fmla="*/ 526768 h 1571259"/>
              <a:gd name="connsiteX22" fmla="*/ 492213 w 1901578"/>
              <a:gd name="connsiteY22" fmla="*/ 423251 h 1571259"/>
              <a:gd name="connsiteX23" fmla="*/ 371443 w 1901578"/>
              <a:gd name="connsiteY23" fmla="*/ 354240 h 1571259"/>
              <a:gd name="connsiteX24" fmla="*/ 345564 w 1901578"/>
              <a:gd name="connsiteY24" fmla="*/ 173085 h 1571259"/>
              <a:gd name="connsiteX25" fmla="*/ 311058 w 1901578"/>
              <a:gd name="connsiteY25" fmla="*/ 69568 h 1571259"/>
              <a:gd name="connsiteX26" fmla="*/ 224794 w 1901578"/>
              <a:gd name="connsiteY26" fmla="*/ 17810 h 1571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901578" h="1571259">
                <a:moveTo>
                  <a:pt x="224794" y="17810"/>
                </a:moveTo>
                <a:cubicBezTo>
                  <a:pt x="200352" y="6308"/>
                  <a:pt x="193164" y="-2319"/>
                  <a:pt x="164409" y="557"/>
                </a:cubicBezTo>
                <a:cubicBezTo>
                  <a:pt x="135654" y="3432"/>
                  <a:pt x="79583" y="9184"/>
                  <a:pt x="52266" y="35063"/>
                </a:cubicBezTo>
                <a:cubicBezTo>
                  <a:pt x="24949" y="60942"/>
                  <a:pt x="4820" y="111262"/>
                  <a:pt x="507" y="155832"/>
                </a:cubicBezTo>
                <a:cubicBezTo>
                  <a:pt x="-3806" y="200402"/>
                  <a:pt x="20635" y="259349"/>
                  <a:pt x="26386" y="302481"/>
                </a:cubicBezTo>
                <a:cubicBezTo>
                  <a:pt x="32137" y="345613"/>
                  <a:pt x="35013" y="375806"/>
                  <a:pt x="35013" y="414625"/>
                </a:cubicBezTo>
                <a:cubicBezTo>
                  <a:pt x="35013" y="453444"/>
                  <a:pt x="27824" y="510954"/>
                  <a:pt x="26386" y="535395"/>
                </a:cubicBezTo>
                <a:cubicBezTo>
                  <a:pt x="24948" y="559837"/>
                  <a:pt x="20635" y="551210"/>
                  <a:pt x="26386" y="561274"/>
                </a:cubicBezTo>
                <a:cubicBezTo>
                  <a:pt x="32137" y="571338"/>
                  <a:pt x="20635" y="569901"/>
                  <a:pt x="60892" y="595780"/>
                </a:cubicBezTo>
                <a:cubicBezTo>
                  <a:pt x="101149" y="621659"/>
                  <a:pt x="267926" y="716549"/>
                  <a:pt x="267926" y="716549"/>
                </a:cubicBezTo>
                <a:lnTo>
                  <a:pt x="474960" y="837319"/>
                </a:lnTo>
                <a:cubicBezTo>
                  <a:pt x="564100" y="890515"/>
                  <a:pt x="703560" y="978218"/>
                  <a:pt x="802764" y="1035727"/>
                </a:cubicBezTo>
                <a:cubicBezTo>
                  <a:pt x="901968" y="1093237"/>
                  <a:pt x="1070183" y="1182376"/>
                  <a:pt x="1070183" y="1182376"/>
                </a:cubicBezTo>
                <a:cubicBezTo>
                  <a:pt x="1183764" y="1245636"/>
                  <a:pt x="1377859" y="1352029"/>
                  <a:pt x="1484251" y="1415289"/>
                </a:cubicBezTo>
                <a:cubicBezTo>
                  <a:pt x="1590643" y="1478549"/>
                  <a:pt x="1646715" y="1540372"/>
                  <a:pt x="1708537" y="1561938"/>
                </a:cubicBezTo>
                <a:cubicBezTo>
                  <a:pt x="1770359" y="1583504"/>
                  <a:pt x="1823556" y="1563375"/>
                  <a:pt x="1855186" y="1544685"/>
                </a:cubicBezTo>
                <a:cubicBezTo>
                  <a:pt x="1886816" y="1525995"/>
                  <a:pt x="1894005" y="1481425"/>
                  <a:pt x="1898318" y="1449795"/>
                </a:cubicBezTo>
                <a:cubicBezTo>
                  <a:pt x="1902631" y="1418165"/>
                  <a:pt x="1906945" y="1393723"/>
                  <a:pt x="1881066" y="1354904"/>
                </a:cubicBezTo>
                <a:cubicBezTo>
                  <a:pt x="1855187" y="1316085"/>
                  <a:pt x="1840809" y="1293081"/>
                  <a:pt x="1743043" y="1216881"/>
                </a:cubicBezTo>
                <a:cubicBezTo>
                  <a:pt x="1645277" y="1140681"/>
                  <a:pt x="1454058" y="999783"/>
                  <a:pt x="1294469" y="897704"/>
                </a:cubicBezTo>
                <a:cubicBezTo>
                  <a:pt x="1134880" y="795625"/>
                  <a:pt x="890466" y="666229"/>
                  <a:pt x="785511" y="604406"/>
                </a:cubicBezTo>
                <a:cubicBezTo>
                  <a:pt x="680556" y="542583"/>
                  <a:pt x="713624" y="556960"/>
                  <a:pt x="664741" y="526768"/>
                </a:cubicBezTo>
                <a:cubicBezTo>
                  <a:pt x="615858" y="496576"/>
                  <a:pt x="541096" y="452006"/>
                  <a:pt x="492213" y="423251"/>
                </a:cubicBezTo>
                <a:cubicBezTo>
                  <a:pt x="443330" y="394496"/>
                  <a:pt x="395884" y="395934"/>
                  <a:pt x="371443" y="354240"/>
                </a:cubicBezTo>
                <a:cubicBezTo>
                  <a:pt x="347002" y="312546"/>
                  <a:pt x="355628" y="220530"/>
                  <a:pt x="345564" y="173085"/>
                </a:cubicBezTo>
                <a:cubicBezTo>
                  <a:pt x="335500" y="125640"/>
                  <a:pt x="332624" y="96885"/>
                  <a:pt x="311058" y="69568"/>
                </a:cubicBezTo>
                <a:cubicBezTo>
                  <a:pt x="289492" y="42251"/>
                  <a:pt x="249236" y="29312"/>
                  <a:pt x="224794" y="17810"/>
                </a:cubicBezTo>
                <a:close/>
              </a:path>
            </a:pathLst>
          </a:custGeom>
          <a:solidFill>
            <a:srgbClr val="2C9A2B"/>
          </a:solidFill>
          <a:ln w="34925">
            <a:solidFill>
              <a:srgbClr val="2C9A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Kombinationstegning 54"/>
          <p:cNvSpPr/>
          <p:nvPr/>
        </p:nvSpPr>
        <p:spPr>
          <a:xfrm rot="6742398" flipH="1">
            <a:off x="5255205" y="2658218"/>
            <a:ext cx="519998" cy="329822"/>
          </a:xfrm>
          <a:custGeom>
            <a:avLst/>
            <a:gdLst>
              <a:gd name="connsiteX0" fmla="*/ 224794 w 1901578"/>
              <a:gd name="connsiteY0" fmla="*/ 17810 h 1571259"/>
              <a:gd name="connsiteX1" fmla="*/ 164409 w 1901578"/>
              <a:gd name="connsiteY1" fmla="*/ 557 h 1571259"/>
              <a:gd name="connsiteX2" fmla="*/ 52266 w 1901578"/>
              <a:gd name="connsiteY2" fmla="*/ 35063 h 1571259"/>
              <a:gd name="connsiteX3" fmla="*/ 507 w 1901578"/>
              <a:gd name="connsiteY3" fmla="*/ 155832 h 1571259"/>
              <a:gd name="connsiteX4" fmla="*/ 26386 w 1901578"/>
              <a:gd name="connsiteY4" fmla="*/ 302481 h 1571259"/>
              <a:gd name="connsiteX5" fmla="*/ 35013 w 1901578"/>
              <a:gd name="connsiteY5" fmla="*/ 414625 h 1571259"/>
              <a:gd name="connsiteX6" fmla="*/ 26386 w 1901578"/>
              <a:gd name="connsiteY6" fmla="*/ 535395 h 1571259"/>
              <a:gd name="connsiteX7" fmla="*/ 26386 w 1901578"/>
              <a:gd name="connsiteY7" fmla="*/ 561274 h 1571259"/>
              <a:gd name="connsiteX8" fmla="*/ 60892 w 1901578"/>
              <a:gd name="connsiteY8" fmla="*/ 595780 h 1571259"/>
              <a:gd name="connsiteX9" fmla="*/ 267926 w 1901578"/>
              <a:gd name="connsiteY9" fmla="*/ 716549 h 1571259"/>
              <a:gd name="connsiteX10" fmla="*/ 474960 w 1901578"/>
              <a:gd name="connsiteY10" fmla="*/ 837319 h 1571259"/>
              <a:gd name="connsiteX11" fmla="*/ 802764 w 1901578"/>
              <a:gd name="connsiteY11" fmla="*/ 1035727 h 1571259"/>
              <a:gd name="connsiteX12" fmla="*/ 1070183 w 1901578"/>
              <a:gd name="connsiteY12" fmla="*/ 1182376 h 1571259"/>
              <a:gd name="connsiteX13" fmla="*/ 1484251 w 1901578"/>
              <a:gd name="connsiteY13" fmla="*/ 1415289 h 1571259"/>
              <a:gd name="connsiteX14" fmla="*/ 1708537 w 1901578"/>
              <a:gd name="connsiteY14" fmla="*/ 1561938 h 1571259"/>
              <a:gd name="connsiteX15" fmla="*/ 1855186 w 1901578"/>
              <a:gd name="connsiteY15" fmla="*/ 1544685 h 1571259"/>
              <a:gd name="connsiteX16" fmla="*/ 1898318 w 1901578"/>
              <a:gd name="connsiteY16" fmla="*/ 1449795 h 1571259"/>
              <a:gd name="connsiteX17" fmla="*/ 1881066 w 1901578"/>
              <a:gd name="connsiteY17" fmla="*/ 1354904 h 1571259"/>
              <a:gd name="connsiteX18" fmla="*/ 1743043 w 1901578"/>
              <a:gd name="connsiteY18" fmla="*/ 1216881 h 1571259"/>
              <a:gd name="connsiteX19" fmla="*/ 1294469 w 1901578"/>
              <a:gd name="connsiteY19" fmla="*/ 897704 h 1571259"/>
              <a:gd name="connsiteX20" fmla="*/ 785511 w 1901578"/>
              <a:gd name="connsiteY20" fmla="*/ 604406 h 1571259"/>
              <a:gd name="connsiteX21" fmla="*/ 664741 w 1901578"/>
              <a:gd name="connsiteY21" fmla="*/ 526768 h 1571259"/>
              <a:gd name="connsiteX22" fmla="*/ 492213 w 1901578"/>
              <a:gd name="connsiteY22" fmla="*/ 423251 h 1571259"/>
              <a:gd name="connsiteX23" fmla="*/ 371443 w 1901578"/>
              <a:gd name="connsiteY23" fmla="*/ 354240 h 1571259"/>
              <a:gd name="connsiteX24" fmla="*/ 345564 w 1901578"/>
              <a:gd name="connsiteY24" fmla="*/ 173085 h 1571259"/>
              <a:gd name="connsiteX25" fmla="*/ 311058 w 1901578"/>
              <a:gd name="connsiteY25" fmla="*/ 69568 h 1571259"/>
              <a:gd name="connsiteX26" fmla="*/ 224794 w 1901578"/>
              <a:gd name="connsiteY26" fmla="*/ 17810 h 1571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901578" h="1571259">
                <a:moveTo>
                  <a:pt x="224794" y="17810"/>
                </a:moveTo>
                <a:cubicBezTo>
                  <a:pt x="200352" y="6308"/>
                  <a:pt x="193164" y="-2319"/>
                  <a:pt x="164409" y="557"/>
                </a:cubicBezTo>
                <a:cubicBezTo>
                  <a:pt x="135654" y="3432"/>
                  <a:pt x="79583" y="9184"/>
                  <a:pt x="52266" y="35063"/>
                </a:cubicBezTo>
                <a:cubicBezTo>
                  <a:pt x="24949" y="60942"/>
                  <a:pt x="4820" y="111262"/>
                  <a:pt x="507" y="155832"/>
                </a:cubicBezTo>
                <a:cubicBezTo>
                  <a:pt x="-3806" y="200402"/>
                  <a:pt x="20635" y="259349"/>
                  <a:pt x="26386" y="302481"/>
                </a:cubicBezTo>
                <a:cubicBezTo>
                  <a:pt x="32137" y="345613"/>
                  <a:pt x="35013" y="375806"/>
                  <a:pt x="35013" y="414625"/>
                </a:cubicBezTo>
                <a:cubicBezTo>
                  <a:pt x="35013" y="453444"/>
                  <a:pt x="27824" y="510954"/>
                  <a:pt x="26386" y="535395"/>
                </a:cubicBezTo>
                <a:cubicBezTo>
                  <a:pt x="24948" y="559837"/>
                  <a:pt x="20635" y="551210"/>
                  <a:pt x="26386" y="561274"/>
                </a:cubicBezTo>
                <a:cubicBezTo>
                  <a:pt x="32137" y="571338"/>
                  <a:pt x="20635" y="569901"/>
                  <a:pt x="60892" y="595780"/>
                </a:cubicBezTo>
                <a:cubicBezTo>
                  <a:pt x="101149" y="621659"/>
                  <a:pt x="267926" y="716549"/>
                  <a:pt x="267926" y="716549"/>
                </a:cubicBezTo>
                <a:lnTo>
                  <a:pt x="474960" y="837319"/>
                </a:lnTo>
                <a:cubicBezTo>
                  <a:pt x="564100" y="890515"/>
                  <a:pt x="703560" y="978218"/>
                  <a:pt x="802764" y="1035727"/>
                </a:cubicBezTo>
                <a:cubicBezTo>
                  <a:pt x="901968" y="1093237"/>
                  <a:pt x="1070183" y="1182376"/>
                  <a:pt x="1070183" y="1182376"/>
                </a:cubicBezTo>
                <a:cubicBezTo>
                  <a:pt x="1183764" y="1245636"/>
                  <a:pt x="1377859" y="1352029"/>
                  <a:pt x="1484251" y="1415289"/>
                </a:cubicBezTo>
                <a:cubicBezTo>
                  <a:pt x="1590643" y="1478549"/>
                  <a:pt x="1646715" y="1540372"/>
                  <a:pt x="1708537" y="1561938"/>
                </a:cubicBezTo>
                <a:cubicBezTo>
                  <a:pt x="1770359" y="1583504"/>
                  <a:pt x="1823556" y="1563375"/>
                  <a:pt x="1855186" y="1544685"/>
                </a:cubicBezTo>
                <a:cubicBezTo>
                  <a:pt x="1886816" y="1525995"/>
                  <a:pt x="1894005" y="1481425"/>
                  <a:pt x="1898318" y="1449795"/>
                </a:cubicBezTo>
                <a:cubicBezTo>
                  <a:pt x="1902631" y="1418165"/>
                  <a:pt x="1906945" y="1393723"/>
                  <a:pt x="1881066" y="1354904"/>
                </a:cubicBezTo>
                <a:cubicBezTo>
                  <a:pt x="1855187" y="1316085"/>
                  <a:pt x="1840809" y="1293081"/>
                  <a:pt x="1743043" y="1216881"/>
                </a:cubicBezTo>
                <a:cubicBezTo>
                  <a:pt x="1645277" y="1140681"/>
                  <a:pt x="1454058" y="999783"/>
                  <a:pt x="1294469" y="897704"/>
                </a:cubicBezTo>
                <a:cubicBezTo>
                  <a:pt x="1134880" y="795625"/>
                  <a:pt x="890466" y="666229"/>
                  <a:pt x="785511" y="604406"/>
                </a:cubicBezTo>
                <a:cubicBezTo>
                  <a:pt x="680556" y="542583"/>
                  <a:pt x="713624" y="556960"/>
                  <a:pt x="664741" y="526768"/>
                </a:cubicBezTo>
                <a:cubicBezTo>
                  <a:pt x="615858" y="496576"/>
                  <a:pt x="541096" y="452006"/>
                  <a:pt x="492213" y="423251"/>
                </a:cubicBezTo>
                <a:cubicBezTo>
                  <a:pt x="443330" y="394496"/>
                  <a:pt x="395884" y="395934"/>
                  <a:pt x="371443" y="354240"/>
                </a:cubicBezTo>
                <a:cubicBezTo>
                  <a:pt x="347002" y="312546"/>
                  <a:pt x="355628" y="220530"/>
                  <a:pt x="345564" y="173085"/>
                </a:cubicBezTo>
                <a:cubicBezTo>
                  <a:pt x="335500" y="125640"/>
                  <a:pt x="332624" y="96885"/>
                  <a:pt x="311058" y="69568"/>
                </a:cubicBezTo>
                <a:cubicBezTo>
                  <a:pt x="289492" y="42251"/>
                  <a:pt x="249236" y="29312"/>
                  <a:pt x="224794" y="17810"/>
                </a:cubicBezTo>
                <a:close/>
              </a:path>
            </a:pathLst>
          </a:custGeom>
          <a:solidFill>
            <a:srgbClr val="2C9A2B"/>
          </a:solidFill>
          <a:ln w="34925">
            <a:solidFill>
              <a:srgbClr val="2C9A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Kombinationstegning 56"/>
          <p:cNvSpPr/>
          <p:nvPr/>
        </p:nvSpPr>
        <p:spPr>
          <a:xfrm rot="12843651">
            <a:off x="4771066" y="4952163"/>
            <a:ext cx="1015098" cy="743684"/>
          </a:xfrm>
          <a:custGeom>
            <a:avLst/>
            <a:gdLst>
              <a:gd name="connsiteX0" fmla="*/ 601756 w 994531"/>
              <a:gd name="connsiteY0" fmla="*/ 11505 h 788606"/>
              <a:gd name="connsiteX1" fmla="*/ 382300 w 994531"/>
              <a:gd name="connsiteY1" fmla="*/ 23697 h 788606"/>
              <a:gd name="connsiteX2" fmla="*/ 126268 w 994531"/>
              <a:gd name="connsiteY2" fmla="*/ 206577 h 788606"/>
              <a:gd name="connsiteX3" fmla="*/ 4348 w 994531"/>
              <a:gd name="connsiteY3" fmla="*/ 657681 h 788606"/>
              <a:gd name="connsiteX4" fmla="*/ 272572 w 994531"/>
              <a:gd name="connsiteY4" fmla="*/ 779601 h 788606"/>
              <a:gd name="connsiteX5" fmla="*/ 516412 w 994531"/>
              <a:gd name="connsiteY5" fmla="*/ 462609 h 788606"/>
              <a:gd name="connsiteX6" fmla="*/ 821212 w 994531"/>
              <a:gd name="connsiteY6" fmla="*/ 438225 h 788606"/>
              <a:gd name="connsiteX7" fmla="*/ 967516 w 994531"/>
              <a:gd name="connsiteY7" fmla="*/ 291921 h 788606"/>
              <a:gd name="connsiteX8" fmla="*/ 955324 w 994531"/>
              <a:gd name="connsiteY8" fmla="*/ 109041 h 788606"/>
              <a:gd name="connsiteX9" fmla="*/ 601756 w 994531"/>
              <a:gd name="connsiteY9" fmla="*/ 11505 h 788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4531" h="788606">
                <a:moveTo>
                  <a:pt x="601756" y="11505"/>
                </a:moveTo>
                <a:cubicBezTo>
                  <a:pt x="506252" y="-2719"/>
                  <a:pt x="461548" y="-8815"/>
                  <a:pt x="382300" y="23697"/>
                </a:cubicBezTo>
                <a:cubicBezTo>
                  <a:pt x="303052" y="56209"/>
                  <a:pt x="189260" y="100913"/>
                  <a:pt x="126268" y="206577"/>
                </a:cubicBezTo>
                <a:cubicBezTo>
                  <a:pt x="63276" y="312241"/>
                  <a:pt x="-20036" y="562177"/>
                  <a:pt x="4348" y="657681"/>
                </a:cubicBezTo>
                <a:cubicBezTo>
                  <a:pt x="28732" y="753185"/>
                  <a:pt x="187228" y="812113"/>
                  <a:pt x="272572" y="779601"/>
                </a:cubicBezTo>
                <a:cubicBezTo>
                  <a:pt x="357916" y="747089"/>
                  <a:pt x="424972" y="519505"/>
                  <a:pt x="516412" y="462609"/>
                </a:cubicBezTo>
                <a:cubicBezTo>
                  <a:pt x="607852" y="405713"/>
                  <a:pt x="746028" y="466673"/>
                  <a:pt x="821212" y="438225"/>
                </a:cubicBezTo>
                <a:cubicBezTo>
                  <a:pt x="896396" y="409777"/>
                  <a:pt x="945164" y="346785"/>
                  <a:pt x="967516" y="291921"/>
                </a:cubicBezTo>
                <a:cubicBezTo>
                  <a:pt x="989868" y="237057"/>
                  <a:pt x="1020348" y="157809"/>
                  <a:pt x="955324" y="109041"/>
                </a:cubicBezTo>
                <a:cubicBezTo>
                  <a:pt x="890300" y="60273"/>
                  <a:pt x="697260" y="25729"/>
                  <a:pt x="601756" y="11505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Kombinationstegning 57"/>
          <p:cNvSpPr/>
          <p:nvPr/>
        </p:nvSpPr>
        <p:spPr>
          <a:xfrm rot="3029708">
            <a:off x="4678845" y="4334690"/>
            <a:ext cx="366650" cy="646186"/>
          </a:xfrm>
          <a:custGeom>
            <a:avLst/>
            <a:gdLst>
              <a:gd name="connsiteX0" fmla="*/ 60195 w 1118357"/>
              <a:gd name="connsiteY0" fmla="*/ 900810 h 2440627"/>
              <a:gd name="connsiteX1" fmla="*/ 164698 w 1118357"/>
              <a:gd name="connsiteY1" fmla="*/ 1580079 h 2440627"/>
              <a:gd name="connsiteX2" fmla="*/ 321452 w 1118357"/>
              <a:gd name="connsiteY2" fmla="*/ 2363850 h 2440627"/>
              <a:gd name="connsiteX3" fmla="*/ 608835 w 1118357"/>
              <a:gd name="connsiteY3" fmla="*/ 2363850 h 2440627"/>
              <a:gd name="connsiteX4" fmla="*/ 608835 w 1118357"/>
              <a:gd name="connsiteY4" fmla="*/ 1945839 h 2440627"/>
              <a:gd name="connsiteX5" fmla="*/ 504332 w 1118357"/>
              <a:gd name="connsiteY5" fmla="*/ 1057564 h 2440627"/>
              <a:gd name="connsiteX6" fmla="*/ 1013783 w 1118357"/>
              <a:gd name="connsiteY6" fmla="*/ 848559 h 2440627"/>
              <a:gd name="connsiteX7" fmla="*/ 1118286 w 1118357"/>
              <a:gd name="connsiteY7" fmla="*/ 495862 h 2440627"/>
              <a:gd name="connsiteX8" fmla="*/ 1026846 w 1118357"/>
              <a:gd name="connsiteY8" fmla="*/ 77850 h 2440627"/>
              <a:gd name="connsiteX9" fmla="*/ 843966 w 1118357"/>
              <a:gd name="connsiteY9" fmla="*/ 77850 h 2440627"/>
              <a:gd name="connsiteX10" fmla="*/ 726401 w 1118357"/>
              <a:gd name="connsiteY10" fmla="*/ 417484 h 2440627"/>
              <a:gd name="connsiteX11" fmla="*/ 543521 w 1118357"/>
              <a:gd name="connsiteY11" fmla="*/ 508924 h 2440627"/>
              <a:gd name="connsiteX12" fmla="*/ 360641 w 1118357"/>
              <a:gd name="connsiteY12" fmla="*/ 352170 h 2440627"/>
              <a:gd name="connsiteX13" fmla="*/ 243075 w 1118357"/>
              <a:gd name="connsiteY13" fmla="*/ 38662 h 2440627"/>
              <a:gd name="connsiteX14" fmla="*/ 7943 w 1118357"/>
              <a:gd name="connsiteY14" fmla="*/ 103976 h 2440627"/>
              <a:gd name="connsiteX15" fmla="*/ 60195 w 1118357"/>
              <a:gd name="connsiteY15" fmla="*/ 900810 h 2440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18357" h="2440627">
                <a:moveTo>
                  <a:pt x="60195" y="900810"/>
                </a:moveTo>
                <a:cubicBezTo>
                  <a:pt x="86321" y="1146827"/>
                  <a:pt x="121155" y="1336239"/>
                  <a:pt x="164698" y="1580079"/>
                </a:cubicBezTo>
                <a:cubicBezTo>
                  <a:pt x="208241" y="1823919"/>
                  <a:pt x="247429" y="2233221"/>
                  <a:pt x="321452" y="2363850"/>
                </a:cubicBezTo>
                <a:cubicBezTo>
                  <a:pt x="395475" y="2494479"/>
                  <a:pt x="560938" y="2433518"/>
                  <a:pt x="608835" y="2363850"/>
                </a:cubicBezTo>
                <a:cubicBezTo>
                  <a:pt x="656732" y="2294182"/>
                  <a:pt x="626252" y="2163553"/>
                  <a:pt x="608835" y="1945839"/>
                </a:cubicBezTo>
                <a:cubicBezTo>
                  <a:pt x="591418" y="1728125"/>
                  <a:pt x="436841" y="1240444"/>
                  <a:pt x="504332" y="1057564"/>
                </a:cubicBezTo>
                <a:cubicBezTo>
                  <a:pt x="571823" y="874684"/>
                  <a:pt x="911457" y="942176"/>
                  <a:pt x="1013783" y="848559"/>
                </a:cubicBezTo>
                <a:cubicBezTo>
                  <a:pt x="1116109" y="754942"/>
                  <a:pt x="1116109" y="624313"/>
                  <a:pt x="1118286" y="495862"/>
                </a:cubicBezTo>
                <a:cubicBezTo>
                  <a:pt x="1120463" y="367411"/>
                  <a:pt x="1072566" y="147519"/>
                  <a:pt x="1026846" y="77850"/>
                </a:cubicBezTo>
                <a:cubicBezTo>
                  <a:pt x="981126" y="8181"/>
                  <a:pt x="894040" y="21244"/>
                  <a:pt x="843966" y="77850"/>
                </a:cubicBezTo>
                <a:cubicBezTo>
                  <a:pt x="793892" y="134456"/>
                  <a:pt x="776475" y="345638"/>
                  <a:pt x="726401" y="417484"/>
                </a:cubicBezTo>
                <a:cubicBezTo>
                  <a:pt x="676327" y="489330"/>
                  <a:pt x="604481" y="519810"/>
                  <a:pt x="543521" y="508924"/>
                </a:cubicBezTo>
                <a:cubicBezTo>
                  <a:pt x="482561" y="498038"/>
                  <a:pt x="410715" y="430547"/>
                  <a:pt x="360641" y="352170"/>
                </a:cubicBezTo>
                <a:cubicBezTo>
                  <a:pt x="310567" y="273793"/>
                  <a:pt x="301858" y="80028"/>
                  <a:pt x="243075" y="38662"/>
                </a:cubicBezTo>
                <a:cubicBezTo>
                  <a:pt x="184292" y="-2704"/>
                  <a:pt x="36246" y="-44070"/>
                  <a:pt x="7943" y="103976"/>
                </a:cubicBezTo>
                <a:cubicBezTo>
                  <a:pt x="-20360" y="252022"/>
                  <a:pt x="34069" y="654793"/>
                  <a:pt x="60195" y="900810"/>
                </a:cubicBezTo>
                <a:close/>
              </a:path>
            </a:pathLst>
          </a:custGeom>
          <a:solidFill>
            <a:srgbClr val="47AC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Bue 58"/>
          <p:cNvSpPr/>
          <p:nvPr/>
        </p:nvSpPr>
        <p:spPr>
          <a:xfrm rot="13263262">
            <a:off x="5472879" y="3514721"/>
            <a:ext cx="914400" cy="914400"/>
          </a:xfrm>
          <a:prstGeom prst="arc">
            <a:avLst>
              <a:gd name="adj1" fmla="val 15929156"/>
              <a:gd name="adj2" fmla="val 19122774"/>
            </a:avLst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Kombinationstegning 61"/>
          <p:cNvSpPr/>
          <p:nvPr/>
        </p:nvSpPr>
        <p:spPr>
          <a:xfrm rot="18203816" flipH="1">
            <a:off x="5956628" y="4012622"/>
            <a:ext cx="142335" cy="136175"/>
          </a:xfrm>
          <a:custGeom>
            <a:avLst/>
            <a:gdLst>
              <a:gd name="connsiteX0" fmla="*/ 128588 w 243094"/>
              <a:gd name="connsiteY0" fmla="*/ 609 h 219709"/>
              <a:gd name="connsiteX1" fmla="*/ 0 w 243094"/>
              <a:gd name="connsiteY1" fmla="*/ 186347 h 219709"/>
              <a:gd name="connsiteX2" fmla="*/ 128588 w 243094"/>
              <a:gd name="connsiteY2" fmla="*/ 214922 h 219709"/>
              <a:gd name="connsiteX3" fmla="*/ 242888 w 243094"/>
              <a:gd name="connsiteY3" fmla="*/ 129197 h 219709"/>
              <a:gd name="connsiteX4" fmla="*/ 128588 w 243094"/>
              <a:gd name="connsiteY4" fmla="*/ 609 h 219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94" h="219709">
                <a:moveTo>
                  <a:pt x="128588" y="609"/>
                </a:moveTo>
                <a:cubicBezTo>
                  <a:pt x="88107" y="10134"/>
                  <a:pt x="0" y="150628"/>
                  <a:pt x="0" y="186347"/>
                </a:cubicBezTo>
                <a:cubicBezTo>
                  <a:pt x="0" y="222066"/>
                  <a:pt x="88107" y="224447"/>
                  <a:pt x="128588" y="214922"/>
                </a:cubicBezTo>
                <a:cubicBezTo>
                  <a:pt x="169069" y="205397"/>
                  <a:pt x="238126" y="162534"/>
                  <a:pt x="242888" y="129197"/>
                </a:cubicBezTo>
                <a:cubicBezTo>
                  <a:pt x="247650" y="95860"/>
                  <a:pt x="169069" y="-8916"/>
                  <a:pt x="128588" y="609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Kombinationstegning 62"/>
          <p:cNvSpPr/>
          <p:nvPr/>
        </p:nvSpPr>
        <p:spPr>
          <a:xfrm rot="661723" flipH="1">
            <a:off x="6150910" y="4736464"/>
            <a:ext cx="135693" cy="129820"/>
          </a:xfrm>
          <a:custGeom>
            <a:avLst/>
            <a:gdLst>
              <a:gd name="connsiteX0" fmla="*/ 128588 w 243094"/>
              <a:gd name="connsiteY0" fmla="*/ 609 h 219709"/>
              <a:gd name="connsiteX1" fmla="*/ 0 w 243094"/>
              <a:gd name="connsiteY1" fmla="*/ 186347 h 219709"/>
              <a:gd name="connsiteX2" fmla="*/ 128588 w 243094"/>
              <a:gd name="connsiteY2" fmla="*/ 214922 h 219709"/>
              <a:gd name="connsiteX3" fmla="*/ 242888 w 243094"/>
              <a:gd name="connsiteY3" fmla="*/ 129197 h 219709"/>
              <a:gd name="connsiteX4" fmla="*/ 128588 w 243094"/>
              <a:gd name="connsiteY4" fmla="*/ 609 h 219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94" h="219709">
                <a:moveTo>
                  <a:pt x="128588" y="609"/>
                </a:moveTo>
                <a:cubicBezTo>
                  <a:pt x="88107" y="10134"/>
                  <a:pt x="0" y="150628"/>
                  <a:pt x="0" y="186347"/>
                </a:cubicBezTo>
                <a:cubicBezTo>
                  <a:pt x="0" y="222066"/>
                  <a:pt x="88107" y="224447"/>
                  <a:pt x="128588" y="214922"/>
                </a:cubicBezTo>
                <a:cubicBezTo>
                  <a:pt x="169069" y="205397"/>
                  <a:pt x="238126" y="162534"/>
                  <a:pt x="242888" y="129197"/>
                </a:cubicBezTo>
                <a:cubicBezTo>
                  <a:pt x="247650" y="95860"/>
                  <a:pt x="169069" y="-8916"/>
                  <a:pt x="128588" y="609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Kombinationstegning 63"/>
          <p:cNvSpPr/>
          <p:nvPr/>
        </p:nvSpPr>
        <p:spPr>
          <a:xfrm rot="12409783" flipH="1">
            <a:off x="5731131" y="4380776"/>
            <a:ext cx="142335" cy="136175"/>
          </a:xfrm>
          <a:custGeom>
            <a:avLst/>
            <a:gdLst>
              <a:gd name="connsiteX0" fmla="*/ 128588 w 243094"/>
              <a:gd name="connsiteY0" fmla="*/ 609 h 219709"/>
              <a:gd name="connsiteX1" fmla="*/ 0 w 243094"/>
              <a:gd name="connsiteY1" fmla="*/ 186347 h 219709"/>
              <a:gd name="connsiteX2" fmla="*/ 128588 w 243094"/>
              <a:gd name="connsiteY2" fmla="*/ 214922 h 219709"/>
              <a:gd name="connsiteX3" fmla="*/ 242888 w 243094"/>
              <a:gd name="connsiteY3" fmla="*/ 129197 h 219709"/>
              <a:gd name="connsiteX4" fmla="*/ 128588 w 243094"/>
              <a:gd name="connsiteY4" fmla="*/ 609 h 219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94" h="219709">
                <a:moveTo>
                  <a:pt x="128588" y="609"/>
                </a:moveTo>
                <a:cubicBezTo>
                  <a:pt x="88107" y="10134"/>
                  <a:pt x="0" y="150628"/>
                  <a:pt x="0" y="186347"/>
                </a:cubicBezTo>
                <a:cubicBezTo>
                  <a:pt x="0" y="222066"/>
                  <a:pt x="88107" y="224447"/>
                  <a:pt x="128588" y="214922"/>
                </a:cubicBezTo>
                <a:cubicBezTo>
                  <a:pt x="169069" y="205397"/>
                  <a:pt x="238126" y="162534"/>
                  <a:pt x="242888" y="129197"/>
                </a:cubicBezTo>
                <a:cubicBezTo>
                  <a:pt x="247650" y="95860"/>
                  <a:pt x="169069" y="-8916"/>
                  <a:pt x="128588" y="609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Kombinationstegning 64"/>
          <p:cNvSpPr/>
          <p:nvPr/>
        </p:nvSpPr>
        <p:spPr>
          <a:xfrm rot="14914009" flipH="1">
            <a:off x="5825805" y="4835764"/>
            <a:ext cx="142335" cy="136175"/>
          </a:xfrm>
          <a:custGeom>
            <a:avLst/>
            <a:gdLst>
              <a:gd name="connsiteX0" fmla="*/ 128588 w 243094"/>
              <a:gd name="connsiteY0" fmla="*/ 609 h 219709"/>
              <a:gd name="connsiteX1" fmla="*/ 0 w 243094"/>
              <a:gd name="connsiteY1" fmla="*/ 186347 h 219709"/>
              <a:gd name="connsiteX2" fmla="*/ 128588 w 243094"/>
              <a:gd name="connsiteY2" fmla="*/ 214922 h 219709"/>
              <a:gd name="connsiteX3" fmla="*/ 242888 w 243094"/>
              <a:gd name="connsiteY3" fmla="*/ 129197 h 219709"/>
              <a:gd name="connsiteX4" fmla="*/ 128588 w 243094"/>
              <a:gd name="connsiteY4" fmla="*/ 609 h 219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94" h="219709">
                <a:moveTo>
                  <a:pt x="128588" y="609"/>
                </a:moveTo>
                <a:cubicBezTo>
                  <a:pt x="88107" y="10134"/>
                  <a:pt x="0" y="150628"/>
                  <a:pt x="0" y="186347"/>
                </a:cubicBezTo>
                <a:cubicBezTo>
                  <a:pt x="0" y="222066"/>
                  <a:pt x="88107" y="224447"/>
                  <a:pt x="128588" y="214922"/>
                </a:cubicBezTo>
                <a:cubicBezTo>
                  <a:pt x="169069" y="205397"/>
                  <a:pt x="238126" y="162534"/>
                  <a:pt x="242888" y="129197"/>
                </a:cubicBezTo>
                <a:cubicBezTo>
                  <a:pt x="247650" y="95860"/>
                  <a:pt x="169069" y="-8916"/>
                  <a:pt x="128588" y="609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Kombinationstegning 65"/>
          <p:cNvSpPr/>
          <p:nvPr/>
        </p:nvSpPr>
        <p:spPr>
          <a:xfrm rot="7251503" flipH="1">
            <a:off x="5560689" y="4569307"/>
            <a:ext cx="142335" cy="136175"/>
          </a:xfrm>
          <a:custGeom>
            <a:avLst/>
            <a:gdLst>
              <a:gd name="connsiteX0" fmla="*/ 128588 w 243094"/>
              <a:gd name="connsiteY0" fmla="*/ 609 h 219709"/>
              <a:gd name="connsiteX1" fmla="*/ 0 w 243094"/>
              <a:gd name="connsiteY1" fmla="*/ 186347 h 219709"/>
              <a:gd name="connsiteX2" fmla="*/ 128588 w 243094"/>
              <a:gd name="connsiteY2" fmla="*/ 214922 h 219709"/>
              <a:gd name="connsiteX3" fmla="*/ 242888 w 243094"/>
              <a:gd name="connsiteY3" fmla="*/ 129197 h 219709"/>
              <a:gd name="connsiteX4" fmla="*/ 128588 w 243094"/>
              <a:gd name="connsiteY4" fmla="*/ 609 h 219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94" h="219709">
                <a:moveTo>
                  <a:pt x="128588" y="609"/>
                </a:moveTo>
                <a:cubicBezTo>
                  <a:pt x="88107" y="10134"/>
                  <a:pt x="0" y="150628"/>
                  <a:pt x="0" y="186347"/>
                </a:cubicBezTo>
                <a:cubicBezTo>
                  <a:pt x="0" y="222066"/>
                  <a:pt x="88107" y="224447"/>
                  <a:pt x="128588" y="214922"/>
                </a:cubicBezTo>
                <a:cubicBezTo>
                  <a:pt x="169069" y="205397"/>
                  <a:pt x="238126" y="162534"/>
                  <a:pt x="242888" y="129197"/>
                </a:cubicBezTo>
                <a:cubicBezTo>
                  <a:pt x="247650" y="95860"/>
                  <a:pt x="169069" y="-8916"/>
                  <a:pt x="128588" y="609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Kombinationstegning 67"/>
          <p:cNvSpPr/>
          <p:nvPr/>
        </p:nvSpPr>
        <p:spPr>
          <a:xfrm>
            <a:off x="4965215" y="1245695"/>
            <a:ext cx="982211" cy="731592"/>
          </a:xfrm>
          <a:custGeom>
            <a:avLst/>
            <a:gdLst>
              <a:gd name="connsiteX0" fmla="*/ 548086 w 933297"/>
              <a:gd name="connsiteY0" fmla="*/ 69 h 695159"/>
              <a:gd name="connsiteX1" fmla="*/ 72598 w 933297"/>
              <a:gd name="connsiteY1" fmla="*/ 134181 h 695159"/>
              <a:gd name="connsiteX2" fmla="*/ 48214 w 933297"/>
              <a:gd name="connsiteY2" fmla="*/ 524325 h 695159"/>
              <a:gd name="connsiteX3" fmla="*/ 523702 w 933297"/>
              <a:gd name="connsiteY3" fmla="*/ 695013 h 695159"/>
              <a:gd name="connsiteX4" fmla="*/ 913846 w 933297"/>
              <a:gd name="connsiteY4" fmla="*/ 499941 h 695159"/>
              <a:gd name="connsiteX5" fmla="*/ 840694 w 933297"/>
              <a:gd name="connsiteY5" fmla="*/ 121989 h 695159"/>
              <a:gd name="connsiteX6" fmla="*/ 548086 w 933297"/>
              <a:gd name="connsiteY6" fmla="*/ 69 h 695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3297" h="695159">
                <a:moveTo>
                  <a:pt x="548086" y="69"/>
                </a:moveTo>
                <a:cubicBezTo>
                  <a:pt x="420070" y="2101"/>
                  <a:pt x="155910" y="46805"/>
                  <a:pt x="72598" y="134181"/>
                </a:cubicBezTo>
                <a:cubicBezTo>
                  <a:pt x="-10714" y="221557"/>
                  <a:pt x="-26970" y="430853"/>
                  <a:pt x="48214" y="524325"/>
                </a:cubicBezTo>
                <a:cubicBezTo>
                  <a:pt x="123398" y="617797"/>
                  <a:pt x="379430" y="699077"/>
                  <a:pt x="523702" y="695013"/>
                </a:cubicBezTo>
                <a:cubicBezTo>
                  <a:pt x="667974" y="690949"/>
                  <a:pt x="861014" y="595445"/>
                  <a:pt x="913846" y="499941"/>
                </a:cubicBezTo>
                <a:cubicBezTo>
                  <a:pt x="966678" y="404437"/>
                  <a:pt x="901654" y="203269"/>
                  <a:pt x="840694" y="121989"/>
                </a:cubicBezTo>
                <a:cubicBezTo>
                  <a:pt x="779734" y="40709"/>
                  <a:pt x="676102" y="-1963"/>
                  <a:pt x="548086" y="69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rekant 68"/>
          <p:cNvSpPr/>
          <p:nvPr/>
        </p:nvSpPr>
        <p:spPr>
          <a:xfrm rot="21403462">
            <a:off x="5397081" y="3888354"/>
            <a:ext cx="140492" cy="121114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Kombinationstegning 69"/>
          <p:cNvSpPr/>
          <p:nvPr/>
        </p:nvSpPr>
        <p:spPr>
          <a:xfrm rot="21003918">
            <a:off x="5407225" y="3468733"/>
            <a:ext cx="152948" cy="224085"/>
          </a:xfrm>
          <a:custGeom>
            <a:avLst/>
            <a:gdLst>
              <a:gd name="connsiteX0" fmla="*/ 124285 w 151331"/>
              <a:gd name="connsiteY0" fmla="*/ 11474 h 121008"/>
              <a:gd name="connsiteX1" fmla="*/ 48401 w 151331"/>
              <a:gd name="connsiteY1" fmla="*/ 91 h 121008"/>
              <a:gd name="connsiteX2" fmla="*/ 6665 w 151331"/>
              <a:gd name="connsiteY2" fmla="*/ 15268 h 121008"/>
              <a:gd name="connsiteX3" fmla="*/ 10460 w 151331"/>
              <a:gd name="connsiteY3" fmla="*/ 102534 h 121008"/>
              <a:gd name="connsiteX4" fmla="*/ 105314 w 151331"/>
              <a:gd name="connsiteY4" fmla="*/ 117711 h 121008"/>
              <a:gd name="connsiteX5" fmla="*/ 150845 w 151331"/>
              <a:gd name="connsiteY5" fmla="*/ 57004 h 121008"/>
              <a:gd name="connsiteX6" fmla="*/ 124285 w 151331"/>
              <a:gd name="connsiteY6" fmla="*/ 11474 h 121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1331" h="121008">
                <a:moveTo>
                  <a:pt x="124285" y="11474"/>
                </a:moveTo>
                <a:cubicBezTo>
                  <a:pt x="107211" y="1989"/>
                  <a:pt x="68004" y="-541"/>
                  <a:pt x="48401" y="91"/>
                </a:cubicBezTo>
                <a:cubicBezTo>
                  <a:pt x="28798" y="723"/>
                  <a:pt x="12988" y="-1806"/>
                  <a:pt x="6665" y="15268"/>
                </a:cubicBezTo>
                <a:cubicBezTo>
                  <a:pt x="342" y="32342"/>
                  <a:pt x="-5982" y="85460"/>
                  <a:pt x="10460" y="102534"/>
                </a:cubicBezTo>
                <a:cubicBezTo>
                  <a:pt x="26901" y="119608"/>
                  <a:pt x="81917" y="125299"/>
                  <a:pt x="105314" y="117711"/>
                </a:cubicBezTo>
                <a:cubicBezTo>
                  <a:pt x="128711" y="110123"/>
                  <a:pt x="147683" y="74710"/>
                  <a:pt x="150845" y="57004"/>
                </a:cubicBezTo>
                <a:cubicBezTo>
                  <a:pt x="154007" y="39298"/>
                  <a:pt x="141359" y="20959"/>
                  <a:pt x="124285" y="11474"/>
                </a:cubicBezTo>
                <a:close/>
              </a:path>
            </a:pathLst>
          </a:custGeom>
          <a:solidFill>
            <a:srgbClr val="47AC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Kombinationstegning 70"/>
          <p:cNvSpPr/>
          <p:nvPr/>
        </p:nvSpPr>
        <p:spPr>
          <a:xfrm rot="2107702">
            <a:off x="4795957" y="4658975"/>
            <a:ext cx="182437" cy="236776"/>
          </a:xfrm>
          <a:custGeom>
            <a:avLst/>
            <a:gdLst>
              <a:gd name="connsiteX0" fmla="*/ 124285 w 151331"/>
              <a:gd name="connsiteY0" fmla="*/ 11474 h 121008"/>
              <a:gd name="connsiteX1" fmla="*/ 48401 w 151331"/>
              <a:gd name="connsiteY1" fmla="*/ 91 h 121008"/>
              <a:gd name="connsiteX2" fmla="*/ 6665 w 151331"/>
              <a:gd name="connsiteY2" fmla="*/ 15268 h 121008"/>
              <a:gd name="connsiteX3" fmla="*/ 10460 w 151331"/>
              <a:gd name="connsiteY3" fmla="*/ 102534 h 121008"/>
              <a:gd name="connsiteX4" fmla="*/ 105314 w 151331"/>
              <a:gd name="connsiteY4" fmla="*/ 117711 h 121008"/>
              <a:gd name="connsiteX5" fmla="*/ 150845 w 151331"/>
              <a:gd name="connsiteY5" fmla="*/ 57004 h 121008"/>
              <a:gd name="connsiteX6" fmla="*/ 124285 w 151331"/>
              <a:gd name="connsiteY6" fmla="*/ 11474 h 121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1331" h="121008">
                <a:moveTo>
                  <a:pt x="124285" y="11474"/>
                </a:moveTo>
                <a:cubicBezTo>
                  <a:pt x="107211" y="1989"/>
                  <a:pt x="68004" y="-541"/>
                  <a:pt x="48401" y="91"/>
                </a:cubicBezTo>
                <a:cubicBezTo>
                  <a:pt x="28798" y="723"/>
                  <a:pt x="12988" y="-1806"/>
                  <a:pt x="6665" y="15268"/>
                </a:cubicBezTo>
                <a:cubicBezTo>
                  <a:pt x="342" y="32342"/>
                  <a:pt x="-5982" y="85460"/>
                  <a:pt x="10460" y="102534"/>
                </a:cubicBezTo>
                <a:cubicBezTo>
                  <a:pt x="26901" y="119608"/>
                  <a:pt x="81917" y="125299"/>
                  <a:pt x="105314" y="117711"/>
                </a:cubicBezTo>
                <a:cubicBezTo>
                  <a:pt x="128711" y="110123"/>
                  <a:pt x="147683" y="74710"/>
                  <a:pt x="150845" y="57004"/>
                </a:cubicBezTo>
                <a:cubicBezTo>
                  <a:pt x="154007" y="39298"/>
                  <a:pt x="141359" y="20959"/>
                  <a:pt x="124285" y="11474"/>
                </a:cubicBezTo>
                <a:close/>
              </a:path>
            </a:pathLst>
          </a:custGeom>
          <a:solidFill>
            <a:srgbClr val="47AC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Lige forbindelse 72"/>
          <p:cNvCxnSpPr>
            <a:stCxn id="78" idx="1"/>
          </p:cNvCxnSpPr>
          <p:nvPr/>
        </p:nvCxnSpPr>
        <p:spPr>
          <a:xfrm flipH="1" flipV="1">
            <a:off x="6495322" y="5457175"/>
            <a:ext cx="253405" cy="13920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kstfelt 77"/>
          <p:cNvSpPr txBox="1"/>
          <p:nvPr/>
        </p:nvSpPr>
        <p:spPr>
          <a:xfrm>
            <a:off x="6748727" y="5242441"/>
            <a:ext cx="11153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/>
              <a:t>Infected </a:t>
            </a:r>
          </a:p>
          <a:p>
            <a:r>
              <a:rPr lang="en-US" sz="2000" b="1" dirty="0" smtClean="0"/>
              <a:t>cell</a:t>
            </a:r>
            <a:endParaRPr lang="en-US" sz="2000" b="1" dirty="0"/>
          </a:p>
        </p:txBody>
      </p:sp>
      <p:cxnSp>
        <p:nvCxnSpPr>
          <p:cNvPr id="79" name="Lige forbindelse 78"/>
          <p:cNvCxnSpPr/>
          <p:nvPr/>
        </p:nvCxnSpPr>
        <p:spPr>
          <a:xfrm flipH="1">
            <a:off x="5618582" y="2737285"/>
            <a:ext cx="644464" cy="13701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kstfelt 80"/>
          <p:cNvSpPr txBox="1"/>
          <p:nvPr/>
        </p:nvSpPr>
        <p:spPr>
          <a:xfrm>
            <a:off x="6307738" y="2306438"/>
            <a:ext cx="11501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 cell</a:t>
            </a:r>
          </a:p>
          <a:p>
            <a:r>
              <a:rPr lang="en-US" sz="2000" b="1" dirty="0"/>
              <a:t>r</a:t>
            </a:r>
            <a:r>
              <a:rPr lang="en-US" sz="2000" b="1" dirty="0" smtClean="0"/>
              <a:t>eceptor </a:t>
            </a:r>
            <a:endParaRPr lang="en-US" sz="2000" b="1" dirty="0"/>
          </a:p>
        </p:txBody>
      </p:sp>
      <p:sp>
        <p:nvSpPr>
          <p:cNvPr id="82" name="Tekstfelt 81"/>
          <p:cNvSpPr txBox="1"/>
          <p:nvPr/>
        </p:nvSpPr>
        <p:spPr>
          <a:xfrm>
            <a:off x="6720173" y="1187143"/>
            <a:ext cx="1232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/>
              <a:t>Cytotoxic </a:t>
            </a:r>
          </a:p>
          <a:p>
            <a:r>
              <a:rPr lang="en-US" sz="2000" b="1" dirty="0" smtClean="0"/>
              <a:t>T cell</a:t>
            </a:r>
            <a:endParaRPr lang="en-US" sz="2000" b="1" dirty="0"/>
          </a:p>
        </p:txBody>
      </p:sp>
      <p:cxnSp>
        <p:nvCxnSpPr>
          <p:cNvPr id="83" name="Lige forbindelse 82"/>
          <p:cNvCxnSpPr>
            <a:stCxn id="82" idx="1"/>
          </p:cNvCxnSpPr>
          <p:nvPr/>
        </p:nvCxnSpPr>
        <p:spPr>
          <a:xfrm flipH="1">
            <a:off x="6495322" y="1541086"/>
            <a:ext cx="224851" cy="5497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Lige forbindelse 89"/>
          <p:cNvCxnSpPr/>
          <p:nvPr/>
        </p:nvCxnSpPr>
        <p:spPr>
          <a:xfrm flipH="1" flipV="1">
            <a:off x="5686872" y="3372628"/>
            <a:ext cx="620866" cy="8256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kstfelt 92"/>
          <p:cNvSpPr txBox="1"/>
          <p:nvPr/>
        </p:nvSpPr>
        <p:spPr>
          <a:xfrm>
            <a:off x="6362452" y="3131488"/>
            <a:ext cx="13933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MHC class I</a:t>
            </a:r>
          </a:p>
          <a:p>
            <a:r>
              <a:rPr lang="en-US" sz="2000" b="1" dirty="0" smtClean="0"/>
              <a:t>molecule</a:t>
            </a:r>
            <a:endParaRPr lang="en-US" sz="2000" b="1" dirty="0"/>
          </a:p>
        </p:txBody>
      </p:sp>
      <p:sp>
        <p:nvSpPr>
          <p:cNvPr id="98" name="Bue 97"/>
          <p:cNvSpPr/>
          <p:nvPr/>
        </p:nvSpPr>
        <p:spPr>
          <a:xfrm rot="8336738" flipH="1">
            <a:off x="4555216" y="3543299"/>
            <a:ext cx="914400" cy="914400"/>
          </a:xfrm>
          <a:prstGeom prst="arc">
            <a:avLst>
              <a:gd name="adj1" fmla="val 15132671"/>
              <a:gd name="adj2" fmla="val 19122774"/>
            </a:avLst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Kombinationstegning 98"/>
          <p:cNvSpPr/>
          <p:nvPr/>
        </p:nvSpPr>
        <p:spPr>
          <a:xfrm rot="15055855" flipH="1">
            <a:off x="4922618" y="3993513"/>
            <a:ext cx="142335" cy="136175"/>
          </a:xfrm>
          <a:custGeom>
            <a:avLst/>
            <a:gdLst>
              <a:gd name="connsiteX0" fmla="*/ 128588 w 243094"/>
              <a:gd name="connsiteY0" fmla="*/ 609 h 219709"/>
              <a:gd name="connsiteX1" fmla="*/ 0 w 243094"/>
              <a:gd name="connsiteY1" fmla="*/ 186347 h 219709"/>
              <a:gd name="connsiteX2" fmla="*/ 128588 w 243094"/>
              <a:gd name="connsiteY2" fmla="*/ 214922 h 219709"/>
              <a:gd name="connsiteX3" fmla="*/ 242888 w 243094"/>
              <a:gd name="connsiteY3" fmla="*/ 129197 h 219709"/>
              <a:gd name="connsiteX4" fmla="*/ 128588 w 243094"/>
              <a:gd name="connsiteY4" fmla="*/ 609 h 219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94" h="219709">
                <a:moveTo>
                  <a:pt x="128588" y="609"/>
                </a:moveTo>
                <a:cubicBezTo>
                  <a:pt x="88107" y="10134"/>
                  <a:pt x="0" y="150628"/>
                  <a:pt x="0" y="186347"/>
                </a:cubicBezTo>
                <a:cubicBezTo>
                  <a:pt x="0" y="222066"/>
                  <a:pt x="88107" y="224447"/>
                  <a:pt x="128588" y="214922"/>
                </a:cubicBezTo>
                <a:cubicBezTo>
                  <a:pt x="169069" y="205397"/>
                  <a:pt x="238126" y="162534"/>
                  <a:pt x="242888" y="129197"/>
                </a:cubicBezTo>
                <a:cubicBezTo>
                  <a:pt x="247650" y="95860"/>
                  <a:pt x="169069" y="-8916"/>
                  <a:pt x="128588" y="609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Kombinationstegning 99"/>
          <p:cNvSpPr/>
          <p:nvPr/>
        </p:nvSpPr>
        <p:spPr>
          <a:xfrm rot="18203816" flipH="1">
            <a:off x="6065848" y="5061474"/>
            <a:ext cx="142335" cy="136175"/>
          </a:xfrm>
          <a:custGeom>
            <a:avLst/>
            <a:gdLst>
              <a:gd name="connsiteX0" fmla="*/ 128588 w 243094"/>
              <a:gd name="connsiteY0" fmla="*/ 609 h 219709"/>
              <a:gd name="connsiteX1" fmla="*/ 0 w 243094"/>
              <a:gd name="connsiteY1" fmla="*/ 186347 h 219709"/>
              <a:gd name="connsiteX2" fmla="*/ 128588 w 243094"/>
              <a:gd name="connsiteY2" fmla="*/ 214922 h 219709"/>
              <a:gd name="connsiteX3" fmla="*/ 242888 w 243094"/>
              <a:gd name="connsiteY3" fmla="*/ 129197 h 219709"/>
              <a:gd name="connsiteX4" fmla="*/ 128588 w 243094"/>
              <a:gd name="connsiteY4" fmla="*/ 609 h 219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94" h="219709">
                <a:moveTo>
                  <a:pt x="128588" y="609"/>
                </a:moveTo>
                <a:cubicBezTo>
                  <a:pt x="88107" y="10134"/>
                  <a:pt x="0" y="150628"/>
                  <a:pt x="0" y="186347"/>
                </a:cubicBezTo>
                <a:cubicBezTo>
                  <a:pt x="0" y="222066"/>
                  <a:pt x="88107" y="224447"/>
                  <a:pt x="128588" y="214922"/>
                </a:cubicBezTo>
                <a:cubicBezTo>
                  <a:pt x="169069" y="205397"/>
                  <a:pt x="238126" y="162534"/>
                  <a:pt x="242888" y="129197"/>
                </a:cubicBezTo>
                <a:cubicBezTo>
                  <a:pt x="247650" y="95860"/>
                  <a:pt x="169069" y="-8916"/>
                  <a:pt x="128588" y="609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Kombinationstegning 100"/>
          <p:cNvSpPr/>
          <p:nvPr/>
        </p:nvSpPr>
        <p:spPr>
          <a:xfrm rot="2487755" flipH="1">
            <a:off x="6110692" y="4220135"/>
            <a:ext cx="142335" cy="106247"/>
          </a:xfrm>
          <a:custGeom>
            <a:avLst/>
            <a:gdLst>
              <a:gd name="connsiteX0" fmla="*/ 128588 w 243094"/>
              <a:gd name="connsiteY0" fmla="*/ 609 h 219709"/>
              <a:gd name="connsiteX1" fmla="*/ 0 w 243094"/>
              <a:gd name="connsiteY1" fmla="*/ 186347 h 219709"/>
              <a:gd name="connsiteX2" fmla="*/ 128588 w 243094"/>
              <a:gd name="connsiteY2" fmla="*/ 214922 h 219709"/>
              <a:gd name="connsiteX3" fmla="*/ 242888 w 243094"/>
              <a:gd name="connsiteY3" fmla="*/ 129197 h 219709"/>
              <a:gd name="connsiteX4" fmla="*/ 128588 w 243094"/>
              <a:gd name="connsiteY4" fmla="*/ 609 h 219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94" h="219709">
                <a:moveTo>
                  <a:pt x="128588" y="609"/>
                </a:moveTo>
                <a:cubicBezTo>
                  <a:pt x="88107" y="10134"/>
                  <a:pt x="0" y="150628"/>
                  <a:pt x="0" y="186347"/>
                </a:cubicBezTo>
                <a:cubicBezTo>
                  <a:pt x="0" y="222066"/>
                  <a:pt x="88107" y="224447"/>
                  <a:pt x="128588" y="214922"/>
                </a:cubicBezTo>
                <a:cubicBezTo>
                  <a:pt x="169069" y="205397"/>
                  <a:pt x="238126" y="162534"/>
                  <a:pt x="242888" y="129197"/>
                </a:cubicBezTo>
                <a:cubicBezTo>
                  <a:pt x="247650" y="95860"/>
                  <a:pt x="169069" y="-8916"/>
                  <a:pt x="128588" y="609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Lige forbindelse 101"/>
          <p:cNvCxnSpPr/>
          <p:nvPr/>
        </p:nvCxnSpPr>
        <p:spPr>
          <a:xfrm flipH="1" flipV="1">
            <a:off x="6265377" y="4291949"/>
            <a:ext cx="600995" cy="6175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kstfelt 104"/>
          <p:cNvSpPr txBox="1"/>
          <p:nvPr/>
        </p:nvSpPr>
        <p:spPr>
          <a:xfrm>
            <a:off x="6882831" y="4141268"/>
            <a:ext cx="13231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</a:t>
            </a:r>
            <a:r>
              <a:rPr lang="en-US" sz="2000" b="1" dirty="0" smtClean="0"/>
              <a:t>eptide</a:t>
            </a:r>
          </a:p>
          <a:p>
            <a:r>
              <a:rPr lang="en-US" sz="2000" b="1" dirty="0" smtClean="0"/>
              <a:t>fragments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4288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upper 76"/>
          <p:cNvGrpSpPr/>
          <p:nvPr/>
        </p:nvGrpSpPr>
        <p:grpSpPr>
          <a:xfrm>
            <a:off x="484498" y="212271"/>
            <a:ext cx="7909345" cy="7784563"/>
            <a:chOff x="484498" y="212271"/>
            <a:chExt cx="7909345" cy="7784563"/>
          </a:xfrm>
        </p:grpSpPr>
        <p:pic>
          <p:nvPicPr>
            <p:cNvPr id="10" name="Billede 9"/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8626" y="921242"/>
              <a:ext cx="1433832" cy="1397480"/>
            </a:xfrm>
            <a:prstGeom prst="rect">
              <a:avLst/>
            </a:prstGeom>
            <a:noFill/>
          </p:spPr>
        </p:pic>
        <p:pic>
          <p:nvPicPr>
            <p:cNvPr id="12" name="Billed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0272" y="3024305"/>
              <a:ext cx="1427307" cy="1443480"/>
            </a:xfrm>
            <a:prstGeom prst="rect">
              <a:avLst/>
            </a:prstGeom>
          </p:spPr>
        </p:pic>
        <p:sp>
          <p:nvSpPr>
            <p:cNvPr id="6" name="Rektangel 5"/>
            <p:cNvSpPr/>
            <p:nvPr/>
          </p:nvSpPr>
          <p:spPr>
            <a:xfrm>
              <a:off x="748035" y="1980984"/>
              <a:ext cx="397158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/>
                <a:t>Peptide	CVNGSCFTV</a:t>
              </a:r>
              <a:endParaRPr lang="en-US" sz="1600" b="1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en-US" sz="1600" b="1" dirty="0" smtClean="0">
                  <a:solidFill>
                    <a:schemeClr val="bg1">
                      <a:lumMod val="50000"/>
                    </a:schemeClr>
                  </a:solidFill>
                </a:rPr>
                <a:t>MHC 	MEQEGPEYWERETQKAKG</a:t>
              </a:r>
              <a:r>
                <a:rPr lang="is-IS" sz="1600" b="1" dirty="0" smtClean="0">
                  <a:solidFill>
                    <a:schemeClr val="bg1">
                      <a:lumMod val="50000"/>
                    </a:schemeClr>
                  </a:solidFill>
                </a:rPr>
                <a:t>….</a:t>
              </a:r>
              <a:endParaRPr lang="en-US" sz="1600" b="1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" name="Rektangel 10"/>
            <p:cNvSpPr/>
            <p:nvPr/>
          </p:nvSpPr>
          <p:spPr>
            <a:xfrm>
              <a:off x="751578" y="4064643"/>
              <a:ext cx="385471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srgbClr val="3E3B93"/>
                  </a:solidFill>
                </a:rPr>
                <a:t>Peptide	CVNGSCFTV</a:t>
              </a:r>
            </a:p>
            <a:p>
              <a:r>
                <a:rPr lang="en-US" sz="1600" b="1" dirty="0" smtClean="0">
                  <a:solidFill>
                    <a:srgbClr val="4E9FF2"/>
                  </a:solidFill>
                </a:rPr>
                <a:t>MHC 	MDDEAPETWERETDKAKG</a:t>
              </a:r>
              <a:r>
                <a:rPr lang="is-IS" sz="1600" b="1" dirty="0" smtClean="0">
                  <a:solidFill>
                    <a:srgbClr val="4E9FF2"/>
                  </a:solidFill>
                </a:rPr>
                <a:t>….</a:t>
              </a:r>
              <a:endParaRPr lang="en-US" sz="1600" b="1" dirty="0" smtClean="0">
                <a:solidFill>
                  <a:srgbClr val="4E9FF2"/>
                </a:solidFill>
              </a:endParaRPr>
            </a:p>
          </p:txBody>
        </p:sp>
        <p:sp>
          <p:nvSpPr>
            <p:cNvPr id="13" name="Tekstfelt 12"/>
            <p:cNvSpPr txBox="1"/>
            <p:nvPr/>
          </p:nvSpPr>
          <p:spPr>
            <a:xfrm>
              <a:off x="748034" y="1034371"/>
              <a:ext cx="239052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TARGET        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dirty="0" smtClean="0"/>
                <a:t>Unknown structure  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dirty="0" smtClean="0"/>
                <a:t>Known sequence</a:t>
              </a:r>
            </a:p>
          </p:txBody>
        </p:sp>
        <p:sp>
          <p:nvSpPr>
            <p:cNvPr id="14" name="Rektangel 13"/>
            <p:cNvSpPr/>
            <p:nvPr/>
          </p:nvSpPr>
          <p:spPr>
            <a:xfrm>
              <a:off x="751578" y="3024305"/>
              <a:ext cx="2386982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/>
                <a:t>TEMPLATE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dirty="0" smtClean="0"/>
                <a:t>Known structure 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dirty="0"/>
                <a:t>K</a:t>
              </a:r>
              <a:r>
                <a:rPr lang="en-US" dirty="0" smtClean="0"/>
                <a:t>nown sequence</a:t>
              </a:r>
              <a:endParaRPr lang="en-US" dirty="0"/>
            </a:p>
          </p:txBody>
        </p:sp>
        <p:sp>
          <p:nvSpPr>
            <p:cNvPr id="16" name="Tekstfelt 15"/>
            <p:cNvSpPr txBox="1"/>
            <p:nvPr/>
          </p:nvSpPr>
          <p:spPr>
            <a:xfrm>
              <a:off x="3840480" y="1128099"/>
              <a:ext cx="630043" cy="779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 smtClean="0"/>
                <a:t>?</a:t>
              </a:r>
              <a:endParaRPr lang="en-US" sz="4400" b="1" dirty="0"/>
            </a:p>
          </p:txBody>
        </p:sp>
        <p:sp>
          <p:nvSpPr>
            <p:cNvPr id="33" name="Tekstfelt 32"/>
            <p:cNvSpPr txBox="1"/>
            <p:nvPr/>
          </p:nvSpPr>
          <p:spPr>
            <a:xfrm>
              <a:off x="5607663" y="2707857"/>
              <a:ext cx="26245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Align target and template</a:t>
              </a:r>
            </a:p>
            <a:p>
              <a:r>
                <a:rPr lang="en-US" b="1" dirty="0"/>
                <a:t>s</a:t>
              </a:r>
              <a:r>
                <a:rPr lang="en-US" b="1" dirty="0" smtClean="0"/>
                <a:t>equences</a:t>
              </a:r>
            </a:p>
          </p:txBody>
        </p:sp>
        <p:sp>
          <p:nvSpPr>
            <p:cNvPr id="34" name="Ellipse 33"/>
            <p:cNvSpPr/>
            <p:nvPr/>
          </p:nvSpPr>
          <p:spPr>
            <a:xfrm>
              <a:off x="5274469" y="2032728"/>
              <a:ext cx="336069" cy="336069"/>
            </a:xfrm>
            <a:prstGeom prst="ellipse">
              <a:avLst/>
            </a:prstGeom>
            <a:solidFill>
              <a:srgbClr val="47AC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1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Ellipse 34"/>
            <p:cNvSpPr/>
            <p:nvPr/>
          </p:nvSpPr>
          <p:spPr>
            <a:xfrm>
              <a:off x="5274469" y="2852490"/>
              <a:ext cx="336069" cy="336069"/>
            </a:xfrm>
            <a:prstGeom prst="ellipse">
              <a:avLst/>
            </a:prstGeom>
            <a:solidFill>
              <a:srgbClr val="47AC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6" name="Tekstfelt 35"/>
            <p:cNvSpPr txBox="1"/>
            <p:nvPr/>
          </p:nvSpPr>
          <p:spPr>
            <a:xfrm>
              <a:off x="5607663" y="1894304"/>
              <a:ext cx="218790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Select best template </a:t>
              </a:r>
            </a:p>
            <a:p>
              <a:r>
                <a:rPr lang="en-US" b="1" dirty="0" smtClean="0"/>
                <a:t>in database</a:t>
              </a:r>
            </a:p>
          </p:txBody>
        </p:sp>
        <p:sp>
          <p:nvSpPr>
            <p:cNvPr id="37" name="Tekstfelt 36"/>
            <p:cNvSpPr txBox="1"/>
            <p:nvPr/>
          </p:nvSpPr>
          <p:spPr>
            <a:xfrm>
              <a:off x="5607663" y="3540794"/>
              <a:ext cx="231345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Build model using the </a:t>
              </a:r>
            </a:p>
            <a:p>
              <a:r>
                <a:rPr lang="en-US" b="1" dirty="0"/>
                <a:t>i</a:t>
              </a:r>
              <a:r>
                <a:rPr lang="en-US" b="1" dirty="0" smtClean="0"/>
                <a:t>nformation from the </a:t>
              </a:r>
            </a:p>
            <a:p>
              <a:r>
                <a:rPr lang="en-US" b="1" dirty="0"/>
                <a:t>t</a:t>
              </a:r>
              <a:r>
                <a:rPr lang="en-US" b="1" dirty="0" smtClean="0"/>
                <a:t>emplate structure </a:t>
              </a:r>
            </a:p>
            <a:p>
              <a:endParaRPr lang="en-US" b="1" dirty="0"/>
            </a:p>
          </p:txBody>
        </p:sp>
        <p:sp>
          <p:nvSpPr>
            <p:cNvPr id="38" name="Ellipse 37"/>
            <p:cNvSpPr/>
            <p:nvPr/>
          </p:nvSpPr>
          <p:spPr>
            <a:xfrm>
              <a:off x="5274469" y="3832388"/>
              <a:ext cx="336069" cy="336069"/>
            </a:xfrm>
            <a:prstGeom prst="ellipse">
              <a:avLst/>
            </a:prstGeom>
            <a:solidFill>
              <a:srgbClr val="47AC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3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p:pic>
          <p:nvPicPr>
            <p:cNvPr id="43" name="Billede 4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4213" y="5715299"/>
              <a:ext cx="2340880" cy="2281535"/>
            </a:xfrm>
            <a:prstGeom prst="rect">
              <a:avLst/>
            </a:prstGeom>
          </p:spPr>
        </p:pic>
        <p:sp>
          <p:nvSpPr>
            <p:cNvPr id="61" name="Rektangel 60"/>
            <p:cNvSpPr/>
            <p:nvPr/>
          </p:nvSpPr>
          <p:spPr>
            <a:xfrm>
              <a:off x="748034" y="5103957"/>
              <a:ext cx="6096000" cy="6463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b="1" dirty="0" smtClean="0"/>
                <a:t>TEMPLATE MODEL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dirty="0" smtClean="0"/>
                <a:t>Predicted structure </a:t>
              </a:r>
            </a:p>
          </p:txBody>
        </p:sp>
        <p:cxnSp>
          <p:nvCxnSpPr>
            <p:cNvPr id="66" name="Vinklet forbindelse 65"/>
            <p:cNvCxnSpPr/>
            <p:nvPr/>
          </p:nvCxnSpPr>
          <p:spPr>
            <a:xfrm rot="5400000">
              <a:off x="2252198" y="3929819"/>
              <a:ext cx="5166036" cy="341935"/>
            </a:xfrm>
            <a:prstGeom prst="bentConnector3">
              <a:avLst>
                <a:gd name="adj1" fmla="val 99940"/>
              </a:avLst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kstfelt 69"/>
            <p:cNvSpPr txBox="1"/>
            <p:nvPr/>
          </p:nvSpPr>
          <p:spPr>
            <a:xfrm>
              <a:off x="5625598" y="4654556"/>
              <a:ext cx="2554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Evaluate the final model </a:t>
              </a:r>
              <a:endParaRPr lang="en-US" b="1" dirty="0"/>
            </a:p>
          </p:txBody>
        </p:sp>
        <p:sp>
          <p:nvSpPr>
            <p:cNvPr id="71" name="Ellipse 70"/>
            <p:cNvSpPr/>
            <p:nvPr/>
          </p:nvSpPr>
          <p:spPr>
            <a:xfrm>
              <a:off x="5292404" y="4668557"/>
              <a:ext cx="336069" cy="336069"/>
            </a:xfrm>
            <a:prstGeom prst="ellipse">
              <a:avLst/>
            </a:prstGeom>
            <a:solidFill>
              <a:srgbClr val="47AC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2" name="Tekstfelt 71"/>
            <p:cNvSpPr txBox="1"/>
            <p:nvPr/>
          </p:nvSpPr>
          <p:spPr>
            <a:xfrm>
              <a:off x="484498" y="212271"/>
              <a:ext cx="79093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Homology modelling of pMHC complexes</a:t>
              </a:r>
              <a:endParaRPr lang="en-US" sz="3600" dirty="0"/>
            </a:p>
          </p:txBody>
        </p:sp>
        <p:sp>
          <p:nvSpPr>
            <p:cNvPr id="74" name="Afrundet rektangel 73"/>
            <p:cNvSpPr/>
            <p:nvPr/>
          </p:nvSpPr>
          <p:spPr>
            <a:xfrm>
              <a:off x="587606" y="2958203"/>
              <a:ext cx="4132016" cy="1811275"/>
            </a:xfrm>
            <a:prstGeom prst="roundRect">
              <a:avLst>
                <a:gd name="adj" fmla="val 23492"/>
              </a:avLst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Afrundet rektangel 74"/>
            <p:cNvSpPr/>
            <p:nvPr/>
          </p:nvSpPr>
          <p:spPr>
            <a:xfrm>
              <a:off x="598797" y="4989538"/>
              <a:ext cx="4065451" cy="3007296"/>
            </a:xfrm>
            <a:prstGeom prst="roundRect">
              <a:avLst>
                <a:gd name="adj" fmla="val 14805"/>
              </a:avLst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Afrundet rektangel 72"/>
            <p:cNvSpPr/>
            <p:nvPr/>
          </p:nvSpPr>
          <p:spPr>
            <a:xfrm>
              <a:off x="598797" y="929293"/>
              <a:ext cx="4132016" cy="1811275"/>
            </a:xfrm>
            <a:prstGeom prst="roundRect">
              <a:avLst>
                <a:gd name="adj" fmla="val 23492"/>
              </a:avLst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70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er 13"/>
          <p:cNvGrpSpPr/>
          <p:nvPr/>
        </p:nvGrpSpPr>
        <p:grpSpPr>
          <a:xfrm>
            <a:off x="638355" y="741871"/>
            <a:ext cx="10709632" cy="5214993"/>
            <a:chOff x="2191033" y="32359334"/>
            <a:chExt cx="9888573" cy="4815183"/>
          </a:xfrm>
        </p:grpSpPr>
        <p:grpSp>
          <p:nvGrpSpPr>
            <p:cNvPr id="15" name="Grupper 14"/>
            <p:cNvGrpSpPr/>
            <p:nvPr/>
          </p:nvGrpSpPr>
          <p:grpSpPr>
            <a:xfrm>
              <a:off x="2191033" y="32359334"/>
              <a:ext cx="9888573" cy="4815183"/>
              <a:chOff x="1555903" y="30156670"/>
              <a:chExt cx="11252828" cy="5479502"/>
            </a:xfrm>
          </p:grpSpPr>
          <p:pic>
            <p:nvPicPr>
              <p:cNvPr id="18" name="Billede 17"/>
              <p:cNvPicPr>
                <a:picLocks noChangeAspect="1"/>
              </p:cNvPicPr>
              <p:nvPr/>
            </p:nvPicPr>
            <p:blipFill rotWithShape="1">
              <a:blip r:embed="rId2"/>
              <a:srcRect l="35143" t="36638" r="35072" b="44358"/>
              <a:stretch/>
            </p:blipFill>
            <p:spPr>
              <a:xfrm>
                <a:off x="6858956" y="32604379"/>
                <a:ext cx="2200147" cy="1013018"/>
              </a:xfrm>
              <a:prstGeom prst="rect">
                <a:avLst/>
              </a:prstGeom>
            </p:spPr>
          </p:pic>
          <p:pic>
            <p:nvPicPr>
              <p:cNvPr id="19" name="Billede 1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84708" y="33415490"/>
                <a:ext cx="1357308" cy="1021932"/>
              </a:xfrm>
              <a:prstGeom prst="rect">
                <a:avLst/>
              </a:prstGeom>
            </p:spPr>
          </p:pic>
          <p:pic>
            <p:nvPicPr>
              <p:cNvPr id="31" name="Billede 30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71357" y="32343718"/>
                <a:ext cx="1192255" cy="1021934"/>
              </a:xfrm>
              <a:prstGeom prst="rect">
                <a:avLst/>
              </a:prstGeom>
            </p:spPr>
          </p:pic>
          <p:pic>
            <p:nvPicPr>
              <p:cNvPr id="32" name="Billede 31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44789" y="31293443"/>
                <a:ext cx="1213761" cy="1021932"/>
              </a:xfrm>
              <a:prstGeom prst="rect">
                <a:avLst/>
              </a:prstGeom>
            </p:spPr>
          </p:pic>
          <p:pic>
            <p:nvPicPr>
              <p:cNvPr id="33" name="Billede 32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01533" y="31514962"/>
                <a:ext cx="3593011" cy="3093113"/>
              </a:xfrm>
              <a:prstGeom prst="rect">
                <a:avLst/>
              </a:prstGeom>
            </p:spPr>
          </p:pic>
          <p:cxnSp>
            <p:nvCxnSpPr>
              <p:cNvPr id="34" name="Lige pilforbindelse 33"/>
              <p:cNvCxnSpPr/>
              <p:nvPr/>
            </p:nvCxnSpPr>
            <p:spPr>
              <a:xfrm>
                <a:off x="5395845" y="33078837"/>
                <a:ext cx="1054913" cy="218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arrow" w="med" len="med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Lige pilforbindelse 34"/>
              <p:cNvCxnSpPr/>
              <p:nvPr/>
            </p:nvCxnSpPr>
            <p:spPr>
              <a:xfrm flipV="1">
                <a:off x="9346258" y="31995492"/>
                <a:ext cx="1216900" cy="82974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arrow" w="med" len="med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Lige pilforbindelse 35"/>
              <p:cNvCxnSpPr/>
              <p:nvPr/>
            </p:nvCxnSpPr>
            <p:spPr>
              <a:xfrm flipV="1">
                <a:off x="9410051" y="32654712"/>
                <a:ext cx="1174367" cy="34229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arrow" w="med" len="med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Lige pilforbindelse 36"/>
              <p:cNvCxnSpPr/>
              <p:nvPr/>
            </p:nvCxnSpPr>
            <p:spPr>
              <a:xfrm>
                <a:off x="9383557" y="33323914"/>
                <a:ext cx="1216900" cy="82974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arrow" w="med" len="med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Lige pilforbindelse 37"/>
              <p:cNvCxnSpPr/>
              <p:nvPr/>
            </p:nvCxnSpPr>
            <p:spPr>
              <a:xfrm>
                <a:off x="9404821" y="33152768"/>
                <a:ext cx="1174367" cy="34229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arrow" w="med" len="med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Ellipse 38"/>
              <p:cNvSpPr/>
              <p:nvPr/>
            </p:nvSpPr>
            <p:spPr>
              <a:xfrm>
                <a:off x="11432822" y="34702314"/>
                <a:ext cx="98179" cy="9818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200" dirty="0"/>
              </a:p>
            </p:txBody>
          </p:sp>
          <p:sp>
            <p:nvSpPr>
              <p:cNvPr id="40" name="Ellipse 39"/>
              <p:cNvSpPr/>
              <p:nvPr/>
            </p:nvSpPr>
            <p:spPr>
              <a:xfrm>
                <a:off x="11432812" y="34945968"/>
                <a:ext cx="98179" cy="9818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200" dirty="0"/>
              </a:p>
            </p:txBody>
          </p:sp>
          <p:sp>
            <p:nvSpPr>
              <p:cNvPr id="41" name="Ellipse 40"/>
              <p:cNvSpPr/>
              <p:nvPr/>
            </p:nvSpPr>
            <p:spPr>
              <a:xfrm>
                <a:off x="11432812" y="35185713"/>
                <a:ext cx="98179" cy="9818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200" dirty="0"/>
              </a:p>
            </p:txBody>
          </p:sp>
          <p:sp>
            <p:nvSpPr>
              <p:cNvPr id="42" name="Ellipse 41"/>
              <p:cNvSpPr/>
              <p:nvPr/>
            </p:nvSpPr>
            <p:spPr>
              <a:xfrm>
                <a:off x="1562386" y="34455849"/>
                <a:ext cx="336069" cy="336069"/>
              </a:xfrm>
              <a:prstGeom prst="ellipse">
                <a:avLst/>
              </a:prstGeom>
              <a:solidFill>
                <a:srgbClr val="47AC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1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Tekstfelt 42"/>
              <p:cNvSpPr txBox="1"/>
              <p:nvPr/>
            </p:nvSpPr>
            <p:spPr>
              <a:xfrm>
                <a:off x="1927058" y="34455850"/>
                <a:ext cx="3452256" cy="3502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/>
                  <a:t>Use WT pMHC model as input to </a:t>
                </a:r>
                <a:r>
                  <a:rPr lang="en-US" sz="1400" b="1" dirty="0" err="1" smtClean="0"/>
                  <a:t>foldX</a:t>
                </a:r>
                <a:endParaRPr lang="en-US" sz="1400" b="1" dirty="0"/>
              </a:p>
            </p:txBody>
          </p:sp>
          <p:sp>
            <p:nvSpPr>
              <p:cNvPr id="44" name="Ellipse 43"/>
              <p:cNvSpPr/>
              <p:nvPr/>
            </p:nvSpPr>
            <p:spPr>
              <a:xfrm>
                <a:off x="1559144" y="34880618"/>
                <a:ext cx="336069" cy="336069"/>
              </a:xfrm>
              <a:prstGeom prst="ellipse">
                <a:avLst/>
              </a:prstGeom>
              <a:solidFill>
                <a:srgbClr val="47AC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45" name="Tekstfelt 44"/>
              <p:cNvSpPr txBox="1"/>
              <p:nvPr/>
            </p:nvSpPr>
            <p:spPr>
              <a:xfrm>
                <a:off x="1923814" y="34880618"/>
                <a:ext cx="4923402" cy="3502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/>
                  <a:t>Use FoldX to generate models for all peptide mutations </a:t>
                </a:r>
                <a:endParaRPr lang="en-US" sz="1400" b="1" dirty="0"/>
              </a:p>
            </p:txBody>
          </p:sp>
          <p:sp>
            <p:nvSpPr>
              <p:cNvPr id="46" name="Ellipse 45"/>
              <p:cNvSpPr/>
              <p:nvPr/>
            </p:nvSpPr>
            <p:spPr>
              <a:xfrm>
                <a:off x="1555903" y="35285933"/>
                <a:ext cx="336069" cy="336069"/>
              </a:xfrm>
              <a:prstGeom prst="ellipse">
                <a:avLst/>
              </a:prstGeom>
              <a:solidFill>
                <a:srgbClr val="47AC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3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Tekstfelt 46"/>
              <p:cNvSpPr txBox="1"/>
              <p:nvPr/>
            </p:nvSpPr>
            <p:spPr>
              <a:xfrm>
                <a:off x="1920573" y="35285933"/>
                <a:ext cx="5679405" cy="3502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/>
                  <a:t>Calculate the energy between the mutated peptide </a:t>
                </a:r>
                <a:r>
                  <a:rPr lang="en-US" sz="1400" b="1" dirty="0"/>
                  <a:t>and the </a:t>
                </a:r>
                <a:r>
                  <a:rPr lang="en-US" sz="1400" b="1" dirty="0" smtClean="0"/>
                  <a:t>MHC</a:t>
                </a:r>
                <a:endParaRPr lang="en-US" sz="1400" b="1" dirty="0"/>
              </a:p>
            </p:txBody>
          </p:sp>
          <p:sp>
            <p:nvSpPr>
              <p:cNvPr id="48" name="Tekstfelt 47"/>
              <p:cNvSpPr txBox="1"/>
              <p:nvPr/>
            </p:nvSpPr>
            <p:spPr>
              <a:xfrm flipH="1">
                <a:off x="1647194" y="30156670"/>
                <a:ext cx="11161537" cy="525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Generate mutant models with FoldX and predict energy of pMHC complex</a:t>
                </a:r>
                <a:endParaRPr lang="en-US" sz="2400" dirty="0"/>
              </a:p>
            </p:txBody>
          </p:sp>
        </p:grpSp>
        <p:sp>
          <p:nvSpPr>
            <p:cNvPr id="16" name="Tekstfelt 15"/>
            <p:cNvSpPr txBox="1"/>
            <p:nvPr/>
          </p:nvSpPr>
          <p:spPr>
            <a:xfrm>
              <a:off x="2904076" y="33237521"/>
              <a:ext cx="1451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WT pMHC model</a:t>
              </a:r>
              <a:endParaRPr lang="en-US" sz="1400" b="1" dirty="0"/>
            </a:p>
          </p:txBody>
        </p:sp>
        <p:sp>
          <p:nvSpPr>
            <p:cNvPr id="17" name="Tekstfelt 16"/>
            <p:cNvSpPr txBox="1"/>
            <p:nvPr/>
          </p:nvSpPr>
          <p:spPr>
            <a:xfrm>
              <a:off x="10210261" y="32909092"/>
              <a:ext cx="13292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Mutant models</a:t>
              </a:r>
              <a:endParaRPr 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8579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Kombinationstegning 203"/>
          <p:cNvSpPr/>
          <p:nvPr/>
        </p:nvSpPr>
        <p:spPr>
          <a:xfrm>
            <a:off x="7184842" y="1361506"/>
            <a:ext cx="1664153" cy="1421945"/>
          </a:xfrm>
          <a:custGeom>
            <a:avLst/>
            <a:gdLst>
              <a:gd name="connsiteX0" fmla="*/ 1770110 w 2374992"/>
              <a:gd name="connsiteY0" fmla="*/ 142276 h 2255204"/>
              <a:gd name="connsiteX1" fmla="*/ 1127173 w 2374992"/>
              <a:gd name="connsiteY1" fmla="*/ 27976 h 2255204"/>
              <a:gd name="connsiteX2" fmla="*/ 284210 w 2374992"/>
              <a:gd name="connsiteY2" fmla="*/ 528039 h 2255204"/>
              <a:gd name="connsiteX3" fmla="*/ 12748 w 2374992"/>
              <a:gd name="connsiteY3" fmla="*/ 1428151 h 2255204"/>
              <a:gd name="connsiteX4" fmla="*/ 627110 w 2374992"/>
              <a:gd name="connsiteY4" fmla="*/ 2171101 h 2255204"/>
              <a:gd name="connsiteX5" fmla="*/ 1498648 w 2374992"/>
              <a:gd name="connsiteY5" fmla="*/ 2185389 h 2255204"/>
              <a:gd name="connsiteX6" fmla="*/ 2170160 w 2374992"/>
              <a:gd name="connsiteY6" fmla="*/ 1699614 h 2255204"/>
              <a:gd name="connsiteX7" fmla="*/ 2355898 w 2374992"/>
              <a:gd name="connsiteY7" fmla="*/ 799501 h 2255204"/>
              <a:gd name="connsiteX8" fmla="*/ 1770110 w 2374992"/>
              <a:gd name="connsiteY8" fmla="*/ 142276 h 2255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4992" h="2255204">
                <a:moveTo>
                  <a:pt x="1770110" y="142276"/>
                </a:moveTo>
                <a:cubicBezTo>
                  <a:pt x="1565322" y="13688"/>
                  <a:pt x="1374823" y="-36318"/>
                  <a:pt x="1127173" y="27976"/>
                </a:cubicBezTo>
                <a:cubicBezTo>
                  <a:pt x="879523" y="92270"/>
                  <a:pt x="469947" y="294677"/>
                  <a:pt x="284210" y="528039"/>
                </a:cubicBezTo>
                <a:cubicBezTo>
                  <a:pt x="98473" y="761401"/>
                  <a:pt x="-44402" y="1154307"/>
                  <a:pt x="12748" y="1428151"/>
                </a:cubicBezTo>
                <a:cubicBezTo>
                  <a:pt x="69898" y="1701995"/>
                  <a:pt x="379460" y="2044895"/>
                  <a:pt x="627110" y="2171101"/>
                </a:cubicBezTo>
                <a:cubicBezTo>
                  <a:pt x="874760" y="2297307"/>
                  <a:pt x="1241473" y="2263970"/>
                  <a:pt x="1498648" y="2185389"/>
                </a:cubicBezTo>
                <a:cubicBezTo>
                  <a:pt x="1755823" y="2106808"/>
                  <a:pt x="2027285" y="1930595"/>
                  <a:pt x="2170160" y="1699614"/>
                </a:cubicBezTo>
                <a:cubicBezTo>
                  <a:pt x="2313035" y="1468633"/>
                  <a:pt x="2420192" y="1054295"/>
                  <a:pt x="2355898" y="799501"/>
                </a:cubicBezTo>
                <a:cubicBezTo>
                  <a:pt x="2291604" y="544707"/>
                  <a:pt x="1974898" y="270864"/>
                  <a:pt x="1770110" y="142276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9" name="Billede 168"/>
          <p:cNvPicPr>
            <a:picLocks noChangeAspect="1"/>
          </p:cNvPicPr>
          <p:nvPr/>
        </p:nvPicPr>
        <p:blipFill rotWithShape="1">
          <a:blip r:embed="rId2"/>
          <a:srcRect l="28472" r="26646"/>
          <a:stretch/>
        </p:blipFill>
        <p:spPr>
          <a:xfrm>
            <a:off x="4048020" y="3574144"/>
            <a:ext cx="1203997" cy="1721893"/>
          </a:xfrm>
          <a:prstGeom prst="rect">
            <a:avLst/>
          </a:prstGeom>
        </p:spPr>
      </p:pic>
      <p:sp>
        <p:nvSpPr>
          <p:cNvPr id="4" name="Kombinationstegning 3"/>
          <p:cNvSpPr/>
          <p:nvPr/>
        </p:nvSpPr>
        <p:spPr>
          <a:xfrm rot="2788380" flipH="1">
            <a:off x="1318513" y="945547"/>
            <a:ext cx="157485" cy="150669"/>
          </a:xfrm>
          <a:custGeom>
            <a:avLst/>
            <a:gdLst>
              <a:gd name="connsiteX0" fmla="*/ 128588 w 243094"/>
              <a:gd name="connsiteY0" fmla="*/ 609 h 219709"/>
              <a:gd name="connsiteX1" fmla="*/ 0 w 243094"/>
              <a:gd name="connsiteY1" fmla="*/ 186347 h 219709"/>
              <a:gd name="connsiteX2" fmla="*/ 128588 w 243094"/>
              <a:gd name="connsiteY2" fmla="*/ 214922 h 219709"/>
              <a:gd name="connsiteX3" fmla="*/ 242888 w 243094"/>
              <a:gd name="connsiteY3" fmla="*/ 129197 h 219709"/>
              <a:gd name="connsiteX4" fmla="*/ 128588 w 243094"/>
              <a:gd name="connsiteY4" fmla="*/ 609 h 219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94" h="219709">
                <a:moveTo>
                  <a:pt x="128588" y="609"/>
                </a:moveTo>
                <a:cubicBezTo>
                  <a:pt x="88107" y="10134"/>
                  <a:pt x="0" y="150628"/>
                  <a:pt x="0" y="186347"/>
                </a:cubicBezTo>
                <a:cubicBezTo>
                  <a:pt x="0" y="222066"/>
                  <a:pt x="88107" y="224447"/>
                  <a:pt x="128588" y="214922"/>
                </a:cubicBezTo>
                <a:cubicBezTo>
                  <a:pt x="169069" y="205397"/>
                  <a:pt x="238126" y="162534"/>
                  <a:pt x="242888" y="129197"/>
                </a:cubicBezTo>
                <a:cubicBezTo>
                  <a:pt x="247650" y="95860"/>
                  <a:pt x="169069" y="-8916"/>
                  <a:pt x="128588" y="609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Kombinationstegning 4"/>
          <p:cNvSpPr/>
          <p:nvPr/>
        </p:nvSpPr>
        <p:spPr>
          <a:xfrm rot="307467">
            <a:off x="1152486" y="991035"/>
            <a:ext cx="435471" cy="767477"/>
          </a:xfrm>
          <a:custGeom>
            <a:avLst/>
            <a:gdLst>
              <a:gd name="connsiteX0" fmla="*/ 60195 w 1118357"/>
              <a:gd name="connsiteY0" fmla="*/ 900810 h 2440627"/>
              <a:gd name="connsiteX1" fmla="*/ 164698 w 1118357"/>
              <a:gd name="connsiteY1" fmla="*/ 1580079 h 2440627"/>
              <a:gd name="connsiteX2" fmla="*/ 321452 w 1118357"/>
              <a:gd name="connsiteY2" fmla="*/ 2363850 h 2440627"/>
              <a:gd name="connsiteX3" fmla="*/ 608835 w 1118357"/>
              <a:gd name="connsiteY3" fmla="*/ 2363850 h 2440627"/>
              <a:gd name="connsiteX4" fmla="*/ 608835 w 1118357"/>
              <a:gd name="connsiteY4" fmla="*/ 1945839 h 2440627"/>
              <a:gd name="connsiteX5" fmla="*/ 504332 w 1118357"/>
              <a:gd name="connsiteY5" fmla="*/ 1057564 h 2440627"/>
              <a:gd name="connsiteX6" fmla="*/ 1013783 w 1118357"/>
              <a:gd name="connsiteY6" fmla="*/ 848559 h 2440627"/>
              <a:gd name="connsiteX7" fmla="*/ 1118286 w 1118357"/>
              <a:gd name="connsiteY7" fmla="*/ 495862 h 2440627"/>
              <a:gd name="connsiteX8" fmla="*/ 1026846 w 1118357"/>
              <a:gd name="connsiteY8" fmla="*/ 77850 h 2440627"/>
              <a:gd name="connsiteX9" fmla="*/ 843966 w 1118357"/>
              <a:gd name="connsiteY9" fmla="*/ 77850 h 2440627"/>
              <a:gd name="connsiteX10" fmla="*/ 726401 w 1118357"/>
              <a:gd name="connsiteY10" fmla="*/ 417484 h 2440627"/>
              <a:gd name="connsiteX11" fmla="*/ 543521 w 1118357"/>
              <a:gd name="connsiteY11" fmla="*/ 508924 h 2440627"/>
              <a:gd name="connsiteX12" fmla="*/ 360641 w 1118357"/>
              <a:gd name="connsiteY12" fmla="*/ 352170 h 2440627"/>
              <a:gd name="connsiteX13" fmla="*/ 243075 w 1118357"/>
              <a:gd name="connsiteY13" fmla="*/ 38662 h 2440627"/>
              <a:gd name="connsiteX14" fmla="*/ 7943 w 1118357"/>
              <a:gd name="connsiteY14" fmla="*/ 103976 h 2440627"/>
              <a:gd name="connsiteX15" fmla="*/ 60195 w 1118357"/>
              <a:gd name="connsiteY15" fmla="*/ 900810 h 2440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18357" h="2440627">
                <a:moveTo>
                  <a:pt x="60195" y="900810"/>
                </a:moveTo>
                <a:cubicBezTo>
                  <a:pt x="86321" y="1146827"/>
                  <a:pt x="121155" y="1336239"/>
                  <a:pt x="164698" y="1580079"/>
                </a:cubicBezTo>
                <a:cubicBezTo>
                  <a:pt x="208241" y="1823919"/>
                  <a:pt x="247429" y="2233221"/>
                  <a:pt x="321452" y="2363850"/>
                </a:cubicBezTo>
                <a:cubicBezTo>
                  <a:pt x="395475" y="2494479"/>
                  <a:pt x="560938" y="2433518"/>
                  <a:pt x="608835" y="2363850"/>
                </a:cubicBezTo>
                <a:cubicBezTo>
                  <a:pt x="656732" y="2294182"/>
                  <a:pt x="626252" y="2163553"/>
                  <a:pt x="608835" y="1945839"/>
                </a:cubicBezTo>
                <a:cubicBezTo>
                  <a:pt x="591418" y="1728125"/>
                  <a:pt x="436841" y="1240444"/>
                  <a:pt x="504332" y="1057564"/>
                </a:cubicBezTo>
                <a:cubicBezTo>
                  <a:pt x="571823" y="874684"/>
                  <a:pt x="911457" y="942176"/>
                  <a:pt x="1013783" y="848559"/>
                </a:cubicBezTo>
                <a:cubicBezTo>
                  <a:pt x="1116109" y="754942"/>
                  <a:pt x="1116109" y="624313"/>
                  <a:pt x="1118286" y="495862"/>
                </a:cubicBezTo>
                <a:cubicBezTo>
                  <a:pt x="1120463" y="367411"/>
                  <a:pt x="1072566" y="147519"/>
                  <a:pt x="1026846" y="77850"/>
                </a:cubicBezTo>
                <a:cubicBezTo>
                  <a:pt x="981126" y="8181"/>
                  <a:pt x="894040" y="21244"/>
                  <a:pt x="843966" y="77850"/>
                </a:cubicBezTo>
                <a:cubicBezTo>
                  <a:pt x="793892" y="134456"/>
                  <a:pt x="776475" y="345638"/>
                  <a:pt x="726401" y="417484"/>
                </a:cubicBezTo>
                <a:cubicBezTo>
                  <a:pt x="676327" y="489330"/>
                  <a:pt x="604481" y="519810"/>
                  <a:pt x="543521" y="508924"/>
                </a:cubicBezTo>
                <a:cubicBezTo>
                  <a:pt x="482561" y="498038"/>
                  <a:pt x="410715" y="430547"/>
                  <a:pt x="360641" y="352170"/>
                </a:cubicBezTo>
                <a:cubicBezTo>
                  <a:pt x="310567" y="273793"/>
                  <a:pt x="301858" y="80028"/>
                  <a:pt x="243075" y="38662"/>
                </a:cubicBezTo>
                <a:cubicBezTo>
                  <a:pt x="184292" y="-2704"/>
                  <a:pt x="36246" y="-44070"/>
                  <a:pt x="7943" y="103976"/>
                </a:cubicBezTo>
                <a:cubicBezTo>
                  <a:pt x="-20360" y="252022"/>
                  <a:pt x="34069" y="654793"/>
                  <a:pt x="60195" y="90081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Kombinationstegning 5"/>
          <p:cNvSpPr/>
          <p:nvPr/>
        </p:nvSpPr>
        <p:spPr>
          <a:xfrm rot="21003918">
            <a:off x="1398949" y="1323274"/>
            <a:ext cx="181657" cy="266147"/>
          </a:xfrm>
          <a:custGeom>
            <a:avLst/>
            <a:gdLst>
              <a:gd name="connsiteX0" fmla="*/ 124285 w 151331"/>
              <a:gd name="connsiteY0" fmla="*/ 11474 h 121008"/>
              <a:gd name="connsiteX1" fmla="*/ 48401 w 151331"/>
              <a:gd name="connsiteY1" fmla="*/ 91 h 121008"/>
              <a:gd name="connsiteX2" fmla="*/ 6665 w 151331"/>
              <a:gd name="connsiteY2" fmla="*/ 15268 h 121008"/>
              <a:gd name="connsiteX3" fmla="*/ 10460 w 151331"/>
              <a:gd name="connsiteY3" fmla="*/ 102534 h 121008"/>
              <a:gd name="connsiteX4" fmla="*/ 105314 w 151331"/>
              <a:gd name="connsiteY4" fmla="*/ 117711 h 121008"/>
              <a:gd name="connsiteX5" fmla="*/ 150845 w 151331"/>
              <a:gd name="connsiteY5" fmla="*/ 57004 h 121008"/>
              <a:gd name="connsiteX6" fmla="*/ 124285 w 151331"/>
              <a:gd name="connsiteY6" fmla="*/ 11474 h 121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1331" h="121008">
                <a:moveTo>
                  <a:pt x="124285" y="11474"/>
                </a:moveTo>
                <a:cubicBezTo>
                  <a:pt x="107211" y="1989"/>
                  <a:pt x="68004" y="-541"/>
                  <a:pt x="48401" y="91"/>
                </a:cubicBezTo>
                <a:cubicBezTo>
                  <a:pt x="28798" y="723"/>
                  <a:pt x="12988" y="-1806"/>
                  <a:pt x="6665" y="15268"/>
                </a:cubicBezTo>
                <a:cubicBezTo>
                  <a:pt x="342" y="32342"/>
                  <a:pt x="-5982" y="85460"/>
                  <a:pt x="10460" y="102534"/>
                </a:cubicBezTo>
                <a:cubicBezTo>
                  <a:pt x="26901" y="119608"/>
                  <a:pt x="81917" y="125299"/>
                  <a:pt x="105314" y="117711"/>
                </a:cubicBezTo>
                <a:cubicBezTo>
                  <a:pt x="128711" y="110123"/>
                  <a:pt x="147683" y="74710"/>
                  <a:pt x="150845" y="57004"/>
                </a:cubicBezTo>
                <a:cubicBezTo>
                  <a:pt x="154007" y="39298"/>
                  <a:pt x="141359" y="20959"/>
                  <a:pt x="124285" y="1147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Kombinationstegning 18"/>
          <p:cNvSpPr/>
          <p:nvPr/>
        </p:nvSpPr>
        <p:spPr>
          <a:xfrm rot="2788380" flipH="1">
            <a:off x="2073352" y="934657"/>
            <a:ext cx="157485" cy="150669"/>
          </a:xfrm>
          <a:custGeom>
            <a:avLst/>
            <a:gdLst>
              <a:gd name="connsiteX0" fmla="*/ 128588 w 243094"/>
              <a:gd name="connsiteY0" fmla="*/ 609 h 219709"/>
              <a:gd name="connsiteX1" fmla="*/ 0 w 243094"/>
              <a:gd name="connsiteY1" fmla="*/ 186347 h 219709"/>
              <a:gd name="connsiteX2" fmla="*/ 128588 w 243094"/>
              <a:gd name="connsiteY2" fmla="*/ 214922 h 219709"/>
              <a:gd name="connsiteX3" fmla="*/ 242888 w 243094"/>
              <a:gd name="connsiteY3" fmla="*/ 129197 h 219709"/>
              <a:gd name="connsiteX4" fmla="*/ 128588 w 243094"/>
              <a:gd name="connsiteY4" fmla="*/ 609 h 219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94" h="219709">
                <a:moveTo>
                  <a:pt x="128588" y="609"/>
                </a:moveTo>
                <a:cubicBezTo>
                  <a:pt x="88107" y="10134"/>
                  <a:pt x="0" y="150628"/>
                  <a:pt x="0" y="186347"/>
                </a:cubicBezTo>
                <a:cubicBezTo>
                  <a:pt x="0" y="222066"/>
                  <a:pt x="88107" y="224447"/>
                  <a:pt x="128588" y="214922"/>
                </a:cubicBezTo>
                <a:cubicBezTo>
                  <a:pt x="169069" y="205397"/>
                  <a:pt x="238126" y="162534"/>
                  <a:pt x="242888" y="129197"/>
                </a:cubicBezTo>
                <a:cubicBezTo>
                  <a:pt x="247650" y="95860"/>
                  <a:pt x="169069" y="-8916"/>
                  <a:pt x="128588" y="609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Kombinationstegning 19"/>
          <p:cNvSpPr/>
          <p:nvPr/>
        </p:nvSpPr>
        <p:spPr>
          <a:xfrm rot="307467">
            <a:off x="1907325" y="980145"/>
            <a:ext cx="435471" cy="767477"/>
          </a:xfrm>
          <a:custGeom>
            <a:avLst/>
            <a:gdLst>
              <a:gd name="connsiteX0" fmla="*/ 60195 w 1118357"/>
              <a:gd name="connsiteY0" fmla="*/ 900810 h 2440627"/>
              <a:gd name="connsiteX1" fmla="*/ 164698 w 1118357"/>
              <a:gd name="connsiteY1" fmla="*/ 1580079 h 2440627"/>
              <a:gd name="connsiteX2" fmla="*/ 321452 w 1118357"/>
              <a:gd name="connsiteY2" fmla="*/ 2363850 h 2440627"/>
              <a:gd name="connsiteX3" fmla="*/ 608835 w 1118357"/>
              <a:gd name="connsiteY3" fmla="*/ 2363850 h 2440627"/>
              <a:gd name="connsiteX4" fmla="*/ 608835 w 1118357"/>
              <a:gd name="connsiteY4" fmla="*/ 1945839 h 2440627"/>
              <a:gd name="connsiteX5" fmla="*/ 504332 w 1118357"/>
              <a:gd name="connsiteY5" fmla="*/ 1057564 h 2440627"/>
              <a:gd name="connsiteX6" fmla="*/ 1013783 w 1118357"/>
              <a:gd name="connsiteY6" fmla="*/ 848559 h 2440627"/>
              <a:gd name="connsiteX7" fmla="*/ 1118286 w 1118357"/>
              <a:gd name="connsiteY7" fmla="*/ 495862 h 2440627"/>
              <a:gd name="connsiteX8" fmla="*/ 1026846 w 1118357"/>
              <a:gd name="connsiteY8" fmla="*/ 77850 h 2440627"/>
              <a:gd name="connsiteX9" fmla="*/ 843966 w 1118357"/>
              <a:gd name="connsiteY9" fmla="*/ 77850 h 2440627"/>
              <a:gd name="connsiteX10" fmla="*/ 726401 w 1118357"/>
              <a:gd name="connsiteY10" fmla="*/ 417484 h 2440627"/>
              <a:gd name="connsiteX11" fmla="*/ 543521 w 1118357"/>
              <a:gd name="connsiteY11" fmla="*/ 508924 h 2440627"/>
              <a:gd name="connsiteX12" fmla="*/ 360641 w 1118357"/>
              <a:gd name="connsiteY12" fmla="*/ 352170 h 2440627"/>
              <a:gd name="connsiteX13" fmla="*/ 243075 w 1118357"/>
              <a:gd name="connsiteY13" fmla="*/ 38662 h 2440627"/>
              <a:gd name="connsiteX14" fmla="*/ 7943 w 1118357"/>
              <a:gd name="connsiteY14" fmla="*/ 103976 h 2440627"/>
              <a:gd name="connsiteX15" fmla="*/ 60195 w 1118357"/>
              <a:gd name="connsiteY15" fmla="*/ 900810 h 2440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18357" h="2440627">
                <a:moveTo>
                  <a:pt x="60195" y="900810"/>
                </a:moveTo>
                <a:cubicBezTo>
                  <a:pt x="86321" y="1146827"/>
                  <a:pt x="121155" y="1336239"/>
                  <a:pt x="164698" y="1580079"/>
                </a:cubicBezTo>
                <a:cubicBezTo>
                  <a:pt x="208241" y="1823919"/>
                  <a:pt x="247429" y="2233221"/>
                  <a:pt x="321452" y="2363850"/>
                </a:cubicBezTo>
                <a:cubicBezTo>
                  <a:pt x="395475" y="2494479"/>
                  <a:pt x="560938" y="2433518"/>
                  <a:pt x="608835" y="2363850"/>
                </a:cubicBezTo>
                <a:cubicBezTo>
                  <a:pt x="656732" y="2294182"/>
                  <a:pt x="626252" y="2163553"/>
                  <a:pt x="608835" y="1945839"/>
                </a:cubicBezTo>
                <a:cubicBezTo>
                  <a:pt x="591418" y="1728125"/>
                  <a:pt x="436841" y="1240444"/>
                  <a:pt x="504332" y="1057564"/>
                </a:cubicBezTo>
                <a:cubicBezTo>
                  <a:pt x="571823" y="874684"/>
                  <a:pt x="911457" y="942176"/>
                  <a:pt x="1013783" y="848559"/>
                </a:cubicBezTo>
                <a:cubicBezTo>
                  <a:pt x="1116109" y="754942"/>
                  <a:pt x="1116109" y="624313"/>
                  <a:pt x="1118286" y="495862"/>
                </a:cubicBezTo>
                <a:cubicBezTo>
                  <a:pt x="1120463" y="367411"/>
                  <a:pt x="1072566" y="147519"/>
                  <a:pt x="1026846" y="77850"/>
                </a:cubicBezTo>
                <a:cubicBezTo>
                  <a:pt x="981126" y="8181"/>
                  <a:pt x="894040" y="21244"/>
                  <a:pt x="843966" y="77850"/>
                </a:cubicBezTo>
                <a:cubicBezTo>
                  <a:pt x="793892" y="134456"/>
                  <a:pt x="776475" y="345638"/>
                  <a:pt x="726401" y="417484"/>
                </a:cubicBezTo>
                <a:cubicBezTo>
                  <a:pt x="676327" y="489330"/>
                  <a:pt x="604481" y="519810"/>
                  <a:pt x="543521" y="508924"/>
                </a:cubicBezTo>
                <a:cubicBezTo>
                  <a:pt x="482561" y="498038"/>
                  <a:pt x="410715" y="430547"/>
                  <a:pt x="360641" y="352170"/>
                </a:cubicBezTo>
                <a:cubicBezTo>
                  <a:pt x="310567" y="273793"/>
                  <a:pt x="301858" y="80028"/>
                  <a:pt x="243075" y="38662"/>
                </a:cubicBezTo>
                <a:cubicBezTo>
                  <a:pt x="184292" y="-2704"/>
                  <a:pt x="36246" y="-44070"/>
                  <a:pt x="7943" y="103976"/>
                </a:cubicBezTo>
                <a:cubicBezTo>
                  <a:pt x="-20360" y="252022"/>
                  <a:pt x="34069" y="654793"/>
                  <a:pt x="60195" y="90081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Kombinationstegning 20"/>
          <p:cNvSpPr/>
          <p:nvPr/>
        </p:nvSpPr>
        <p:spPr>
          <a:xfrm rot="21003918">
            <a:off x="2153788" y="1312384"/>
            <a:ext cx="181657" cy="266147"/>
          </a:xfrm>
          <a:custGeom>
            <a:avLst/>
            <a:gdLst>
              <a:gd name="connsiteX0" fmla="*/ 124285 w 151331"/>
              <a:gd name="connsiteY0" fmla="*/ 11474 h 121008"/>
              <a:gd name="connsiteX1" fmla="*/ 48401 w 151331"/>
              <a:gd name="connsiteY1" fmla="*/ 91 h 121008"/>
              <a:gd name="connsiteX2" fmla="*/ 6665 w 151331"/>
              <a:gd name="connsiteY2" fmla="*/ 15268 h 121008"/>
              <a:gd name="connsiteX3" fmla="*/ 10460 w 151331"/>
              <a:gd name="connsiteY3" fmla="*/ 102534 h 121008"/>
              <a:gd name="connsiteX4" fmla="*/ 105314 w 151331"/>
              <a:gd name="connsiteY4" fmla="*/ 117711 h 121008"/>
              <a:gd name="connsiteX5" fmla="*/ 150845 w 151331"/>
              <a:gd name="connsiteY5" fmla="*/ 57004 h 121008"/>
              <a:gd name="connsiteX6" fmla="*/ 124285 w 151331"/>
              <a:gd name="connsiteY6" fmla="*/ 11474 h 121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1331" h="121008">
                <a:moveTo>
                  <a:pt x="124285" y="11474"/>
                </a:moveTo>
                <a:cubicBezTo>
                  <a:pt x="107211" y="1989"/>
                  <a:pt x="68004" y="-541"/>
                  <a:pt x="48401" y="91"/>
                </a:cubicBezTo>
                <a:cubicBezTo>
                  <a:pt x="28798" y="723"/>
                  <a:pt x="12988" y="-1806"/>
                  <a:pt x="6665" y="15268"/>
                </a:cubicBezTo>
                <a:cubicBezTo>
                  <a:pt x="342" y="32342"/>
                  <a:pt x="-5982" y="85460"/>
                  <a:pt x="10460" y="102534"/>
                </a:cubicBezTo>
                <a:cubicBezTo>
                  <a:pt x="26901" y="119608"/>
                  <a:pt x="81917" y="125299"/>
                  <a:pt x="105314" y="117711"/>
                </a:cubicBezTo>
                <a:cubicBezTo>
                  <a:pt x="128711" y="110123"/>
                  <a:pt x="147683" y="74710"/>
                  <a:pt x="150845" y="57004"/>
                </a:cubicBezTo>
                <a:cubicBezTo>
                  <a:pt x="154007" y="39298"/>
                  <a:pt x="141359" y="20959"/>
                  <a:pt x="124285" y="1147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Kombinationstegning 27"/>
          <p:cNvSpPr/>
          <p:nvPr/>
        </p:nvSpPr>
        <p:spPr>
          <a:xfrm>
            <a:off x="1041817" y="1740797"/>
            <a:ext cx="1338943" cy="114354"/>
          </a:xfrm>
          <a:custGeom>
            <a:avLst/>
            <a:gdLst>
              <a:gd name="connsiteX0" fmla="*/ 0 w 1338943"/>
              <a:gd name="connsiteY0" fmla="*/ 114354 h 114354"/>
              <a:gd name="connsiteX1" fmla="*/ 653143 w 1338943"/>
              <a:gd name="connsiteY1" fmla="*/ 54 h 114354"/>
              <a:gd name="connsiteX2" fmla="*/ 1338943 w 1338943"/>
              <a:gd name="connsiteY2" fmla="*/ 98026 h 114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8943" h="114354">
                <a:moveTo>
                  <a:pt x="0" y="114354"/>
                </a:moveTo>
                <a:cubicBezTo>
                  <a:pt x="214993" y="58564"/>
                  <a:pt x="429986" y="2775"/>
                  <a:pt x="653143" y="54"/>
                </a:cubicBezTo>
                <a:cubicBezTo>
                  <a:pt x="876300" y="-2667"/>
                  <a:pt x="1338943" y="98026"/>
                  <a:pt x="1338943" y="98026"/>
                </a:cubicBezTo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upper 60"/>
          <p:cNvGrpSpPr/>
          <p:nvPr/>
        </p:nvGrpSpPr>
        <p:grpSpPr>
          <a:xfrm>
            <a:off x="976493" y="1891769"/>
            <a:ext cx="183162" cy="265520"/>
            <a:chOff x="1224632" y="4016818"/>
            <a:chExt cx="183162" cy="265520"/>
          </a:xfrm>
        </p:grpSpPr>
        <p:cxnSp>
          <p:nvCxnSpPr>
            <p:cNvPr id="30" name="Lige forbindelse 29"/>
            <p:cNvCxnSpPr/>
            <p:nvPr/>
          </p:nvCxnSpPr>
          <p:spPr>
            <a:xfrm>
              <a:off x="1224632" y="4078096"/>
              <a:ext cx="182880" cy="0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Lige forbindelse 32"/>
            <p:cNvCxnSpPr/>
            <p:nvPr/>
          </p:nvCxnSpPr>
          <p:spPr>
            <a:xfrm>
              <a:off x="1224632" y="4132522"/>
              <a:ext cx="182880" cy="0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Lige forbindelse 33"/>
            <p:cNvCxnSpPr/>
            <p:nvPr/>
          </p:nvCxnSpPr>
          <p:spPr>
            <a:xfrm>
              <a:off x="1224632" y="4223652"/>
              <a:ext cx="182880" cy="0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Lige forbindelse 34"/>
            <p:cNvCxnSpPr/>
            <p:nvPr/>
          </p:nvCxnSpPr>
          <p:spPr>
            <a:xfrm>
              <a:off x="1224632" y="4176058"/>
              <a:ext cx="182880" cy="0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Lige forbindelse 36"/>
            <p:cNvCxnSpPr/>
            <p:nvPr/>
          </p:nvCxnSpPr>
          <p:spPr>
            <a:xfrm>
              <a:off x="1224632" y="4282338"/>
              <a:ext cx="182880" cy="0"/>
            </a:xfrm>
            <a:prstGeom prst="lin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Lige forbindelse 38"/>
            <p:cNvCxnSpPr/>
            <p:nvPr/>
          </p:nvCxnSpPr>
          <p:spPr>
            <a:xfrm>
              <a:off x="1224914" y="4016818"/>
              <a:ext cx="182880" cy="0"/>
            </a:xfrm>
            <a:prstGeom prst="lin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upper 69"/>
          <p:cNvGrpSpPr/>
          <p:nvPr/>
        </p:nvGrpSpPr>
        <p:grpSpPr>
          <a:xfrm>
            <a:off x="1602359" y="1797758"/>
            <a:ext cx="183162" cy="265520"/>
            <a:chOff x="1224632" y="4016818"/>
            <a:chExt cx="183162" cy="265520"/>
          </a:xfrm>
        </p:grpSpPr>
        <p:cxnSp>
          <p:nvCxnSpPr>
            <p:cNvPr id="71" name="Lige forbindelse 70"/>
            <p:cNvCxnSpPr/>
            <p:nvPr/>
          </p:nvCxnSpPr>
          <p:spPr>
            <a:xfrm>
              <a:off x="1224632" y="4078096"/>
              <a:ext cx="182880" cy="0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Lige forbindelse 71"/>
            <p:cNvCxnSpPr/>
            <p:nvPr/>
          </p:nvCxnSpPr>
          <p:spPr>
            <a:xfrm>
              <a:off x="1224632" y="4132522"/>
              <a:ext cx="182880" cy="0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Lige forbindelse 72"/>
            <p:cNvCxnSpPr/>
            <p:nvPr/>
          </p:nvCxnSpPr>
          <p:spPr>
            <a:xfrm>
              <a:off x="1224632" y="4223652"/>
              <a:ext cx="182880" cy="0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Lige forbindelse 73"/>
            <p:cNvCxnSpPr/>
            <p:nvPr/>
          </p:nvCxnSpPr>
          <p:spPr>
            <a:xfrm>
              <a:off x="1224632" y="4176058"/>
              <a:ext cx="182880" cy="0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Lige forbindelse 74"/>
            <p:cNvCxnSpPr/>
            <p:nvPr/>
          </p:nvCxnSpPr>
          <p:spPr>
            <a:xfrm>
              <a:off x="1224632" y="4282338"/>
              <a:ext cx="182880" cy="0"/>
            </a:xfrm>
            <a:prstGeom prst="lin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Lige forbindelse 75"/>
            <p:cNvCxnSpPr/>
            <p:nvPr/>
          </p:nvCxnSpPr>
          <p:spPr>
            <a:xfrm>
              <a:off x="1224914" y="4016818"/>
              <a:ext cx="182880" cy="0"/>
            </a:xfrm>
            <a:prstGeom prst="lin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upper 76"/>
          <p:cNvGrpSpPr/>
          <p:nvPr/>
        </p:nvGrpSpPr>
        <p:grpSpPr>
          <a:xfrm>
            <a:off x="2265296" y="1872820"/>
            <a:ext cx="183162" cy="265520"/>
            <a:chOff x="1224632" y="4016818"/>
            <a:chExt cx="183162" cy="265520"/>
          </a:xfrm>
        </p:grpSpPr>
        <p:cxnSp>
          <p:nvCxnSpPr>
            <p:cNvPr id="78" name="Lige forbindelse 77"/>
            <p:cNvCxnSpPr/>
            <p:nvPr/>
          </p:nvCxnSpPr>
          <p:spPr>
            <a:xfrm>
              <a:off x="1224632" y="4078096"/>
              <a:ext cx="182880" cy="0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Lige forbindelse 78"/>
            <p:cNvCxnSpPr/>
            <p:nvPr/>
          </p:nvCxnSpPr>
          <p:spPr>
            <a:xfrm>
              <a:off x="1224632" y="4132522"/>
              <a:ext cx="182880" cy="0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Lige forbindelse 79"/>
            <p:cNvCxnSpPr/>
            <p:nvPr/>
          </p:nvCxnSpPr>
          <p:spPr>
            <a:xfrm>
              <a:off x="1224632" y="4223652"/>
              <a:ext cx="182880" cy="0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Lige forbindelse 80"/>
            <p:cNvCxnSpPr/>
            <p:nvPr/>
          </p:nvCxnSpPr>
          <p:spPr>
            <a:xfrm>
              <a:off x="1224632" y="4176058"/>
              <a:ext cx="182880" cy="0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Lige forbindelse 81"/>
            <p:cNvCxnSpPr/>
            <p:nvPr/>
          </p:nvCxnSpPr>
          <p:spPr>
            <a:xfrm>
              <a:off x="1224632" y="4282338"/>
              <a:ext cx="182880" cy="0"/>
            </a:xfrm>
            <a:prstGeom prst="lin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Lige forbindelse 82"/>
            <p:cNvCxnSpPr/>
            <p:nvPr/>
          </p:nvCxnSpPr>
          <p:spPr>
            <a:xfrm>
              <a:off x="1224914" y="4016818"/>
              <a:ext cx="182880" cy="0"/>
            </a:xfrm>
            <a:prstGeom prst="lin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Kombinationstegning 83"/>
          <p:cNvSpPr/>
          <p:nvPr/>
        </p:nvSpPr>
        <p:spPr>
          <a:xfrm rot="2788380" flipH="1">
            <a:off x="1310044" y="2389493"/>
            <a:ext cx="157485" cy="150669"/>
          </a:xfrm>
          <a:custGeom>
            <a:avLst/>
            <a:gdLst>
              <a:gd name="connsiteX0" fmla="*/ 128588 w 243094"/>
              <a:gd name="connsiteY0" fmla="*/ 609 h 219709"/>
              <a:gd name="connsiteX1" fmla="*/ 0 w 243094"/>
              <a:gd name="connsiteY1" fmla="*/ 186347 h 219709"/>
              <a:gd name="connsiteX2" fmla="*/ 128588 w 243094"/>
              <a:gd name="connsiteY2" fmla="*/ 214922 h 219709"/>
              <a:gd name="connsiteX3" fmla="*/ 242888 w 243094"/>
              <a:gd name="connsiteY3" fmla="*/ 129197 h 219709"/>
              <a:gd name="connsiteX4" fmla="*/ 128588 w 243094"/>
              <a:gd name="connsiteY4" fmla="*/ 609 h 219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94" h="219709">
                <a:moveTo>
                  <a:pt x="128588" y="609"/>
                </a:moveTo>
                <a:cubicBezTo>
                  <a:pt x="88107" y="10134"/>
                  <a:pt x="0" y="150628"/>
                  <a:pt x="0" y="186347"/>
                </a:cubicBezTo>
                <a:cubicBezTo>
                  <a:pt x="0" y="222066"/>
                  <a:pt x="88107" y="224447"/>
                  <a:pt x="128588" y="214922"/>
                </a:cubicBezTo>
                <a:cubicBezTo>
                  <a:pt x="169069" y="205397"/>
                  <a:pt x="238126" y="162534"/>
                  <a:pt x="242888" y="129197"/>
                </a:cubicBezTo>
                <a:cubicBezTo>
                  <a:pt x="247650" y="95860"/>
                  <a:pt x="169069" y="-8916"/>
                  <a:pt x="128588" y="609"/>
                </a:cubicBezTo>
                <a:close/>
              </a:path>
            </a:pathLst>
          </a:custGeom>
          <a:solidFill>
            <a:srgbClr val="992E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Kombinationstegning 84"/>
          <p:cNvSpPr/>
          <p:nvPr/>
        </p:nvSpPr>
        <p:spPr>
          <a:xfrm rot="307467">
            <a:off x="1144017" y="2434981"/>
            <a:ext cx="435471" cy="767477"/>
          </a:xfrm>
          <a:custGeom>
            <a:avLst/>
            <a:gdLst>
              <a:gd name="connsiteX0" fmla="*/ 60195 w 1118357"/>
              <a:gd name="connsiteY0" fmla="*/ 900810 h 2440627"/>
              <a:gd name="connsiteX1" fmla="*/ 164698 w 1118357"/>
              <a:gd name="connsiteY1" fmla="*/ 1580079 h 2440627"/>
              <a:gd name="connsiteX2" fmla="*/ 321452 w 1118357"/>
              <a:gd name="connsiteY2" fmla="*/ 2363850 h 2440627"/>
              <a:gd name="connsiteX3" fmla="*/ 608835 w 1118357"/>
              <a:gd name="connsiteY3" fmla="*/ 2363850 h 2440627"/>
              <a:gd name="connsiteX4" fmla="*/ 608835 w 1118357"/>
              <a:gd name="connsiteY4" fmla="*/ 1945839 h 2440627"/>
              <a:gd name="connsiteX5" fmla="*/ 504332 w 1118357"/>
              <a:gd name="connsiteY5" fmla="*/ 1057564 h 2440627"/>
              <a:gd name="connsiteX6" fmla="*/ 1013783 w 1118357"/>
              <a:gd name="connsiteY6" fmla="*/ 848559 h 2440627"/>
              <a:gd name="connsiteX7" fmla="*/ 1118286 w 1118357"/>
              <a:gd name="connsiteY7" fmla="*/ 495862 h 2440627"/>
              <a:gd name="connsiteX8" fmla="*/ 1026846 w 1118357"/>
              <a:gd name="connsiteY8" fmla="*/ 77850 h 2440627"/>
              <a:gd name="connsiteX9" fmla="*/ 843966 w 1118357"/>
              <a:gd name="connsiteY9" fmla="*/ 77850 h 2440627"/>
              <a:gd name="connsiteX10" fmla="*/ 726401 w 1118357"/>
              <a:gd name="connsiteY10" fmla="*/ 417484 h 2440627"/>
              <a:gd name="connsiteX11" fmla="*/ 543521 w 1118357"/>
              <a:gd name="connsiteY11" fmla="*/ 508924 h 2440627"/>
              <a:gd name="connsiteX12" fmla="*/ 360641 w 1118357"/>
              <a:gd name="connsiteY12" fmla="*/ 352170 h 2440627"/>
              <a:gd name="connsiteX13" fmla="*/ 243075 w 1118357"/>
              <a:gd name="connsiteY13" fmla="*/ 38662 h 2440627"/>
              <a:gd name="connsiteX14" fmla="*/ 7943 w 1118357"/>
              <a:gd name="connsiteY14" fmla="*/ 103976 h 2440627"/>
              <a:gd name="connsiteX15" fmla="*/ 60195 w 1118357"/>
              <a:gd name="connsiteY15" fmla="*/ 900810 h 2440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18357" h="2440627">
                <a:moveTo>
                  <a:pt x="60195" y="900810"/>
                </a:moveTo>
                <a:cubicBezTo>
                  <a:pt x="86321" y="1146827"/>
                  <a:pt x="121155" y="1336239"/>
                  <a:pt x="164698" y="1580079"/>
                </a:cubicBezTo>
                <a:cubicBezTo>
                  <a:pt x="208241" y="1823919"/>
                  <a:pt x="247429" y="2233221"/>
                  <a:pt x="321452" y="2363850"/>
                </a:cubicBezTo>
                <a:cubicBezTo>
                  <a:pt x="395475" y="2494479"/>
                  <a:pt x="560938" y="2433518"/>
                  <a:pt x="608835" y="2363850"/>
                </a:cubicBezTo>
                <a:cubicBezTo>
                  <a:pt x="656732" y="2294182"/>
                  <a:pt x="626252" y="2163553"/>
                  <a:pt x="608835" y="1945839"/>
                </a:cubicBezTo>
                <a:cubicBezTo>
                  <a:pt x="591418" y="1728125"/>
                  <a:pt x="436841" y="1240444"/>
                  <a:pt x="504332" y="1057564"/>
                </a:cubicBezTo>
                <a:cubicBezTo>
                  <a:pt x="571823" y="874684"/>
                  <a:pt x="911457" y="942176"/>
                  <a:pt x="1013783" y="848559"/>
                </a:cubicBezTo>
                <a:cubicBezTo>
                  <a:pt x="1116109" y="754942"/>
                  <a:pt x="1116109" y="624313"/>
                  <a:pt x="1118286" y="495862"/>
                </a:cubicBezTo>
                <a:cubicBezTo>
                  <a:pt x="1120463" y="367411"/>
                  <a:pt x="1072566" y="147519"/>
                  <a:pt x="1026846" y="77850"/>
                </a:cubicBezTo>
                <a:cubicBezTo>
                  <a:pt x="981126" y="8181"/>
                  <a:pt x="894040" y="21244"/>
                  <a:pt x="843966" y="77850"/>
                </a:cubicBezTo>
                <a:cubicBezTo>
                  <a:pt x="793892" y="134456"/>
                  <a:pt x="776475" y="345638"/>
                  <a:pt x="726401" y="417484"/>
                </a:cubicBezTo>
                <a:cubicBezTo>
                  <a:pt x="676327" y="489330"/>
                  <a:pt x="604481" y="519810"/>
                  <a:pt x="543521" y="508924"/>
                </a:cubicBezTo>
                <a:cubicBezTo>
                  <a:pt x="482561" y="498038"/>
                  <a:pt x="410715" y="430547"/>
                  <a:pt x="360641" y="352170"/>
                </a:cubicBezTo>
                <a:cubicBezTo>
                  <a:pt x="310567" y="273793"/>
                  <a:pt x="301858" y="80028"/>
                  <a:pt x="243075" y="38662"/>
                </a:cubicBezTo>
                <a:cubicBezTo>
                  <a:pt x="184292" y="-2704"/>
                  <a:pt x="36246" y="-44070"/>
                  <a:pt x="7943" y="103976"/>
                </a:cubicBezTo>
                <a:cubicBezTo>
                  <a:pt x="-20360" y="252022"/>
                  <a:pt x="34069" y="654793"/>
                  <a:pt x="60195" y="90081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Kombinationstegning 85"/>
          <p:cNvSpPr/>
          <p:nvPr/>
        </p:nvSpPr>
        <p:spPr>
          <a:xfrm rot="21003918">
            <a:off x="1390480" y="2767220"/>
            <a:ext cx="181657" cy="266147"/>
          </a:xfrm>
          <a:custGeom>
            <a:avLst/>
            <a:gdLst>
              <a:gd name="connsiteX0" fmla="*/ 124285 w 151331"/>
              <a:gd name="connsiteY0" fmla="*/ 11474 h 121008"/>
              <a:gd name="connsiteX1" fmla="*/ 48401 w 151331"/>
              <a:gd name="connsiteY1" fmla="*/ 91 h 121008"/>
              <a:gd name="connsiteX2" fmla="*/ 6665 w 151331"/>
              <a:gd name="connsiteY2" fmla="*/ 15268 h 121008"/>
              <a:gd name="connsiteX3" fmla="*/ 10460 w 151331"/>
              <a:gd name="connsiteY3" fmla="*/ 102534 h 121008"/>
              <a:gd name="connsiteX4" fmla="*/ 105314 w 151331"/>
              <a:gd name="connsiteY4" fmla="*/ 117711 h 121008"/>
              <a:gd name="connsiteX5" fmla="*/ 150845 w 151331"/>
              <a:gd name="connsiteY5" fmla="*/ 57004 h 121008"/>
              <a:gd name="connsiteX6" fmla="*/ 124285 w 151331"/>
              <a:gd name="connsiteY6" fmla="*/ 11474 h 121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1331" h="121008">
                <a:moveTo>
                  <a:pt x="124285" y="11474"/>
                </a:moveTo>
                <a:cubicBezTo>
                  <a:pt x="107211" y="1989"/>
                  <a:pt x="68004" y="-541"/>
                  <a:pt x="48401" y="91"/>
                </a:cubicBezTo>
                <a:cubicBezTo>
                  <a:pt x="28798" y="723"/>
                  <a:pt x="12988" y="-1806"/>
                  <a:pt x="6665" y="15268"/>
                </a:cubicBezTo>
                <a:cubicBezTo>
                  <a:pt x="342" y="32342"/>
                  <a:pt x="-5982" y="85460"/>
                  <a:pt x="10460" y="102534"/>
                </a:cubicBezTo>
                <a:cubicBezTo>
                  <a:pt x="26901" y="119608"/>
                  <a:pt x="81917" y="125299"/>
                  <a:pt x="105314" y="117711"/>
                </a:cubicBezTo>
                <a:cubicBezTo>
                  <a:pt x="128711" y="110123"/>
                  <a:pt x="147683" y="74710"/>
                  <a:pt x="150845" y="57004"/>
                </a:cubicBezTo>
                <a:cubicBezTo>
                  <a:pt x="154007" y="39298"/>
                  <a:pt x="141359" y="20959"/>
                  <a:pt x="124285" y="1147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Kombinationstegning 86"/>
          <p:cNvSpPr/>
          <p:nvPr/>
        </p:nvSpPr>
        <p:spPr>
          <a:xfrm rot="2788380" flipH="1">
            <a:off x="2064883" y="2378603"/>
            <a:ext cx="157485" cy="150669"/>
          </a:xfrm>
          <a:custGeom>
            <a:avLst/>
            <a:gdLst>
              <a:gd name="connsiteX0" fmla="*/ 128588 w 243094"/>
              <a:gd name="connsiteY0" fmla="*/ 609 h 219709"/>
              <a:gd name="connsiteX1" fmla="*/ 0 w 243094"/>
              <a:gd name="connsiteY1" fmla="*/ 186347 h 219709"/>
              <a:gd name="connsiteX2" fmla="*/ 128588 w 243094"/>
              <a:gd name="connsiteY2" fmla="*/ 214922 h 219709"/>
              <a:gd name="connsiteX3" fmla="*/ 242888 w 243094"/>
              <a:gd name="connsiteY3" fmla="*/ 129197 h 219709"/>
              <a:gd name="connsiteX4" fmla="*/ 128588 w 243094"/>
              <a:gd name="connsiteY4" fmla="*/ 609 h 219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94" h="219709">
                <a:moveTo>
                  <a:pt x="128588" y="609"/>
                </a:moveTo>
                <a:cubicBezTo>
                  <a:pt x="88107" y="10134"/>
                  <a:pt x="0" y="150628"/>
                  <a:pt x="0" y="186347"/>
                </a:cubicBezTo>
                <a:cubicBezTo>
                  <a:pt x="0" y="222066"/>
                  <a:pt x="88107" y="224447"/>
                  <a:pt x="128588" y="214922"/>
                </a:cubicBezTo>
                <a:cubicBezTo>
                  <a:pt x="169069" y="205397"/>
                  <a:pt x="238126" y="162534"/>
                  <a:pt x="242888" y="129197"/>
                </a:cubicBezTo>
                <a:cubicBezTo>
                  <a:pt x="247650" y="95860"/>
                  <a:pt x="169069" y="-8916"/>
                  <a:pt x="128588" y="609"/>
                </a:cubicBezTo>
                <a:close/>
              </a:path>
            </a:pathLst>
          </a:custGeom>
          <a:solidFill>
            <a:srgbClr val="992E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Kombinationstegning 87"/>
          <p:cNvSpPr/>
          <p:nvPr/>
        </p:nvSpPr>
        <p:spPr>
          <a:xfrm rot="307467">
            <a:off x="1898856" y="2424091"/>
            <a:ext cx="435471" cy="767477"/>
          </a:xfrm>
          <a:custGeom>
            <a:avLst/>
            <a:gdLst>
              <a:gd name="connsiteX0" fmla="*/ 60195 w 1118357"/>
              <a:gd name="connsiteY0" fmla="*/ 900810 h 2440627"/>
              <a:gd name="connsiteX1" fmla="*/ 164698 w 1118357"/>
              <a:gd name="connsiteY1" fmla="*/ 1580079 h 2440627"/>
              <a:gd name="connsiteX2" fmla="*/ 321452 w 1118357"/>
              <a:gd name="connsiteY2" fmla="*/ 2363850 h 2440627"/>
              <a:gd name="connsiteX3" fmla="*/ 608835 w 1118357"/>
              <a:gd name="connsiteY3" fmla="*/ 2363850 h 2440627"/>
              <a:gd name="connsiteX4" fmla="*/ 608835 w 1118357"/>
              <a:gd name="connsiteY4" fmla="*/ 1945839 h 2440627"/>
              <a:gd name="connsiteX5" fmla="*/ 504332 w 1118357"/>
              <a:gd name="connsiteY5" fmla="*/ 1057564 h 2440627"/>
              <a:gd name="connsiteX6" fmla="*/ 1013783 w 1118357"/>
              <a:gd name="connsiteY6" fmla="*/ 848559 h 2440627"/>
              <a:gd name="connsiteX7" fmla="*/ 1118286 w 1118357"/>
              <a:gd name="connsiteY7" fmla="*/ 495862 h 2440627"/>
              <a:gd name="connsiteX8" fmla="*/ 1026846 w 1118357"/>
              <a:gd name="connsiteY8" fmla="*/ 77850 h 2440627"/>
              <a:gd name="connsiteX9" fmla="*/ 843966 w 1118357"/>
              <a:gd name="connsiteY9" fmla="*/ 77850 h 2440627"/>
              <a:gd name="connsiteX10" fmla="*/ 726401 w 1118357"/>
              <a:gd name="connsiteY10" fmla="*/ 417484 h 2440627"/>
              <a:gd name="connsiteX11" fmla="*/ 543521 w 1118357"/>
              <a:gd name="connsiteY11" fmla="*/ 508924 h 2440627"/>
              <a:gd name="connsiteX12" fmla="*/ 360641 w 1118357"/>
              <a:gd name="connsiteY12" fmla="*/ 352170 h 2440627"/>
              <a:gd name="connsiteX13" fmla="*/ 243075 w 1118357"/>
              <a:gd name="connsiteY13" fmla="*/ 38662 h 2440627"/>
              <a:gd name="connsiteX14" fmla="*/ 7943 w 1118357"/>
              <a:gd name="connsiteY14" fmla="*/ 103976 h 2440627"/>
              <a:gd name="connsiteX15" fmla="*/ 60195 w 1118357"/>
              <a:gd name="connsiteY15" fmla="*/ 900810 h 2440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18357" h="2440627">
                <a:moveTo>
                  <a:pt x="60195" y="900810"/>
                </a:moveTo>
                <a:cubicBezTo>
                  <a:pt x="86321" y="1146827"/>
                  <a:pt x="121155" y="1336239"/>
                  <a:pt x="164698" y="1580079"/>
                </a:cubicBezTo>
                <a:cubicBezTo>
                  <a:pt x="208241" y="1823919"/>
                  <a:pt x="247429" y="2233221"/>
                  <a:pt x="321452" y="2363850"/>
                </a:cubicBezTo>
                <a:cubicBezTo>
                  <a:pt x="395475" y="2494479"/>
                  <a:pt x="560938" y="2433518"/>
                  <a:pt x="608835" y="2363850"/>
                </a:cubicBezTo>
                <a:cubicBezTo>
                  <a:pt x="656732" y="2294182"/>
                  <a:pt x="626252" y="2163553"/>
                  <a:pt x="608835" y="1945839"/>
                </a:cubicBezTo>
                <a:cubicBezTo>
                  <a:pt x="591418" y="1728125"/>
                  <a:pt x="436841" y="1240444"/>
                  <a:pt x="504332" y="1057564"/>
                </a:cubicBezTo>
                <a:cubicBezTo>
                  <a:pt x="571823" y="874684"/>
                  <a:pt x="911457" y="942176"/>
                  <a:pt x="1013783" y="848559"/>
                </a:cubicBezTo>
                <a:cubicBezTo>
                  <a:pt x="1116109" y="754942"/>
                  <a:pt x="1116109" y="624313"/>
                  <a:pt x="1118286" y="495862"/>
                </a:cubicBezTo>
                <a:cubicBezTo>
                  <a:pt x="1120463" y="367411"/>
                  <a:pt x="1072566" y="147519"/>
                  <a:pt x="1026846" y="77850"/>
                </a:cubicBezTo>
                <a:cubicBezTo>
                  <a:pt x="981126" y="8181"/>
                  <a:pt x="894040" y="21244"/>
                  <a:pt x="843966" y="77850"/>
                </a:cubicBezTo>
                <a:cubicBezTo>
                  <a:pt x="793892" y="134456"/>
                  <a:pt x="776475" y="345638"/>
                  <a:pt x="726401" y="417484"/>
                </a:cubicBezTo>
                <a:cubicBezTo>
                  <a:pt x="676327" y="489330"/>
                  <a:pt x="604481" y="519810"/>
                  <a:pt x="543521" y="508924"/>
                </a:cubicBezTo>
                <a:cubicBezTo>
                  <a:pt x="482561" y="498038"/>
                  <a:pt x="410715" y="430547"/>
                  <a:pt x="360641" y="352170"/>
                </a:cubicBezTo>
                <a:cubicBezTo>
                  <a:pt x="310567" y="273793"/>
                  <a:pt x="301858" y="80028"/>
                  <a:pt x="243075" y="38662"/>
                </a:cubicBezTo>
                <a:cubicBezTo>
                  <a:pt x="184292" y="-2704"/>
                  <a:pt x="36246" y="-44070"/>
                  <a:pt x="7943" y="103976"/>
                </a:cubicBezTo>
                <a:cubicBezTo>
                  <a:pt x="-20360" y="252022"/>
                  <a:pt x="34069" y="654793"/>
                  <a:pt x="60195" y="90081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Kombinationstegning 88"/>
          <p:cNvSpPr/>
          <p:nvPr/>
        </p:nvSpPr>
        <p:spPr>
          <a:xfrm rot="21003918">
            <a:off x="2145319" y="2756330"/>
            <a:ext cx="181657" cy="266147"/>
          </a:xfrm>
          <a:custGeom>
            <a:avLst/>
            <a:gdLst>
              <a:gd name="connsiteX0" fmla="*/ 124285 w 151331"/>
              <a:gd name="connsiteY0" fmla="*/ 11474 h 121008"/>
              <a:gd name="connsiteX1" fmla="*/ 48401 w 151331"/>
              <a:gd name="connsiteY1" fmla="*/ 91 h 121008"/>
              <a:gd name="connsiteX2" fmla="*/ 6665 w 151331"/>
              <a:gd name="connsiteY2" fmla="*/ 15268 h 121008"/>
              <a:gd name="connsiteX3" fmla="*/ 10460 w 151331"/>
              <a:gd name="connsiteY3" fmla="*/ 102534 h 121008"/>
              <a:gd name="connsiteX4" fmla="*/ 105314 w 151331"/>
              <a:gd name="connsiteY4" fmla="*/ 117711 h 121008"/>
              <a:gd name="connsiteX5" fmla="*/ 150845 w 151331"/>
              <a:gd name="connsiteY5" fmla="*/ 57004 h 121008"/>
              <a:gd name="connsiteX6" fmla="*/ 124285 w 151331"/>
              <a:gd name="connsiteY6" fmla="*/ 11474 h 121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1331" h="121008">
                <a:moveTo>
                  <a:pt x="124285" y="11474"/>
                </a:moveTo>
                <a:cubicBezTo>
                  <a:pt x="107211" y="1989"/>
                  <a:pt x="68004" y="-541"/>
                  <a:pt x="48401" y="91"/>
                </a:cubicBezTo>
                <a:cubicBezTo>
                  <a:pt x="28798" y="723"/>
                  <a:pt x="12988" y="-1806"/>
                  <a:pt x="6665" y="15268"/>
                </a:cubicBezTo>
                <a:cubicBezTo>
                  <a:pt x="342" y="32342"/>
                  <a:pt x="-5982" y="85460"/>
                  <a:pt x="10460" y="102534"/>
                </a:cubicBezTo>
                <a:cubicBezTo>
                  <a:pt x="26901" y="119608"/>
                  <a:pt x="81917" y="125299"/>
                  <a:pt x="105314" y="117711"/>
                </a:cubicBezTo>
                <a:cubicBezTo>
                  <a:pt x="128711" y="110123"/>
                  <a:pt x="147683" y="74710"/>
                  <a:pt x="150845" y="57004"/>
                </a:cubicBezTo>
                <a:cubicBezTo>
                  <a:pt x="154007" y="39298"/>
                  <a:pt x="141359" y="20959"/>
                  <a:pt x="124285" y="1147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Kombinationstegning 89"/>
          <p:cNvSpPr/>
          <p:nvPr/>
        </p:nvSpPr>
        <p:spPr>
          <a:xfrm>
            <a:off x="1033348" y="3184743"/>
            <a:ext cx="1338943" cy="114354"/>
          </a:xfrm>
          <a:custGeom>
            <a:avLst/>
            <a:gdLst>
              <a:gd name="connsiteX0" fmla="*/ 0 w 1338943"/>
              <a:gd name="connsiteY0" fmla="*/ 114354 h 114354"/>
              <a:gd name="connsiteX1" fmla="*/ 653143 w 1338943"/>
              <a:gd name="connsiteY1" fmla="*/ 54 h 114354"/>
              <a:gd name="connsiteX2" fmla="*/ 1338943 w 1338943"/>
              <a:gd name="connsiteY2" fmla="*/ 98026 h 114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8943" h="114354">
                <a:moveTo>
                  <a:pt x="0" y="114354"/>
                </a:moveTo>
                <a:cubicBezTo>
                  <a:pt x="214993" y="58564"/>
                  <a:pt x="429986" y="2775"/>
                  <a:pt x="653143" y="54"/>
                </a:cubicBezTo>
                <a:cubicBezTo>
                  <a:pt x="876300" y="-2667"/>
                  <a:pt x="1338943" y="98026"/>
                  <a:pt x="1338943" y="98026"/>
                </a:cubicBezTo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upper 90"/>
          <p:cNvGrpSpPr/>
          <p:nvPr/>
        </p:nvGrpSpPr>
        <p:grpSpPr>
          <a:xfrm>
            <a:off x="968024" y="3335715"/>
            <a:ext cx="183162" cy="265520"/>
            <a:chOff x="1224632" y="4016818"/>
            <a:chExt cx="183162" cy="265520"/>
          </a:xfrm>
        </p:grpSpPr>
        <p:cxnSp>
          <p:nvCxnSpPr>
            <p:cNvPr id="92" name="Lige forbindelse 91"/>
            <p:cNvCxnSpPr/>
            <p:nvPr/>
          </p:nvCxnSpPr>
          <p:spPr>
            <a:xfrm>
              <a:off x="1224632" y="4078096"/>
              <a:ext cx="182880" cy="0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Lige forbindelse 92"/>
            <p:cNvCxnSpPr/>
            <p:nvPr/>
          </p:nvCxnSpPr>
          <p:spPr>
            <a:xfrm>
              <a:off x="1224632" y="4132522"/>
              <a:ext cx="182880" cy="0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Lige forbindelse 93"/>
            <p:cNvCxnSpPr/>
            <p:nvPr/>
          </p:nvCxnSpPr>
          <p:spPr>
            <a:xfrm>
              <a:off x="1224632" y="4223652"/>
              <a:ext cx="182880" cy="0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Lige forbindelse 94"/>
            <p:cNvCxnSpPr/>
            <p:nvPr/>
          </p:nvCxnSpPr>
          <p:spPr>
            <a:xfrm>
              <a:off x="1224632" y="4176058"/>
              <a:ext cx="182880" cy="0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Lige forbindelse 95"/>
            <p:cNvCxnSpPr/>
            <p:nvPr/>
          </p:nvCxnSpPr>
          <p:spPr>
            <a:xfrm>
              <a:off x="1224632" y="4282338"/>
              <a:ext cx="182880" cy="0"/>
            </a:xfrm>
            <a:prstGeom prst="lin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Lige forbindelse 96"/>
            <p:cNvCxnSpPr/>
            <p:nvPr/>
          </p:nvCxnSpPr>
          <p:spPr>
            <a:xfrm>
              <a:off x="1224914" y="4016818"/>
              <a:ext cx="182880" cy="0"/>
            </a:xfrm>
            <a:prstGeom prst="lin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upper 97"/>
          <p:cNvGrpSpPr/>
          <p:nvPr/>
        </p:nvGrpSpPr>
        <p:grpSpPr>
          <a:xfrm>
            <a:off x="1593890" y="3241704"/>
            <a:ext cx="183162" cy="265520"/>
            <a:chOff x="1224632" y="4016818"/>
            <a:chExt cx="183162" cy="265520"/>
          </a:xfrm>
        </p:grpSpPr>
        <p:cxnSp>
          <p:nvCxnSpPr>
            <p:cNvPr id="99" name="Lige forbindelse 98"/>
            <p:cNvCxnSpPr/>
            <p:nvPr/>
          </p:nvCxnSpPr>
          <p:spPr>
            <a:xfrm>
              <a:off x="1224632" y="4078096"/>
              <a:ext cx="182880" cy="0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Lige forbindelse 99"/>
            <p:cNvCxnSpPr/>
            <p:nvPr/>
          </p:nvCxnSpPr>
          <p:spPr>
            <a:xfrm>
              <a:off x="1224632" y="4132522"/>
              <a:ext cx="182880" cy="0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Lige forbindelse 100"/>
            <p:cNvCxnSpPr/>
            <p:nvPr/>
          </p:nvCxnSpPr>
          <p:spPr>
            <a:xfrm>
              <a:off x="1224632" y="4223652"/>
              <a:ext cx="182880" cy="0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Lige forbindelse 101"/>
            <p:cNvCxnSpPr/>
            <p:nvPr/>
          </p:nvCxnSpPr>
          <p:spPr>
            <a:xfrm>
              <a:off x="1224632" y="4176058"/>
              <a:ext cx="182880" cy="0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Lige forbindelse 102"/>
            <p:cNvCxnSpPr/>
            <p:nvPr/>
          </p:nvCxnSpPr>
          <p:spPr>
            <a:xfrm>
              <a:off x="1224632" y="4282338"/>
              <a:ext cx="182880" cy="0"/>
            </a:xfrm>
            <a:prstGeom prst="lin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Lige forbindelse 103"/>
            <p:cNvCxnSpPr/>
            <p:nvPr/>
          </p:nvCxnSpPr>
          <p:spPr>
            <a:xfrm>
              <a:off x="1224914" y="4016818"/>
              <a:ext cx="182880" cy="0"/>
            </a:xfrm>
            <a:prstGeom prst="lin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upper 104"/>
          <p:cNvGrpSpPr/>
          <p:nvPr/>
        </p:nvGrpSpPr>
        <p:grpSpPr>
          <a:xfrm>
            <a:off x="2256827" y="3316766"/>
            <a:ext cx="183162" cy="265520"/>
            <a:chOff x="1224632" y="4016818"/>
            <a:chExt cx="183162" cy="265520"/>
          </a:xfrm>
        </p:grpSpPr>
        <p:cxnSp>
          <p:nvCxnSpPr>
            <p:cNvPr id="106" name="Lige forbindelse 105"/>
            <p:cNvCxnSpPr/>
            <p:nvPr/>
          </p:nvCxnSpPr>
          <p:spPr>
            <a:xfrm>
              <a:off x="1224632" y="4078096"/>
              <a:ext cx="182880" cy="0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Lige forbindelse 106"/>
            <p:cNvCxnSpPr/>
            <p:nvPr/>
          </p:nvCxnSpPr>
          <p:spPr>
            <a:xfrm>
              <a:off x="1224632" y="4132522"/>
              <a:ext cx="182880" cy="0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Lige forbindelse 107"/>
            <p:cNvCxnSpPr/>
            <p:nvPr/>
          </p:nvCxnSpPr>
          <p:spPr>
            <a:xfrm>
              <a:off x="1224632" y="4223652"/>
              <a:ext cx="182880" cy="0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Lige forbindelse 108"/>
            <p:cNvCxnSpPr/>
            <p:nvPr/>
          </p:nvCxnSpPr>
          <p:spPr>
            <a:xfrm>
              <a:off x="1224632" y="4176058"/>
              <a:ext cx="182880" cy="0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Lige forbindelse 109"/>
            <p:cNvCxnSpPr/>
            <p:nvPr/>
          </p:nvCxnSpPr>
          <p:spPr>
            <a:xfrm>
              <a:off x="1224632" y="4282338"/>
              <a:ext cx="182880" cy="0"/>
            </a:xfrm>
            <a:prstGeom prst="lin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Lige forbindelse 110"/>
            <p:cNvCxnSpPr/>
            <p:nvPr/>
          </p:nvCxnSpPr>
          <p:spPr>
            <a:xfrm>
              <a:off x="1224914" y="4016818"/>
              <a:ext cx="182880" cy="0"/>
            </a:xfrm>
            <a:prstGeom prst="lin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Kombinationstegning 111"/>
          <p:cNvSpPr/>
          <p:nvPr/>
        </p:nvSpPr>
        <p:spPr>
          <a:xfrm rot="2788380" flipH="1">
            <a:off x="1290885" y="3840049"/>
            <a:ext cx="157485" cy="150669"/>
          </a:xfrm>
          <a:custGeom>
            <a:avLst/>
            <a:gdLst>
              <a:gd name="connsiteX0" fmla="*/ 128588 w 243094"/>
              <a:gd name="connsiteY0" fmla="*/ 609 h 219709"/>
              <a:gd name="connsiteX1" fmla="*/ 0 w 243094"/>
              <a:gd name="connsiteY1" fmla="*/ 186347 h 219709"/>
              <a:gd name="connsiteX2" fmla="*/ 128588 w 243094"/>
              <a:gd name="connsiteY2" fmla="*/ 214922 h 219709"/>
              <a:gd name="connsiteX3" fmla="*/ 242888 w 243094"/>
              <a:gd name="connsiteY3" fmla="*/ 129197 h 219709"/>
              <a:gd name="connsiteX4" fmla="*/ 128588 w 243094"/>
              <a:gd name="connsiteY4" fmla="*/ 609 h 219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94" h="219709">
                <a:moveTo>
                  <a:pt x="128588" y="609"/>
                </a:moveTo>
                <a:cubicBezTo>
                  <a:pt x="88107" y="10134"/>
                  <a:pt x="0" y="150628"/>
                  <a:pt x="0" y="186347"/>
                </a:cubicBezTo>
                <a:cubicBezTo>
                  <a:pt x="0" y="222066"/>
                  <a:pt x="88107" y="224447"/>
                  <a:pt x="128588" y="214922"/>
                </a:cubicBezTo>
                <a:cubicBezTo>
                  <a:pt x="169069" y="205397"/>
                  <a:pt x="238126" y="162534"/>
                  <a:pt x="242888" y="129197"/>
                </a:cubicBezTo>
                <a:cubicBezTo>
                  <a:pt x="247650" y="95860"/>
                  <a:pt x="169069" y="-8916"/>
                  <a:pt x="128588" y="609"/>
                </a:cubicBezTo>
                <a:close/>
              </a:path>
            </a:pathLst>
          </a:custGeom>
          <a:solidFill>
            <a:srgbClr val="CE2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Kombinationstegning 112"/>
          <p:cNvSpPr/>
          <p:nvPr/>
        </p:nvSpPr>
        <p:spPr>
          <a:xfrm rot="307467">
            <a:off x="1124858" y="3885537"/>
            <a:ext cx="435471" cy="767477"/>
          </a:xfrm>
          <a:custGeom>
            <a:avLst/>
            <a:gdLst>
              <a:gd name="connsiteX0" fmla="*/ 60195 w 1118357"/>
              <a:gd name="connsiteY0" fmla="*/ 900810 h 2440627"/>
              <a:gd name="connsiteX1" fmla="*/ 164698 w 1118357"/>
              <a:gd name="connsiteY1" fmla="*/ 1580079 h 2440627"/>
              <a:gd name="connsiteX2" fmla="*/ 321452 w 1118357"/>
              <a:gd name="connsiteY2" fmla="*/ 2363850 h 2440627"/>
              <a:gd name="connsiteX3" fmla="*/ 608835 w 1118357"/>
              <a:gd name="connsiteY3" fmla="*/ 2363850 h 2440627"/>
              <a:gd name="connsiteX4" fmla="*/ 608835 w 1118357"/>
              <a:gd name="connsiteY4" fmla="*/ 1945839 h 2440627"/>
              <a:gd name="connsiteX5" fmla="*/ 504332 w 1118357"/>
              <a:gd name="connsiteY5" fmla="*/ 1057564 h 2440627"/>
              <a:gd name="connsiteX6" fmla="*/ 1013783 w 1118357"/>
              <a:gd name="connsiteY6" fmla="*/ 848559 h 2440627"/>
              <a:gd name="connsiteX7" fmla="*/ 1118286 w 1118357"/>
              <a:gd name="connsiteY7" fmla="*/ 495862 h 2440627"/>
              <a:gd name="connsiteX8" fmla="*/ 1026846 w 1118357"/>
              <a:gd name="connsiteY8" fmla="*/ 77850 h 2440627"/>
              <a:gd name="connsiteX9" fmla="*/ 843966 w 1118357"/>
              <a:gd name="connsiteY9" fmla="*/ 77850 h 2440627"/>
              <a:gd name="connsiteX10" fmla="*/ 726401 w 1118357"/>
              <a:gd name="connsiteY10" fmla="*/ 417484 h 2440627"/>
              <a:gd name="connsiteX11" fmla="*/ 543521 w 1118357"/>
              <a:gd name="connsiteY11" fmla="*/ 508924 h 2440627"/>
              <a:gd name="connsiteX12" fmla="*/ 360641 w 1118357"/>
              <a:gd name="connsiteY12" fmla="*/ 352170 h 2440627"/>
              <a:gd name="connsiteX13" fmla="*/ 243075 w 1118357"/>
              <a:gd name="connsiteY13" fmla="*/ 38662 h 2440627"/>
              <a:gd name="connsiteX14" fmla="*/ 7943 w 1118357"/>
              <a:gd name="connsiteY14" fmla="*/ 103976 h 2440627"/>
              <a:gd name="connsiteX15" fmla="*/ 60195 w 1118357"/>
              <a:gd name="connsiteY15" fmla="*/ 900810 h 2440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18357" h="2440627">
                <a:moveTo>
                  <a:pt x="60195" y="900810"/>
                </a:moveTo>
                <a:cubicBezTo>
                  <a:pt x="86321" y="1146827"/>
                  <a:pt x="121155" y="1336239"/>
                  <a:pt x="164698" y="1580079"/>
                </a:cubicBezTo>
                <a:cubicBezTo>
                  <a:pt x="208241" y="1823919"/>
                  <a:pt x="247429" y="2233221"/>
                  <a:pt x="321452" y="2363850"/>
                </a:cubicBezTo>
                <a:cubicBezTo>
                  <a:pt x="395475" y="2494479"/>
                  <a:pt x="560938" y="2433518"/>
                  <a:pt x="608835" y="2363850"/>
                </a:cubicBezTo>
                <a:cubicBezTo>
                  <a:pt x="656732" y="2294182"/>
                  <a:pt x="626252" y="2163553"/>
                  <a:pt x="608835" y="1945839"/>
                </a:cubicBezTo>
                <a:cubicBezTo>
                  <a:pt x="591418" y="1728125"/>
                  <a:pt x="436841" y="1240444"/>
                  <a:pt x="504332" y="1057564"/>
                </a:cubicBezTo>
                <a:cubicBezTo>
                  <a:pt x="571823" y="874684"/>
                  <a:pt x="911457" y="942176"/>
                  <a:pt x="1013783" y="848559"/>
                </a:cubicBezTo>
                <a:cubicBezTo>
                  <a:pt x="1116109" y="754942"/>
                  <a:pt x="1116109" y="624313"/>
                  <a:pt x="1118286" y="495862"/>
                </a:cubicBezTo>
                <a:cubicBezTo>
                  <a:pt x="1120463" y="367411"/>
                  <a:pt x="1072566" y="147519"/>
                  <a:pt x="1026846" y="77850"/>
                </a:cubicBezTo>
                <a:cubicBezTo>
                  <a:pt x="981126" y="8181"/>
                  <a:pt x="894040" y="21244"/>
                  <a:pt x="843966" y="77850"/>
                </a:cubicBezTo>
                <a:cubicBezTo>
                  <a:pt x="793892" y="134456"/>
                  <a:pt x="776475" y="345638"/>
                  <a:pt x="726401" y="417484"/>
                </a:cubicBezTo>
                <a:cubicBezTo>
                  <a:pt x="676327" y="489330"/>
                  <a:pt x="604481" y="519810"/>
                  <a:pt x="543521" y="508924"/>
                </a:cubicBezTo>
                <a:cubicBezTo>
                  <a:pt x="482561" y="498038"/>
                  <a:pt x="410715" y="430547"/>
                  <a:pt x="360641" y="352170"/>
                </a:cubicBezTo>
                <a:cubicBezTo>
                  <a:pt x="310567" y="273793"/>
                  <a:pt x="301858" y="80028"/>
                  <a:pt x="243075" y="38662"/>
                </a:cubicBezTo>
                <a:cubicBezTo>
                  <a:pt x="184292" y="-2704"/>
                  <a:pt x="36246" y="-44070"/>
                  <a:pt x="7943" y="103976"/>
                </a:cubicBezTo>
                <a:cubicBezTo>
                  <a:pt x="-20360" y="252022"/>
                  <a:pt x="34069" y="654793"/>
                  <a:pt x="60195" y="90081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Kombinationstegning 113"/>
          <p:cNvSpPr/>
          <p:nvPr/>
        </p:nvSpPr>
        <p:spPr>
          <a:xfrm rot="21003918">
            <a:off x="1371321" y="4217776"/>
            <a:ext cx="181657" cy="266147"/>
          </a:xfrm>
          <a:custGeom>
            <a:avLst/>
            <a:gdLst>
              <a:gd name="connsiteX0" fmla="*/ 124285 w 151331"/>
              <a:gd name="connsiteY0" fmla="*/ 11474 h 121008"/>
              <a:gd name="connsiteX1" fmla="*/ 48401 w 151331"/>
              <a:gd name="connsiteY1" fmla="*/ 91 h 121008"/>
              <a:gd name="connsiteX2" fmla="*/ 6665 w 151331"/>
              <a:gd name="connsiteY2" fmla="*/ 15268 h 121008"/>
              <a:gd name="connsiteX3" fmla="*/ 10460 w 151331"/>
              <a:gd name="connsiteY3" fmla="*/ 102534 h 121008"/>
              <a:gd name="connsiteX4" fmla="*/ 105314 w 151331"/>
              <a:gd name="connsiteY4" fmla="*/ 117711 h 121008"/>
              <a:gd name="connsiteX5" fmla="*/ 150845 w 151331"/>
              <a:gd name="connsiteY5" fmla="*/ 57004 h 121008"/>
              <a:gd name="connsiteX6" fmla="*/ 124285 w 151331"/>
              <a:gd name="connsiteY6" fmla="*/ 11474 h 121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1331" h="121008">
                <a:moveTo>
                  <a:pt x="124285" y="11474"/>
                </a:moveTo>
                <a:cubicBezTo>
                  <a:pt x="107211" y="1989"/>
                  <a:pt x="68004" y="-541"/>
                  <a:pt x="48401" y="91"/>
                </a:cubicBezTo>
                <a:cubicBezTo>
                  <a:pt x="28798" y="723"/>
                  <a:pt x="12988" y="-1806"/>
                  <a:pt x="6665" y="15268"/>
                </a:cubicBezTo>
                <a:cubicBezTo>
                  <a:pt x="342" y="32342"/>
                  <a:pt x="-5982" y="85460"/>
                  <a:pt x="10460" y="102534"/>
                </a:cubicBezTo>
                <a:cubicBezTo>
                  <a:pt x="26901" y="119608"/>
                  <a:pt x="81917" y="125299"/>
                  <a:pt x="105314" y="117711"/>
                </a:cubicBezTo>
                <a:cubicBezTo>
                  <a:pt x="128711" y="110123"/>
                  <a:pt x="147683" y="74710"/>
                  <a:pt x="150845" y="57004"/>
                </a:cubicBezTo>
                <a:cubicBezTo>
                  <a:pt x="154007" y="39298"/>
                  <a:pt x="141359" y="20959"/>
                  <a:pt x="124285" y="1147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Kombinationstegning 114"/>
          <p:cNvSpPr/>
          <p:nvPr/>
        </p:nvSpPr>
        <p:spPr>
          <a:xfrm rot="2788380" flipH="1">
            <a:off x="2045724" y="3829159"/>
            <a:ext cx="157485" cy="150669"/>
          </a:xfrm>
          <a:custGeom>
            <a:avLst/>
            <a:gdLst>
              <a:gd name="connsiteX0" fmla="*/ 128588 w 243094"/>
              <a:gd name="connsiteY0" fmla="*/ 609 h 219709"/>
              <a:gd name="connsiteX1" fmla="*/ 0 w 243094"/>
              <a:gd name="connsiteY1" fmla="*/ 186347 h 219709"/>
              <a:gd name="connsiteX2" fmla="*/ 128588 w 243094"/>
              <a:gd name="connsiteY2" fmla="*/ 214922 h 219709"/>
              <a:gd name="connsiteX3" fmla="*/ 242888 w 243094"/>
              <a:gd name="connsiteY3" fmla="*/ 129197 h 219709"/>
              <a:gd name="connsiteX4" fmla="*/ 128588 w 243094"/>
              <a:gd name="connsiteY4" fmla="*/ 609 h 219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94" h="219709">
                <a:moveTo>
                  <a:pt x="128588" y="609"/>
                </a:moveTo>
                <a:cubicBezTo>
                  <a:pt x="88107" y="10134"/>
                  <a:pt x="0" y="150628"/>
                  <a:pt x="0" y="186347"/>
                </a:cubicBezTo>
                <a:cubicBezTo>
                  <a:pt x="0" y="222066"/>
                  <a:pt x="88107" y="224447"/>
                  <a:pt x="128588" y="214922"/>
                </a:cubicBezTo>
                <a:cubicBezTo>
                  <a:pt x="169069" y="205397"/>
                  <a:pt x="238126" y="162534"/>
                  <a:pt x="242888" y="129197"/>
                </a:cubicBezTo>
                <a:cubicBezTo>
                  <a:pt x="247650" y="95860"/>
                  <a:pt x="169069" y="-8916"/>
                  <a:pt x="128588" y="609"/>
                </a:cubicBezTo>
                <a:close/>
              </a:path>
            </a:pathLst>
          </a:custGeom>
          <a:solidFill>
            <a:srgbClr val="CE2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Kombinationstegning 115"/>
          <p:cNvSpPr/>
          <p:nvPr/>
        </p:nvSpPr>
        <p:spPr>
          <a:xfrm rot="307467">
            <a:off x="1879697" y="3874647"/>
            <a:ext cx="435471" cy="767477"/>
          </a:xfrm>
          <a:custGeom>
            <a:avLst/>
            <a:gdLst>
              <a:gd name="connsiteX0" fmla="*/ 60195 w 1118357"/>
              <a:gd name="connsiteY0" fmla="*/ 900810 h 2440627"/>
              <a:gd name="connsiteX1" fmla="*/ 164698 w 1118357"/>
              <a:gd name="connsiteY1" fmla="*/ 1580079 h 2440627"/>
              <a:gd name="connsiteX2" fmla="*/ 321452 w 1118357"/>
              <a:gd name="connsiteY2" fmla="*/ 2363850 h 2440627"/>
              <a:gd name="connsiteX3" fmla="*/ 608835 w 1118357"/>
              <a:gd name="connsiteY3" fmla="*/ 2363850 h 2440627"/>
              <a:gd name="connsiteX4" fmla="*/ 608835 w 1118357"/>
              <a:gd name="connsiteY4" fmla="*/ 1945839 h 2440627"/>
              <a:gd name="connsiteX5" fmla="*/ 504332 w 1118357"/>
              <a:gd name="connsiteY5" fmla="*/ 1057564 h 2440627"/>
              <a:gd name="connsiteX6" fmla="*/ 1013783 w 1118357"/>
              <a:gd name="connsiteY6" fmla="*/ 848559 h 2440627"/>
              <a:gd name="connsiteX7" fmla="*/ 1118286 w 1118357"/>
              <a:gd name="connsiteY7" fmla="*/ 495862 h 2440627"/>
              <a:gd name="connsiteX8" fmla="*/ 1026846 w 1118357"/>
              <a:gd name="connsiteY8" fmla="*/ 77850 h 2440627"/>
              <a:gd name="connsiteX9" fmla="*/ 843966 w 1118357"/>
              <a:gd name="connsiteY9" fmla="*/ 77850 h 2440627"/>
              <a:gd name="connsiteX10" fmla="*/ 726401 w 1118357"/>
              <a:gd name="connsiteY10" fmla="*/ 417484 h 2440627"/>
              <a:gd name="connsiteX11" fmla="*/ 543521 w 1118357"/>
              <a:gd name="connsiteY11" fmla="*/ 508924 h 2440627"/>
              <a:gd name="connsiteX12" fmla="*/ 360641 w 1118357"/>
              <a:gd name="connsiteY12" fmla="*/ 352170 h 2440627"/>
              <a:gd name="connsiteX13" fmla="*/ 243075 w 1118357"/>
              <a:gd name="connsiteY13" fmla="*/ 38662 h 2440627"/>
              <a:gd name="connsiteX14" fmla="*/ 7943 w 1118357"/>
              <a:gd name="connsiteY14" fmla="*/ 103976 h 2440627"/>
              <a:gd name="connsiteX15" fmla="*/ 60195 w 1118357"/>
              <a:gd name="connsiteY15" fmla="*/ 900810 h 2440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18357" h="2440627">
                <a:moveTo>
                  <a:pt x="60195" y="900810"/>
                </a:moveTo>
                <a:cubicBezTo>
                  <a:pt x="86321" y="1146827"/>
                  <a:pt x="121155" y="1336239"/>
                  <a:pt x="164698" y="1580079"/>
                </a:cubicBezTo>
                <a:cubicBezTo>
                  <a:pt x="208241" y="1823919"/>
                  <a:pt x="247429" y="2233221"/>
                  <a:pt x="321452" y="2363850"/>
                </a:cubicBezTo>
                <a:cubicBezTo>
                  <a:pt x="395475" y="2494479"/>
                  <a:pt x="560938" y="2433518"/>
                  <a:pt x="608835" y="2363850"/>
                </a:cubicBezTo>
                <a:cubicBezTo>
                  <a:pt x="656732" y="2294182"/>
                  <a:pt x="626252" y="2163553"/>
                  <a:pt x="608835" y="1945839"/>
                </a:cubicBezTo>
                <a:cubicBezTo>
                  <a:pt x="591418" y="1728125"/>
                  <a:pt x="436841" y="1240444"/>
                  <a:pt x="504332" y="1057564"/>
                </a:cubicBezTo>
                <a:cubicBezTo>
                  <a:pt x="571823" y="874684"/>
                  <a:pt x="911457" y="942176"/>
                  <a:pt x="1013783" y="848559"/>
                </a:cubicBezTo>
                <a:cubicBezTo>
                  <a:pt x="1116109" y="754942"/>
                  <a:pt x="1116109" y="624313"/>
                  <a:pt x="1118286" y="495862"/>
                </a:cubicBezTo>
                <a:cubicBezTo>
                  <a:pt x="1120463" y="367411"/>
                  <a:pt x="1072566" y="147519"/>
                  <a:pt x="1026846" y="77850"/>
                </a:cubicBezTo>
                <a:cubicBezTo>
                  <a:pt x="981126" y="8181"/>
                  <a:pt x="894040" y="21244"/>
                  <a:pt x="843966" y="77850"/>
                </a:cubicBezTo>
                <a:cubicBezTo>
                  <a:pt x="793892" y="134456"/>
                  <a:pt x="776475" y="345638"/>
                  <a:pt x="726401" y="417484"/>
                </a:cubicBezTo>
                <a:cubicBezTo>
                  <a:pt x="676327" y="489330"/>
                  <a:pt x="604481" y="519810"/>
                  <a:pt x="543521" y="508924"/>
                </a:cubicBezTo>
                <a:cubicBezTo>
                  <a:pt x="482561" y="498038"/>
                  <a:pt x="410715" y="430547"/>
                  <a:pt x="360641" y="352170"/>
                </a:cubicBezTo>
                <a:cubicBezTo>
                  <a:pt x="310567" y="273793"/>
                  <a:pt x="301858" y="80028"/>
                  <a:pt x="243075" y="38662"/>
                </a:cubicBezTo>
                <a:cubicBezTo>
                  <a:pt x="184292" y="-2704"/>
                  <a:pt x="36246" y="-44070"/>
                  <a:pt x="7943" y="103976"/>
                </a:cubicBezTo>
                <a:cubicBezTo>
                  <a:pt x="-20360" y="252022"/>
                  <a:pt x="34069" y="654793"/>
                  <a:pt x="60195" y="90081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Kombinationstegning 116"/>
          <p:cNvSpPr/>
          <p:nvPr/>
        </p:nvSpPr>
        <p:spPr>
          <a:xfrm rot="21003918">
            <a:off x="2126160" y="4206886"/>
            <a:ext cx="181657" cy="266147"/>
          </a:xfrm>
          <a:custGeom>
            <a:avLst/>
            <a:gdLst>
              <a:gd name="connsiteX0" fmla="*/ 124285 w 151331"/>
              <a:gd name="connsiteY0" fmla="*/ 11474 h 121008"/>
              <a:gd name="connsiteX1" fmla="*/ 48401 w 151331"/>
              <a:gd name="connsiteY1" fmla="*/ 91 h 121008"/>
              <a:gd name="connsiteX2" fmla="*/ 6665 w 151331"/>
              <a:gd name="connsiteY2" fmla="*/ 15268 h 121008"/>
              <a:gd name="connsiteX3" fmla="*/ 10460 w 151331"/>
              <a:gd name="connsiteY3" fmla="*/ 102534 h 121008"/>
              <a:gd name="connsiteX4" fmla="*/ 105314 w 151331"/>
              <a:gd name="connsiteY4" fmla="*/ 117711 h 121008"/>
              <a:gd name="connsiteX5" fmla="*/ 150845 w 151331"/>
              <a:gd name="connsiteY5" fmla="*/ 57004 h 121008"/>
              <a:gd name="connsiteX6" fmla="*/ 124285 w 151331"/>
              <a:gd name="connsiteY6" fmla="*/ 11474 h 121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1331" h="121008">
                <a:moveTo>
                  <a:pt x="124285" y="11474"/>
                </a:moveTo>
                <a:cubicBezTo>
                  <a:pt x="107211" y="1989"/>
                  <a:pt x="68004" y="-541"/>
                  <a:pt x="48401" y="91"/>
                </a:cubicBezTo>
                <a:cubicBezTo>
                  <a:pt x="28798" y="723"/>
                  <a:pt x="12988" y="-1806"/>
                  <a:pt x="6665" y="15268"/>
                </a:cubicBezTo>
                <a:cubicBezTo>
                  <a:pt x="342" y="32342"/>
                  <a:pt x="-5982" y="85460"/>
                  <a:pt x="10460" y="102534"/>
                </a:cubicBezTo>
                <a:cubicBezTo>
                  <a:pt x="26901" y="119608"/>
                  <a:pt x="81917" y="125299"/>
                  <a:pt x="105314" y="117711"/>
                </a:cubicBezTo>
                <a:cubicBezTo>
                  <a:pt x="128711" y="110123"/>
                  <a:pt x="147683" y="74710"/>
                  <a:pt x="150845" y="57004"/>
                </a:cubicBezTo>
                <a:cubicBezTo>
                  <a:pt x="154007" y="39298"/>
                  <a:pt x="141359" y="20959"/>
                  <a:pt x="124285" y="1147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Kombinationstegning 117"/>
          <p:cNvSpPr/>
          <p:nvPr/>
        </p:nvSpPr>
        <p:spPr>
          <a:xfrm>
            <a:off x="1014189" y="4635299"/>
            <a:ext cx="1338943" cy="114354"/>
          </a:xfrm>
          <a:custGeom>
            <a:avLst/>
            <a:gdLst>
              <a:gd name="connsiteX0" fmla="*/ 0 w 1338943"/>
              <a:gd name="connsiteY0" fmla="*/ 114354 h 114354"/>
              <a:gd name="connsiteX1" fmla="*/ 653143 w 1338943"/>
              <a:gd name="connsiteY1" fmla="*/ 54 h 114354"/>
              <a:gd name="connsiteX2" fmla="*/ 1338943 w 1338943"/>
              <a:gd name="connsiteY2" fmla="*/ 98026 h 114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8943" h="114354">
                <a:moveTo>
                  <a:pt x="0" y="114354"/>
                </a:moveTo>
                <a:cubicBezTo>
                  <a:pt x="214993" y="58564"/>
                  <a:pt x="429986" y="2775"/>
                  <a:pt x="653143" y="54"/>
                </a:cubicBezTo>
                <a:cubicBezTo>
                  <a:pt x="876300" y="-2667"/>
                  <a:pt x="1338943" y="98026"/>
                  <a:pt x="1338943" y="98026"/>
                </a:cubicBezTo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" name="Grupper 118"/>
          <p:cNvGrpSpPr/>
          <p:nvPr/>
        </p:nvGrpSpPr>
        <p:grpSpPr>
          <a:xfrm>
            <a:off x="948865" y="4786271"/>
            <a:ext cx="183162" cy="265520"/>
            <a:chOff x="1224632" y="4016818"/>
            <a:chExt cx="183162" cy="265520"/>
          </a:xfrm>
        </p:grpSpPr>
        <p:cxnSp>
          <p:nvCxnSpPr>
            <p:cNvPr id="120" name="Lige forbindelse 119"/>
            <p:cNvCxnSpPr/>
            <p:nvPr/>
          </p:nvCxnSpPr>
          <p:spPr>
            <a:xfrm>
              <a:off x="1224632" y="4078096"/>
              <a:ext cx="182880" cy="0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Lige forbindelse 120"/>
            <p:cNvCxnSpPr/>
            <p:nvPr/>
          </p:nvCxnSpPr>
          <p:spPr>
            <a:xfrm>
              <a:off x="1224632" y="4132522"/>
              <a:ext cx="182880" cy="0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Lige forbindelse 121"/>
            <p:cNvCxnSpPr/>
            <p:nvPr/>
          </p:nvCxnSpPr>
          <p:spPr>
            <a:xfrm>
              <a:off x="1224632" y="4223652"/>
              <a:ext cx="182880" cy="0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Lige forbindelse 122"/>
            <p:cNvCxnSpPr/>
            <p:nvPr/>
          </p:nvCxnSpPr>
          <p:spPr>
            <a:xfrm>
              <a:off x="1224632" y="4176058"/>
              <a:ext cx="182880" cy="0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Lige forbindelse 123"/>
            <p:cNvCxnSpPr/>
            <p:nvPr/>
          </p:nvCxnSpPr>
          <p:spPr>
            <a:xfrm>
              <a:off x="1224632" y="4282338"/>
              <a:ext cx="182880" cy="0"/>
            </a:xfrm>
            <a:prstGeom prst="lin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Lige forbindelse 124"/>
            <p:cNvCxnSpPr/>
            <p:nvPr/>
          </p:nvCxnSpPr>
          <p:spPr>
            <a:xfrm>
              <a:off x="1224914" y="4016818"/>
              <a:ext cx="182880" cy="0"/>
            </a:xfrm>
            <a:prstGeom prst="lin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upper 125"/>
          <p:cNvGrpSpPr/>
          <p:nvPr/>
        </p:nvGrpSpPr>
        <p:grpSpPr>
          <a:xfrm>
            <a:off x="1574731" y="4692260"/>
            <a:ext cx="183162" cy="265520"/>
            <a:chOff x="1224632" y="4016818"/>
            <a:chExt cx="183162" cy="265520"/>
          </a:xfrm>
        </p:grpSpPr>
        <p:cxnSp>
          <p:nvCxnSpPr>
            <p:cNvPr id="127" name="Lige forbindelse 126"/>
            <p:cNvCxnSpPr/>
            <p:nvPr/>
          </p:nvCxnSpPr>
          <p:spPr>
            <a:xfrm>
              <a:off x="1224632" y="4078096"/>
              <a:ext cx="182880" cy="0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Lige forbindelse 127"/>
            <p:cNvCxnSpPr/>
            <p:nvPr/>
          </p:nvCxnSpPr>
          <p:spPr>
            <a:xfrm>
              <a:off x="1224632" y="4132522"/>
              <a:ext cx="182880" cy="0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Lige forbindelse 128"/>
            <p:cNvCxnSpPr/>
            <p:nvPr/>
          </p:nvCxnSpPr>
          <p:spPr>
            <a:xfrm>
              <a:off x="1224632" y="4223652"/>
              <a:ext cx="182880" cy="0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Lige forbindelse 129"/>
            <p:cNvCxnSpPr/>
            <p:nvPr/>
          </p:nvCxnSpPr>
          <p:spPr>
            <a:xfrm>
              <a:off x="1224632" y="4176058"/>
              <a:ext cx="182880" cy="0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Lige forbindelse 130"/>
            <p:cNvCxnSpPr/>
            <p:nvPr/>
          </p:nvCxnSpPr>
          <p:spPr>
            <a:xfrm>
              <a:off x="1224632" y="4282338"/>
              <a:ext cx="182880" cy="0"/>
            </a:xfrm>
            <a:prstGeom prst="lin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Lige forbindelse 131"/>
            <p:cNvCxnSpPr/>
            <p:nvPr/>
          </p:nvCxnSpPr>
          <p:spPr>
            <a:xfrm>
              <a:off x="1224914" y="4016818"/>
              <a:ext cx="182880" cy="0"/>
            </a:xfrm>
            <a:prstGeom prst="lin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upper 132"/>
          <p:cNvGrpSpPr/>
          <p:nvPr/>
        </p:nvGrpSpPr>
        <p:grpSpPr>
          <a:xfrm>
            <a:off x="2237668" y="4767322"/>
            <a:ext cx="183162" cy="265520"/>
            <a:chOff x="1224632" y="4016818"/>
            <a:chExt cx="183162" cy="265520"/>
          </a:xfrm>
        </p:grpSpPr>
        <p:cxnSp>
          <p:nvCxnSpPr>
            <p:cNvPr id="134" name="Lige forbindelse 133"/>
            <p:cNvCxnSpPr/>
            <p:nvPr/>
          </p:nvCxnSpPr>
          <p:spPr>
            <a:xfrm>
              <a:off x="1224632" y="4078096"/>
              <a:ext cx="182880" cy="0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Lige forbindelse 134"/>
            <p:cNvCxnSpPr/>
            <p:nvPr/>
          </p:nvCxnSpPr>
          <p:spPr>
            <a:xfrm>
              <a:off x="1224632" y="4132522"/>
              <a:ext cx="182880" cy="0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Lige forbindelse 135"/>
            <p:cNvCxnSpPr/>
            <p:nvPr/>
          </p:nvCxnSpPr>
          <p:spPr>
            <a:xfrm>
              <a:off x="1224632" y="4223652"/>
              <a:ext cx="182880" cy="0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Lige forbindelse 136"/>
            <p:cNvCxnSpPr/>
            <p:nvPr/>
          </p:nvCxnSpPr>
          <p:spPr>
            <a:xfrm>
              <a:off x="1224632" y="4176058"/>
              <a:ext cx="182880" cy="0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Lige forbindelse 137"/>
            <p:cNvCxnSpPr/>
            <p:nvPr/>
          </p:nvCxnSpPr>
          <p:spPr>
            <a:xfrm>
              <a:off x="1224632" y="4282338"/>
              <a:ext cx="182880" cy="0"/>
            </a:xfrm>
            <a:prstGeom prst="lin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Lige forbindelse 138"/>
            <p:cNvCxnSpPr/>
            <p:nvPr/>
          </p:nvCxnSpPr>
          <p:spPr>
            <a:xfrm>
              <a:off x="1224914" y="4016818"/>
              <a:ext cx="182880" cy="0"/>
            </a:xfrm>
            <a:prstGeom prst="lin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0" name="Kombinationstegning 139"/>
          <p:cNvSpPr/>
          <p:nvPr/>
        </p:nvSpPr>
        <p:spPr>
          <a:xfrm>
            <a:off x="3994584" y="1317861"/>
            <a:ext cx="1340180" cy="1194971"/>
          </a:xfrm>
          <a:custGeom>
            <a:avLst/>
            <a:gdLst>
              <a:gd name="connsiteX0" fmla="*/ 1770110 w 2374992"/>
              <a:gd name="connsiteY0" fmla="*/ 142276 h 2255204"/>
              <a:gd name="connsiteX1" fmla="*/ 1127173 w 2374992"/>
              <a:gd name="connsiteY1" fmla="*/ 27976 h 2255204"/>
              <a:gd name="connsiteX2" fmla="*/ 284210 w 2374992"/>
              <a:gd name="connsiteY2" fmla="*/ 528039 h 2255204"/>
              <a:gd name="connsiteX3" fmla="*/ 12748 w 2374992"/>
              <a:gd name="connsiteY3" fmla="*/ 1428151 h 2255204"/>
              <a:gd name="connsiteX4" fmla="*/ 627110 w 2374992"/>
              <a:gd name="connsiteY4" fmla="*/ 2171101 h 2255204"/>
              <a:gd name="connsiteX5" fmla="*/ 1498648 w 2374992"/>
              <a:gd name="connsiteY5" fmla="*/ 2185389 h 2255204"/>
              <a:gd name="connsiteX6" fmla="*/ 2170160 w 2374992"/>
              <a:gd name="connsiteY6" fmla="*/ 1699614 h 2255204"/>
              <a:gd name="connsiteX7" fmla="*/ 2355898 w 2374992"/>
              <a:gd name="connsiteY7" fmla="*/ 799501 h 2255204"/>
              <a:gd name="connsiteX8" fmla="*/ 1770110 w 2374992"/>
              <a:gd name="connsiteY8" fmla="*/ 142276 h 2255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4992" h="2255204">
                <a:moveTo>
                  <a:pt x="1770110" y="142276"/>
                </a:moveTo>
                <a:cubicBezTo>
                  <a:pt x="1565322" y="13688"/>
                  <a:pt x="1374823" y="-36318"/>
                  <a:pt x="1127173" y="27976"/>
                </a:cubicBezTo>
                <a:cubicBezTo>
                  <a:pt x="879523" y="92270"/>
                  <a:pt x="469947" y="294677"/>
                  <a:pt x="284210" y="528039"/>
                </a:cubicBezTo>
                <a:cubicBezTo>
                  <a:pt x="98473" y="761401"/>
                  <a:pt x="-44402" y="1154307"/>
                  <a:pt x="12748" y="1428151"/>
                </a:cubicBezTo>
                <a:cubicBezTo>
                  <a:pt x="69898" y="1701995"/>
                  <a:pt x="379460" y="2044895"/>
                  <a:pt x="627110" y="2171101"/>
                </a:cubicBezTo>
                <a:cubicBezTo>
                  <a:pt x="874760" y="2297307"/>
                  <a:pt x="1241473" y="2263970"/>
                  <a:pt x="1498648" y="2185389"/>
                </a:cubicBezTo>
                <a:cubicBezTo>
                  <a:pt x="1755823" y="2106808"/>
                  <a:pt x="2027285" y="1930595"/>
                  <a:pt x="2170160" y="1699614"/>
                </a:cubicBezTo>
                <a:cubicBezTo>
                  <a:pt x="2313035" y="1468633"/>
                  <a:pt x="2420192" y="1054295"/>
                  <a:pt x="2355898" y="799501"/>
                </a:cubicBezTo>
                <a:cubicBezTo>
                  <a:pt x="2291604" y="544707"/>
                  <a:pt x="1974898" y="270864"/>
                  <a:pt x="1770110" y="142276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Kombinationstegning 140"/>
          <p:cNvSpPr/>
          <p:nvPr/>
        </p:nvSpPr>
        <p:spPr>
          <a:xfrm rot="14694159">
            <a:off x="4416294" y="2503096"/>
            <a:ext cx="348529" cy="221062"/>
          </a:xfrm>
          <a:custGeom>
            <a:avLst/>
            <a:gdLst>
              <a:gd name="connsiteX0" fmla="*/ 224794 w 1901578"/>
              <a:gd name="connsiteY0" fmla="*/ 17810 h 1571259"/>
              <a:gd name="connsiteX1" fmla="*/ 164409 w 1901578"/>
              <a:gd name="connsiteY1" fmla="*/ 557 h 1571259"/>
              <a:gd name="connsiteX2" fmla="*/ 52266 w 1901578"/>
              <a:gd name="connsiteY2" fmla="*/ 35063 h 1571259"/>
              <a:gd name="connsiteX3" fmla="*/ 507 w 1901578"/>
              <a:gd name="connsiteY3" fmla="*/ 155832 h 1571259"/>
              <a:gd name="connsiteX4" fmla="*/ 26386 w 1901578"/>
              <a:gd name="connsiteY4" fmla="*/ 302481 h 1571259"/>
              <a:gd name="connsiteX5" fmla="*/ 35013 w 1901578"/>
              <a:gd name="connsiteY5" fmla="*/ 414625 h 1571259"/>
              <a:gd name="connsiteX6" fmla="*/ 26386 w 1901578"/>
              <a:gd name="connsiteY6" fmla="*/ 535395 h 1571259"/>
              <a:gd name="connsiteX7" fmla="*/ 26386 w 1901578"/>
              <a:gd name="connsiteY7" fmla="*/ 561274 h 1571259"/>
              <a:gd name="connsiteX8" fmla="*/ 60892 w 1901578"/>
              <a:gd name="connsiteY8" fmla="*/ 595780 h 1571259"/>
              <a:gd name="connsiteX9" fmla="*/ 267926 w 1901578"/>
              <a:gd name="connsiteY9" fmla="*/ 716549 h 1571259"/>
              <a:gd name="connsiteX10" fmla="*/ 474960 w 1901578"/>
              <a:gd name="connsiteY10" fmla="*/ 837319 h 1571259"/>
              <a:gd name="connsiteX11" fmla="*/ 802764 w 1901578"/>
              <a:gd name="connsiteY11" fmla="*/ 1035727 h 1571259"/>
              <a:gd name="connsiteX12" fmla="*/ 1070183 w 1901578"/>
              <a:gd name="connsiteY12" fmla="*/ 1182376 h 1571259"/>
              <a:gd name="connsiteX13" fmla="*/ 1484251 w 1901578"/>
              <a:gd name="connsiteY13" fmla="*/ 1415289 h 1571259"/>
              <a:gd name="connsiteX14" fmla="*/ 1708537 w 1901578"/>
              <a:gd name="connsiteY14" fmla="*/ 1561938 h 1571259"/>
              <a:gd name="connsiteX15" fmla="*/ 1855186 w 1901578"/>
              <a:gd name="connsiteY15" fmla="*/ 1544685 h 1571259"/>
              <a:gd name="connsiteX16" fmla="*/ 1898318 w 1901578"/>
              <a:gd name="connsiteY16" fmla="*/ 1449795 h 1571259"/>
              <a:gd name="connsiteX17" fmla="*/ 1881066 w 1901578"/>
              <a:gd name="connsiteY17" fmla="*/ 1354904 h 1571259"/>
              <a:gd name="connsiteX18" fmla="*/ 1743043 w 1901578"/>
              <a:gd name="connsiteY18" fmla="*/ 1216881 h 1571259"/>
              <a:gd name="connsiteX19" fmla="*/ 1294469 w 1901578"/>
              <a:gd name="connsiteY19" fmla="*/ 897704 h 1571259"/>
              <a:gd name="connsiteX20" fmla="*/ 785511 w 1901578"/>
              <a:gd name="connsiteY20" fmla="*/ 604406 h 1571259"/>
              <a:gd name="connsiteX21" fmla="*/ 664741 w 1901578"/>
              <a:gd name="connsiteY21" fmla="*/ 526768 h 1571259"/>
              <a:gd name="connsiteX22" fmla="*/ 492213 w 1901578"/>
              <a:gd name="connsiteY22" fmla="*/ 423251 h 1571259"/>
              <a:gd name="connsiteX23" fmla="*/ 371443 w 1901578"/>
              <a:gd name="connsiteY23" fmla="*/ 354240 h 1571259"/>
              <a:gd name="connsiteX24" fmla="*/ 345564 w 1901578"/>
              <a:gd name="connsiteY24" fmla="*/ 173085 h 1571259"/>
              <a:gd name="connsiteX25" fmla="*/ 311058 w 1901578"/>
              <a:gd name="connsiteY25" fmla="*/ 69568 h 1571259"/>
              <a:gd name="connsiteX26" fmla="*/ 224794 w 1901578"/>
              <a:gd name="connsiteY26" fmla="*/ 17810 h 1571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901578" h="1571259">
                <a:moveTo>
                  <a:pt x="224794" y="17810"/>
                </a:moveTo>
                <a:cubicBezTo>
                  <a:pt x="200352" y="6308"/>
                  <a:pt x="193164" y="-2319"/>
                  <a:pt x="164409" y="557"/>
                </a:cubicBezTo>
                <a:cubicBezTo>
                  <a:pt x="135654" y="3432"/>
                  <a:pt x="79583" y="9184"/>
                  <a:pt x="52266" y="35063"/>
                </a:cubicBezTo>
                <a:cubicBezTo>
                  <a:pt x="24949" y="60942"/>
                  <a:pt x="4820" y="111262"/>
                  <a:pt x="507" y="155832"/>
                </a:cubicBezTo>
                <a:cubicBezTo>
                  <a:pt x="-3806" y="200402"/>
                  <a:pt x="20635" y="259349"/>
                  <a:pt x="26386" y="302481"/>
                </a:cubicBezTo>
                <a:cubicBezTo>
                  <a:pt x="32137" y="345613"/>
                  <a:pt x="35013" y="375806"/>
                  <a:pt x="35013" y="414625"/>
                </a:cubicBezTo>
                <a:cubicBezTo>
                  <a:pt x="35013" y="453444"/>
                  <a:pt x="27824" y="510954"/>
                  <a:pt x="26386" y="535395"/>
                </a:cubicBezTo>
                <a:cubicBezTo>
                  <a:pt x="24948" y="559837"/>
                  <a:pt x="20635" y="551210"/>
                  <a:pt x="26386" y="561274"/>
                </a:cubicBezTo>
                <a:cubicBezTo>
                  <a:pt x="32137" y="571338"/>
                  <a:pt x="20635" y="569901"/>
                  <a:pt x="60892" y="595780"/>
                </a:cubicBezTo>
                <a:cubicBezTo>
                  <a:pt x="101149" y="621659"/>
                  <a:pt x="267926" y="716549"/>
                  <a:pt x="267926" y="716549"/>
                </a:cubicBezTo>
                <a:lnTo>
                  <a:pt x="474960" y="837319"/>
                </a:lnTo>
                <a:cubicBezTo>
                  <a:pt x="564100" y="890515"/>
                  <a:pt x="703560" y="978218"/>
                  <a:pt x="802764" y="1035727"/>
                </a:cubicBezTo>
                <a:cubicBezTo>
                  <a:pt x="901968" y="1093237"/>
                  <a:pt x="1070183" y="1182376"/>
                  <a:pt x="1070183" y="1182376"/>
                </a:cubicBezTo>
                <a:cubicBezTo>
                  <a:pt x="1183764" y="1245636"/>
                  <a:pt x="1377859" y="1352029"/>
                  <a:pt x="1484251" y="1415289"/>
                </a:cubicBezTo>
                <a:cubicBezTo>
                  <a:pt x="1590643" y="1478549"/>
                  <a:pt x="1646715" y="1540372"/>
                  <a:pt x="1708537" y="1561938"/>
                </a:cubicBezTo>
                <a:cubicBezTo>
                  <a:pt x="1770359" y="1583504"/>
                  <a:pt x="1823556" y="1563375"/>
                  <a:pt x="1855186" y="1544685"/>
                </a:cubicBezTo>
                <a:cubicBezTo>
                  <a:pt x="1886816" y="1525995"/>
                  <a:pt x="1894005" y="1481425"/>
                  <a:pt x="1898318" y="1449795"/>
                </a:cubicBezTo>
                <a:cubicBezTo>
                  <a:pt x="1902631" y="1418165"/>
                  <a:pt x="1906945" y="1393723"/>
                  <a:pt x="1881066" y="1354904"/>
                </a:cubicBezTo>
                <a:cubicBezTo>
                  <a:pt x="1855187" y="1316085"/>
                  <a:pt x="1840809" y="1293081"/>
                  <a:pt x="1743043" y="1216881"/>
                </a:cubicBezTo>
                <a:cubicBezTo>
                  <a:pt x="1645277" y="1140681"/>
                  <a:pt x="1454058" y="999783"/>
                  <a:pt x="1294469" y="897704"/>
                </a:cubicBezTo>
                <a:cubicBezTo>
                  <a:pt x="1134880" y="795625"/>
                  <a:pt x="890466" y="666229"/>
                  <a:pt x="785511" y="604406"/>
                </a:cubicBezTo>
                <a:cubicBezTo>
                  <a:pt x="680556" y="542583"/>
                  <a:pt x="713624" y="556960"/>
                  <a:pt x="664741" y="526768"/>
                </a:cubicBezTo>
                <a:cubicBezTo>
                  <a:pt x="615858" y="496576"/>
                  <a:pt x="541096" y="452006"/>
                  <a:pt x="492213" y="423251"/>
                </a:cubicBezTo>
                <a:cubicBezTo>
                  <a:pt x="443330" y="394496"/>
                  <a:pt x="395884" y="395934"/>
                  <a:pt x="371443" y="354240"/>
                </a:cubicBezTo>
                <a:cubicBezTo>
                  <a:pt x="347002" y="312546"/>
                  <a:pt x="355628" y="220530"/>
                  <a:pt x="345564" y="173085"/>
                </a:cubicBezTo>
                <a:cubicBezTo>
                  <a:pt x="335500" y="125640"/>
                  <a:pt x="332624" y="96885"/>
                  <a:pt x="311058" y="69568"/>
                </a:cubicBezTo>
                <a:cubicBezTo>
                  <a:pt x="289492" y="42251"/>
                  <a:pt x="249236" y="29312"/>
                  <a:pt x="224794" y="17810"/>
                </a:cubicBezTo>
                <a:close/>
              </a:path>
            </a:pathLst>
          </a:custGeom>
          <a:solidFill>
            <a:srgbClr val="2C9A2B"/>
          </a:solidFill>
          <a:ln w="34925">
            <a:solidFill>
              <a:srgbClr val="2C9A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Kombinationstegning 141"/>
          <p:cNvSpPr/>
          <p:nvPr/>
        </p:nvSpPr>
        <p:spPr>
          <a:xfrm rot="6742398" flipH="1">
            <a:off x="4584838" y="2500231"/>
            <a:ext cx="348526" cy="221062"/>
          </a:xfrm>
          <a:custGeom>
            <a:avLst/>
            <a:gdLst>
              <a:gd name="connsiteX0" fmla="*/ 224794 w 1901578"/>
              <a:gd name="connsiteY0" fmla="*/ 17810 h 1571259"/>
              <a:gd name="connsiteX1" fmla="*/ 164409 w 1901578"/>
              <a:gd name="connsiteY1" fmla="*/ 557 h 1571259"/>
              <a:gd name="connsiteX2" fmla="*/ 52266 w 1901578"/>
              <a:gd name="connsiteY2" fmla="*/ 35063 h 1571259"/>
              <a:gd name="connsiteX3" fmla="*/ 507 w 1901578"/>
              <a:gd name="connsiteY3" fmla="*/ 155832 h 1571259"/>
              <a:gd name="connsiteX4" fmla="*/ 26386 w 1901578"/>
              <a:gd name="connsiteY4" fmla="*/ 302481 h 1571259"/>
              <a:gd name="connsiteX5" fmla="*/ 35013 w 1901578"/>
              <a:gd name="connsiteY5" fmla="*/ 414625 h 1571259"/>
              <a:gd name="connsiteX6" fmla="*/ 26386 w 1901578"/>
              <a:gd name="connsiteY6" fmla="*/ 535395 h 1571259"/>
              <a:gd name="connsiteX7" fmla="*/ 26386 w 1901578"/>
              <a:gd name="connsiteY7" fmla="*/ 561274 h 1571259"/>
              <a:gd name="connsiteX8" fmla="*/ 60892 w 1901578"/>
              <a:gd name="connsiteY8" fmla="*/ 595780 h 1571259"/>
              <a:gd name="connsiteX9" fmla="*/ 267926 w 1901578"/>
              <a:gd name="connsiteY9" fmla="*/ 716549 h 1571259"/>
              <a:gd name="connsiteX10" fmla="*/ 474960 w 1901578"/>
              <a:gd name="connsiteY10" fmla="*/ 837319 h 1571259"/>
              <a:gd name="connsiteX11" fmla="*/ 802764 w 1901578"/>
              <a:gd name="connsiteY11" fmla="*/ 1035727 h 1571259"/>
              <a:gd name="connsiteX12" fmla="*/ 1070183 w 1901578"/>
              <a:gd name="connsiteY12" fmla="*/ 1182376 h 1571259"/>
              <a:gd name="connsiteX13" fmla="*/ 1484251 w 1901578"/>
              <a:gd name="connsiteY13" fmla="*/ 1415289 h 1571259"/>
              <a:gd name="connsiteX14" fmla="*/ 1708537 w 1901578"/>
              <a:gd name="connsiteY14" fmla="*/ 1561938 h 1571259"/>
              <a:gd name="connsiteX15" fmla="*/ 1855186 w 1901578"/>
              <a:gd name="connsiteY15" fmla="*/ 1544685 h 1571259"/>
              <a:gd name="connsiteX16" fmla="*/ 1898318 w 1901578"/>
              <a:gd name="connsiteY16" fmla="*/ 1449795 h 1571259"/>
              <a:gd name="connsiteX17" fmla="*/ 1881066 w 1901578"/>
              <a:gd name="connsiteY17" fmla="*/ 1354904 h 1571259"/>
              <a:gd name="connsiteX18" fmla="*/ 1743043 w 1901578"/>
              <a:gd name="connsiteY18" fmla="*/ 1216881 h 1571259"/>
              <a:gd name="connsiteX19" fmla="*/ 1294469 w 1901578"/>
              <a:gd name="connsiteY19" fmla="*/ 897704 h 1571259"/>
              <a:gd name="connsiteX20" fmla="*/ 785511 w 1901578"/>
              <a:gd name="connsiteY20" fmla="*/ 604406 h 1571259"/>
              <a:gd name="connsiteX21" fmla="*/ 664741 w 1901578"/>
              <a:gd name="connsiteY21" fmla="*/ 526768 h 1571259"/>
              <a:gd name="connsiteX22" fmla="*/ 492213 w 1901578"/>
              <a:gd name="connsiteY22" fmla="*/ 423251 h 1571259"/>
              <a:gd name="connsiteX23" fmla="*/ 371443 w 1901578"/>
              <a:gd name="connsiteY23" fmla="*/ 354240 h 1571259"/>
              <a:gd name="connsiteX24" fmla="*/ 345564 w 1901578"/>
              <a:gd name="connsiteY24" fmla="*/ 173085 h 1571259"/>
              <a:gd name="connsiteX25" fmla="*/ 311058 w 1901578"/>
              <a:gd name="connsiteY25" fmla="*/ 69568 h 1571259"/>
              <a:gd name="connsiteX26" fmla="*/ 224794 w 1901578"/>
              <a:gd name="connsiteY26" fmla="*/ 17810 h 1571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901578" h="1571259">
                <a:moveTo>
                  <a:pt x="224794" y="17810"/>
                </a:moveTo>
                <a:cubicBezTo>
                  <a:pt x="200352" y="6308"/>
                  <a:pt x="193164" y="-2319"/>
                  <a:pt x="164409" y="557"/>
                </a:cubicBezTo>
                <a:cubicBezTo>
                  <a:pt x="135654" y="3432"/>
                  <a:pt x="79583" y="9184"/>
                  <a:pt x="52266" y="35063"/>
                </a:cubicBezTo>
                <a:cubicBezTo>
                  <a:pt x="24949" y="60942"/>
                  <a:pt x="4820" y="111262"/>
                  <a:pt x="507" y="155832"/>
                </a:cubicBezTo>
                <a:cubicBezTo>
                  <a:pt x="-3806" y="200402"/>
                  <a:pt x="20635" y="259349"/>
                  <a:pt x="26386" y="302481"/>
                </a:cubicBezTo>
                <a:cubicBezTo>
                  <a:pt x="32137" y="345613"/>
                  <a:pt x="35013" y="375806"/>
                  <a:pt x="35013" y="414625"/>
                </a:cubicBezTo>
                <a:cubicBezTo>
                  <a:pt x="35013" y="453444"/>
                  <a:pt x="27824" y="510954"/>
                  <a:pt x="26386" y="535395"/>
                </a:cubicBezTo>
                <a:cubicBezTo>
                  <a:pt x="24948" y="559837"/>
                  <a:pt x="20635" y="551210"/>
                  <a:pt x="26386" y="561274"/>
                </a:cubicBezTo>
                <a:cubicBezTo>
                  <a:pt x="32137" y="571338"/>
                  <a:pt x="20635" y="569901"/>
                  <a:pt x="60892" y="595780"/>
                </a:cubicBezTo>
                <a:cubicBezTo>
                  <a:pt x="101149" y="621659"/>
                  <a:pt x="267926" y="716549"/>
                  <a:pt x="267926" y="716549"/>
                </a:cubicBezTo>
                <a:lnTo>
                  <a:pt x="474960" y="837319"/>
                </a:lnTo>
                <a:cubicBezTo>
                  <a:pt x="564100" y="890515"/>
                  <a:pt x="703560" y="978218"/>
                  <a:pt x="802764" y="1035727"/>
                </a:cubicBezTo>
                <a:cubicBezTo>
                  <a:pt x="901968" y="1093237"/>
                  <a:pt x="1070183" y="1182376"/>
                  <a:pt x="1070183" y="1182376"/>
                </a:cubicBezTo>
                <a:cubicBezTo>
                  <a:pt x="1183764" y="1245636"/>
                  <a:pt x="1377859" y="1352029"/>
                  <a:pt x="1484251" y="1415289"/>
                </a:cubicBezTo>
                <a:cubicBezTo>
                  <a:pt x="1590643" y="1478549"/>
                  <a:pt x="1646715" y="1540372"/>
                  <a:pt x="1708537" y="1561938"/>
                </a:cubicBezTo>
                <a:cubicBezTo>
                  <a:pt x="1770359" y="1583504"/>
                  <a:pt x="1823556" y="1563375"/>
                  <a:pt x="1855186" y="1544685"/>
                </a:cubicBezTo>
                <a:cubicBezTo>
                  <a:pt x="1886816" y="1525995"/>
                  <a:pt x="1894005" y="1481425"/>
                  <a:pt x="1898318" y="1449795"/>
                </a:cubicBezTo>
                <a:cubicBezTo>
                  <a:pt x="1902631" y="1418165"/>
                  <a:pt x="1906945" y="1393723"/>
                  <a:pt x="1881066" y="1354904"/>
                </a:cubicBezTo>
                <a:cubicBezTo>
                  <a:pt x="1855187" y="1316085"/>
                  <a:pt x="1840809" y="1293081"/>
                  <a:pt x="1743043" y="1216881"/>
                </a:cubicBezTo>
                <a:cubicBezTo>
                  <a:pt x="1645277" y="1140681"/>
                  <a:pt x="1454058" y="999783"/>
                  <a:pt x="1294469" y="897704"/>
                </a:cubicBezTo>
                <a:cubicBezTo>
                  <a:pt x="1134880" y="795625"/>
                  <a:pt x="890466" y="666229"/>
                  <a:pt x="785511" y="604406"/>
                </a:cubicBezTo>
                <a:cubicBezTo>
                  <a:pt x="680556" y="542583"/>
                  <a:pt x="713624" y="556960"/>
                  <a:pt x="664741" y="526768"/>
                </a:cubicBezTo>
                <a:cubicBezTo>
                  <a:pt x="615858" y="496576"/>
                  <a:pt x="541096" y="452006"/>
                  <a:pt x="492213" y="423251"/>
                </a:cubicBezTo>
                <a:cubicBezTo>
                  <a:pt x="443330" y="394496"/>
                  <a:pt x="395884" y="395934"/>
                  <a:pt x="371443" y="354240"/>
                </a:cubicBezTo>
                <a:cubicBezTo>
                  <a:pt x="347002" y="312546"/>
                  <a:pt x="355628" y="220530"/>
                  <a:pt x="345564" y="173085"/>
                </a:cubicBezTo>
                <a:cubicBezTo>
                  <a:pt x="335500" y="125640"/>
                  <a:pt x="332624" y="96885"/>
                  <a:pt x="311058" y="69568"/>
                </a:cubicBezTo>
                <a:cubicBezTo>
                  <a:pt x="289492" y="42251"/>
                  <a:pt x="249236" y="29312"/>
                  <a:pt x="224794" y="17810"/>
                </a:cubicBezTo>
                <a:close/>
              </a:path>
            </a:pathLst>
          </a:custGeom>
          <a:solidFill>
            <a:srgbClr val="2C9A2B"/>
          </a:solidFill>
          <a:ln w="34925">
            <a:solidFill>
              <a:srgbClr val="2C9A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Kombinationstegning 142"/>
          <p:cNvSpPr/>
          <p:nvPr/>
        </p:nvSpPr>
        <p:spPr>
          <a:xfrm>
            <a:off x="4471842" y="1537116"/>
            <a:ext cx="658322" cy="490346"/>
          </a:xfrm>
          <a:custGeom>
            <a:avLst/>
            <a:gdLst>
              <a:gd name="connsiteX0" fmla="*/ 548086 w 933297"/>
              <a:gd name="connsiteY0" fmla="*/ 69 h 695159"/>
              <a:gd name="connsiteX1" fmla="*/ 72598 w 933297"/>
              <a:gd name="connsiteY1" fmla="*/ 134181 h 695159"/>
              <a:gd name="connsiteX2" fmla="*/ 48214 w 933297"/>
              <a:gd name="connsiteY2" fmla="*/ 524325 h 695159"/>
              <a:gd name="connsiteX3" fmla="*/ 523702 w 933297"/>
              <a:gd name="connsiteY3" fmla="*/ 695013 h 695159"/>
              <a:gd name="connsiteX4" fmla="*/ 913846 w 933297"/>
              <a:gd name="connsiteY4" fmla="*/ 499941 h 695159"/>
              <a:gd name="connsiteX5" fmla="*/ 840694 w 933297"/>
              <a:gd name="connsiteY5" fmla="*/ 121989 h 695159"/>
              <a:gd name="connsiteX6" fmla="*/ 548086 w 933297"/>
              <a:gd name="connsiteY6" fmla="*/ 69 h 695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3297" h="695159">
                <a:moveTo>
                  <a:pt x="548086" y="69"/>
                </a:moveTo>
                <a:cubicBezTo>
                  <a:pt x="420070" y="2101"/>
                  <a:pt x="155910" y="46805"/>
                  <a:pt x="72598" y="134181"/>
                </a:cubicBezTo>
                <a:cubicBezTo>
                  <a:pt x="-10714" y="221557"/>
                  <a:pt x="-26970" y="430853"/>
                  <a:pt x="48214" y="524325"/>
                </a:cubicBezTo>
                <a:cubicBezTo>
                  <a:pt x="123398" y="617797"/>
                  <a:pt x="379430" y="699077"/>
                  <a:pt x="523702" y="695013"/>
                </a:cubicBezTo>
                <a:cubicBezTo>
                  <a:pt x="667974" y="690949"/>
                  <a:pt x="861014" y="595445"/>
                  <a:pt x="913846" y="499941"/>
                </a:cubicBezTo>
                <a:cubicBezTo>
                  <a:pt x="966678" y="404437"/>
                  <a:pt x="901654" y="203269"/>
                  <a:pt x="840694" y="121989"/>
                </a:cubicBezTo>
                <a:cubicBezTo>
                  <a:pt x="779734" y="40709"/>
                  <a:pt x="676102" y="-1963"/>
                  <a:pt x="548086" y="69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4" name="Lige forbindelse 143"/>
          <p:cNvCxnSpPr/>
          <p:nvPr/>
        </p:nvCxnSpPr>
        <p:spPr>
          <a:xfrm flipH="1">
            <a:off x="4847374" y="2647555"/>
            <a:ext cx="455325" cy="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kstfelt 144"/>
          <p:cNvSpPr txBox="1"/>
          <p:nvPr/>
        </p:nvSpPr>
        <p:spPr>
          <a:xfrm>
            <a:off x="5288349" y="2377519"/>
            <a:ext cx="11799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T-cell </a:t>
            </a:r>
          </a:p>
          <a:p>
            <a:r>
              <a:rPr lang="en-US" sz="1600" b="1" dirty="0" smtClean="0"/>
              <a:t>receptor </a:t>
            </a:r>
            <a:endParaRPr lang="en-US" sz="1600" b="1" dirty="0"/>
          </a:p>
        </p:txBody>
      </p:sp>
      <p:sp>
        <p:nvSpPr>
          <p:cNvPr id="146" name="Tekstfelt 145"/>
          <p:cNvSpPr txBox="1"/>
          <p:nvPr/>
        </p:nvSpPr>
        <p:spPr>
          <a:xfrm>
            <a:off x="5798407" y="1675455"/>
            <a:ext cx="1077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Cytotoxic </a:t>
            </a:r>
          </a:p>
          <a:p>
            <a:r>
              <a:rPr lang="en-US" sz="1600" b="1" dirty="0" smtClean="0"/>
              <a:t>T-cell</a:t>
            </a:r>
            <a:endParaRPr lang="en-US" sz="1600" b="1" dirty="0"/>
          </a:p>
        </p:txBody>
      </p:sp>
      <p:cxnSp>
        <p:nvCxnSpPr>
          <p:cNvPr id="147" name="Lige forbindelse 146"/>
          <p:cNvCxnSpPr/>
          <p:nvPr/>
        </p:nvCxnSpPr>
        <p:spPr>
          <a:xfrm flipH="1" flipV="1">
            <a:off x="5407605" y="1967024"/>
            <a:ext cx="390802" cy="1446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Ellipse 147"/>
          <p:cNvSpPr/>
          <p:nvPr/>
        </p:nvSpPr>
        <p:spPr>
          <a:xfrm flipH="1" flipV="1">
            <a:off x="1612744" y="5228688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Ellipse 148"/>
          <p:cNvSpPr/>
          <p:nvPr/>
        </p:nvSpPr>
        <p:spPr>
          <a:xfrm flipH="1" flipV="1">
            <a:off x="1612744" y="5493382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Ellipse 149"/>
          <p:cNvSpPr/>
          <p:nvPr/>
        </p:nvSpPr>
        <p:spPr>
          <a:xfrm flipH="1" flipV="1">
            <a:off x="1612744" y="5758076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Højre klammeparentes 152"/>
          <p:cNvSpPr/>
          <p:nvPr/>
        </p:nvSpPr>
        <p:spPr>
          <a:xfrm>
            <a:off x="2894203" y="911906"/>
            <a:ext cx="617578" cy="4998969"/>
          </a:xfrm>
          <a:prstGeom prst="rightBrace">
            <a:avLst>
              <a:gd name="adj1" fmla="val 68077"/>
              <a:gd name="adj2" fmla="val 47105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Kombinationstegning 160"/>
          <p:cNvSpPr/>
          <p:nvPr/>
        </p:nvSpPr>
        <p:spPr>
          <a:xfrm>
            <a:off x="3658298" y="3271177"/>
            <a:ext cx="853938" cy="338168"/>
          </a:xfrm>
          <a:custGeom>
            <a:avLst/>
            <a:gdLst>
              <a:gd name="connsiteX0" fmla="*/ 0 w 1191060"/>
              <a:gd name="connsiteY0" fmla="*/ 1992 h 338168"/>
              <a:gd name="connsiteX1" fmla="*/ 477370 w 1191060"/>
              <a:gd name="connsiteY1" fmla="*/ 1992 h 338168"/>
              <a:gd name="connsiteX2" fmla="*/ 813547 w 1191060"/>
              <a:gd name="connsiteY2" fmla="*/ 1992 h 338168"/>
              <a:gd name="connsiteX3" fmla="*/ 1008529 w 1191060"/>
              <a:gd name="connsiteY3" fmla="*/ 1992 h 338168"/>
              <a:gd name="connsiteX4" fmla="*/ 1122829 w 1191060"/>
              <a:gd name="connsiteY4" fmla="*/ 28886 h 338168"/>
              <a:gd name="connsiteX5" fmla="*/ 1176617 w 1191060"/>
              <a:gd name="connsiteY5" fmla="*/ 116292 h 338168"/>
              <a:gd name="connsiteX6" fmla="*/ 1190064 w 1191060"/>
              <a:gd name="connsiteY6" fmla="*/ 244039 h 338168"/>
              <a:gd name="connsiteX7" fmla="*/ 1190064 w 1191060"/>
              <a:gd name="connsiteY7" fmla="*/ 338168 h 33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91060" h="338168">
                <a:moveTo>
                  <a:pt x="0" y="1992"/>
                </a:moveTo>
                <a:lnTo>
                  <a:pt x="477370" y="1992"/>
                </a:lnTo>
                <a:lnTo>
                  <a:pt x="813547" y="1992"/>
                </a:lnTo>
                <a:cubicBezTo>
                  <a:pt x="902073" y="1992"/>
                  <a:pt x="956982" y="-2490"/>
                  <a:pt x="1008529" y="1992"/>
                </a:cubicBezTo>
                <a:cubicBezTo>
                  <a:pt x="1060076" y="6474"/>
                  <a:pt x="1094814" y="9836"/>
                  <a:pt x="1122829" y="28886"/>
                </a:cubicBezTo>
                <a:cubicBezTo>
                  <a:pt x="1150844" y="47936"/>
                  <a:pt x="1165411" y="80433"/>
                  <a:pt x="1176617" y="116292"/>
                </a:cubicBezTo>
                <a:cubicBezTo>
                  <a:pt x="1187823" y="152151"/>
                  <a:pt x="1187823" y="207060"/>
                  <a:pt x="1190064" y="244039"/>
                </a:cubicBezTo>
                <a:cubicBezTo>
                  <a:pt x="1192305" y="281018"/>
                  <a:pt x="1190064" y="338168"/>
                  <a:pt x="1190064" y="338168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Kombinationstegning 163"/>
          <p:cNvSpPr/>
          <p:nvPr/>
        </p:nvSpPr>
        <p:spPr>
          <a:xfrm rot="18811620">
            <a:off x="4658710" y="4583553"/>
            <a:ext cx="157485" cy="150669"/>
          </a:xfrm>
          <a:custGeom>
            <a:avLst/>
            <a:gdLst>
              <a:gd name="connsiteX0" fmla="*/ 128588 w 243094"/>
              <a:gd name="connsiteY0" fmla="*/ 609 h 219709"/>
              <a:gd name="connsiteX1" fmla="*/ 0 w 243094"/>
              <a:gd name="connsiteY1" fmla="*/ 186347 h 219709"/>
              <a:gd name="connsiteX2" fmla="*/ 128588 w 243094"/>
              <a:gd name="connsiteY2" fmla="*/ 214922 h 219709"/>
              <a:gd name="connsiteX3" fmla="*/ 242888 w 243094"/>
              <a:gd name="connsiteY3" fmla="*/ 129197 h 219709"/>
              <a:gd name="connsiteX4" fmla="*/ 128588 w 243094"/>
              <a:gd name="connsiteY4" fmla="*/ 609 h 219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94" h="219709">
                <a:moveTo>
                  <a:pt x="128588" y="609"/>
                </a:moveTo>
                <a:cubicBezTo>
                  <a:pt x="88107" y="10134"/>
                  <a:pt x="0" y="150628"/>
                  <a:pt x="0" y="186347"/>
                </a:cubicBezTo>
                <a:cubicBezTo>
                  <a:pt x="0" y="222066"/>
                  <a:pt x="88107" y="224447"/>
                  <a:pt x="128588" y="214922"/>
                </a:cubicBezTo>
                <a:cubicBezTo>
                  <a:pt x="169069" y="205397"/>
                  <a:pt x="238126" y="162534"/>
                  <a:pt x="242888" y="129197"/>
                </a:cubicBezTo>
                <a:cubicBezTo>
                  <a:pt x="247650" y="95860"/>
                  <a:pt x="169069" y="-8916"/>
                  <a:pt x="128588" y="609"/>
                </a:cubicBezTo>
                <a:close/>
              </a:path>
            </a:pathLst>
          </a:custGeom>
          <a:solidFill>
            <a:srgbClr val="CE2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Kombinationstegning 164"/>
          <p:cNvSpPr/>
          <p:nvPr/>
        </p:nvSpPr>
        <p:spPr>
          <a:xfrm rot="2788380" flipH="1">
            <a:off x="4556950" y="4811377"/>
            <a:ext cx="157485" cy="150669"/>
          </a:xfrm>
          <a:custGeom>
            <a:avLst/>
            <a:gdLst>
              <a:gd name="connsiteX0" fmla="*/ 128588 w 243094"/>
              <a:gd name="connsiteY0" fmla="*/ 609 h 219709"/>
              <a:gd name="connsiteX1" fmla="*/ 0 w 243094"/>
              <a:gd name="connsiteY1" fmla="*/ 186347 h 219709"/>
              <a:gd name="connsiteX2" fmla="*/ 128588 w 243094"/>
              <a:gd name="connsiteY2" fmla="*/ 214922 h 219709"/>
              <a:gd name="connsiteX3" fmla="*/ 242888 w 243094"/>
              <a:gd name="connsiteY3" fmla="*/ 129197 h 219709"/>
              <a:gd name="connsiteX4" fmla="*/ 128588 w 243094"/>
              <a:gd name="connsiteY4" fmla="*/ 609 h 219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94" h="219709">
                <a:moveTo>
                  <a:pt x="128588" y="609"/>
                </a:moveTo>
                <a:cubicBezTo>
                  <a:pt x="88107" y="10134"/>
                  <a:pt x="0" y="150628"/>
                  <a:pt x="0" y="186347"/>
                </a:cubicBezTo>
                <a:cubicBezTo>
                  <a:pt x="0" y="222066"/>
                  <a:pt x="88107" y="224447"/>
                  <a:pt x="128588" y="214922"/>
                </a:cubicBezTo>
                <a:cubicBezTo>
                  <a:pt x="169069" y="205397"/>
                  <a:pt x="238126" y="162534"/>
                  <a:pt x="242888" y="129197"/>
                </a:cubicBezTo>
                <a:cubicBezTo>
                  <a:pt x="247650" y="95860"/>
                  <a:pt x="169069" y="-8916"/>
                  <a:pt x="128588" y="609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Kombinationstegning 165"/>
          <p:cNvSpPr/>
          <p:nvPr/>
        </p:nvSpPr>
        <p:spPr>
          <a:xfrm rot="2788380" flipH="1">
            <a:off x="4470823" y="4527724"/>
            <a:ext cx="157485" cy="150669"/>
          </a:xfrm>
          <a:custGeom>
            <a:avLst/>
            <a:gdLst>
              <a:gd name="connsiteX0" fmla="*/ 128588 w 243094"/>
              <a:gd name="connsiteY0" fmla="*/ 609 h 219709"/>
              <a:gd name="connsiteX1" fmla="*/ 0 w 243094"/>
              <a:gd name="connsiteY1" fmla="*/ 186347 h 219709"/>
              <a:gd name="connsiteX2" fmla="*/ 128588 w 243094"/>
              <a:gd name="connsiteY2" fmla="*/ 214922 h 219709"/>
              <a:gd name="connsiteX3" fmla="*/ 242888 w 243094"/>
              <a:gd name="connsiteY3" fmla="*/ 129197 h 219709"/>
              <a:gd name="connsiteX4" fmla="*/ 128588 w 243094"/>
              <a:gd name="connsiteY4" fmla="*/ 609 h 219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94" h="219709">
                <a:moveTo>
                  <a:pt x="128588" y="609"/>
                </a:moveTo>
                <a:cubicBezTo>
                  <a:pt x="88107" y="10134"/>
                  <a:pt x="0" y="150628"/>
                  <a:pt x="0" y="186347"/>
                </a:cubicBezTo>
                <a:cubicBezTo>
                  <a:pt x="0" y="222066"/>
                  <a:pt x="88107" y="224447"/>
                  <a:pt x="128588" y="214922"/>
                </a:cubicBezTo>
                <a:cubicBezTo>
                  <a:pt x="169069" y="205397"/>
                  <a:pt x="238126" y="162534"/>
                  <a:pt x="242888" y="129197"/>
                </a:cubicBezTo>
                <a:cubicBezTo>
                  <a:pt x="247650" y="95860"/>
                  <a:pt x="169069" y="-8916"/>
                  <a:pt x="128588" y="609"/>
                </a:cubicBezTo>
                <a:close/>
              </a:path>
            </a:pathLst>
          </a:custGeom>
          <a:solidFill>
            <a:srgbClr val="992E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Kombinationstegning 171"/>
          <p:cNvSpPr/>
          <p:nvPr/>
        </p:nvSpPr>
        <p:spPr>
          <a:xfrm rot="17029055">
            <a:off x="3867270" y="2275594"/>
            <a:ext cx="348529" cy="221062"/>
          </a:xfrm>
          <a:custGeom>
            <a:avLst/>
            <a:gdLst>
              <a:gd name="connsiteX0" fmla="*/ 224794 w 1901578"/>
              <a:gd name="connsiteY0" fmla="*/ 17810 h 1571259"/>
              <a:gd name="connsiteX1" fmla="*/ 164409 w 1901578"/>
              <a:gd name="connsiteY1" fmla="*/ 557 h 1571259"/>
              <a:gd name="connsiteX2" fmla="*/ 52266 w 1901578"/>
              <a:gd name="connsiteY2" fmla="*/ 35063 h 1571259"/>
              <a:gd name="connsiteX3" fmla="*/ 507 w 1901578"/>
              <a:gd name="connsiteY3" fmla="*/ 155832 h 1571259"/>
              <a:gd name="connsiteX4" fmla="*/ 26386 w 1901578"/>
              <a:gd name="connsiteY4" fmla="*/ 302481 h 1571259"/>
              <a:gd name="connsiteX5" fmla="*/ 35013 w 1901578"/>
              <a:gd name="connsiteY5" fmla="*/ 414625 h 1571259"/>
              <a:gd name="connsiteX6" fmla="*/ 26386 w 1901578"/>
              <a:gd name="connsiteY6" fmla="*/ 535395 h 1571259"/>
              <a:gd name="connsiteX7" fmla="*/ 26386 w 1901578"/>
              <a:gd name="connsiteY7" fmla="*/ 561274 h 1571259"/>
              <a:gd name="connsiteX8" fmla="*/ 60892 w 1901578"/>
              <a:gd name="connsiteY8" fmla="*/ 595780 h 1571259"/>
              <a:gd name="connsiteX9" fmla="*/ 267926 w 1901578"/>
              <a:gd name="connsiteY9" fmla="*/ 716549 h 1571259"/>
              <a:gd name="connsiteX10" fmla="*/ 474960 w 1901578"/>
              <a:gd name="connsiteY10" fmla="*/ 837319 h 1571259"/>
              <a:gd name="connsiteX11" fmla="*/ 802764 w 1901578"/>
              <a:gd name="connsiteY11" fmla="*/ 1035727 h 1571259"/>
              <a:gd name="connsiteX12" fmla="*/ 1070183 w 1901578"/>
              <a:gd name="connsiteY12" fmla="*/ 1182376 h 1571259"/>
              <a:gd name="connsiteX13" fmla="*/ 1484251 w 1901578"/>
              <a:gd name="connsiteY13" fmla="*/ 1415289 h 1571259"/>
              <a:gd name="connsiteX14" fmla="*/ 1708537 w 1901578"/>
              <a:gd name="connsiteY14" fmla="*/ 1561938 h 1571259"/>
              <a:gd name="connsiteX15" fmla="*/ 1855186 w 1901578"/>
              <a:gd name="connsiteY15" fmla="*/ 1544685 h 1571259"/>
              <a:gd name="connsiteX16" fmla="*/ 1898318 w 1901578"/>
              <a:gd name="connsiteY16" fmla="*/ 1449795 h 1571259"/>
              <a:gd name="connsiteX17" fmla="*/ 1881066 w 1901578"/>
              <a:gd name="connsiteY17" fmla="*/ 1354904 h 1571259"/>
              <a:gd name="connsiteX18" fmla="*/ 1743043 w 1901578"/>
              <a:gd name="connsiteY18" fmla="*/ 1216881 h 1571259"/>
              <a:gd name="connsiteX19" fmla="*/ 1294469 w 1901578"/>
              <a:gd name="connsiteY19" fmla="*/ 897704 h 1571259"/>
              <a:gd name="connsiteX20" fmla="*/ 785511 w 1901578"/>
              <a:gd name="connsiteY20" fmla="*/ 604406 h 1571259"/>
              <a:gd name="connsiteX21" fmla="*/ 664741 w 1901578"/>
              <a:gd name="connsiteY21" fmla="*/ 526768 h 1571259"/>
              <a:gd name="connsiteX22" fmla="*/ 492213 w 1901578"/>
              <a:gd name="connsiteY22" fmla="*/ 423251 h 1571259"/>
              <a:gd name="connsiteX23" fmla="*/ 371443 w 1901578"/>
              <a:gd name="connsiteY23" fmla="*/ 354240 h 1571259"/>
              <a:gd name="connsiteX24" fmla="*/ 345564 w 1901578"/>
              <a:gd name="connsiteY24" fmla="*/ 173085 h 1571259"/>
              <a:gd name="connsiteX25" fmla="*/ 311058 w 1901578"/>
              <a:gd name="connsiteY25" fmla="*/ 69568 h 1571259"/>
              <a:gd name="connsiteX26" fmla="*/ 224794 w 1901578"/>
              <a:gd name="connsiteY26" fmla="*/ 17810 h 1571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901578" h="1571259">
                <a:moveTo>
                  <a:pt x="224794" y="17810"/>
                </a:moveTo>
                <a:cubicBezTo>
                  <a:pt x="200352" y="6308"/>
                  <a:pt x="193164" y="-2319"/>
                  <a:pt x="164409" y="557"/>
                </a:cubicBezTo>
                <a:cubicBezTo>
                  <a:pt x="135654" y="3432"/>
                  <a:pt x="79583" y="9184"/>
                  <a:pt x="52266" y="35063"/>
                </a:cubicBezTo>
                <a:cubicBezTo>
                  <a:pt x="24949" y="60942"/>
                  <a:pt x="4820" y="111262"/>
                  <a:pt x="507" y="155832"/>
                </a:cubicBezTo>
                <a:cubicBezTo>
                  <a:pt x="-3806" y="200402"/>
                  <a:pt x="20635" y="259349"/>
                  <a:pt x="26386" y="302481"/>
                </a:cubicBezTo>
                <a:cubicBezTo>
                  <a:pt x="32137" y="345613"/>
                  <a:pt x="35013" y="375806"/>
                  <a:pt x="35013" y="414625"/>
                </a:cubicBezTo>
                <a:cubicBezTo>
                  <a:pt x="35013" y="453444"/>
                  <a:pt x="27824" y="510954"/>
                  <a:pt x="26386" y="535395"/>
                </a:cubicBezTo>
                <a:cubicBezTo>
                  <a:pt x="24948" y="559837"/>
                  <a:pt x="20635" y="551210"/>
                  <a:pt x="26386" y="561274"/>
                </a:cubicBezTo>
                <a:cubicBezTo>
                  <a:pt x="32137" y="571338"/>
                  <a:pt x="20635" y="569901"/>
                  <a:pt x="60892" y="595780"/>
                </a:cubicBezTo>
                <a:cubicBezTo>
                  <a:pt x="101149" y="621659"/>
                  <a:pt x="267926" y="716549"/>
                  <a:pt x="267926" y="716549"/>
                </a:cubicBezTo>
                <a:lnTo>
                  <a:pt x="474960" y="837319"/>
                </a:lnTo>
                <a:cubicBezTo>
                  <a:pt x="564100" y="890515"/>
                  <a:pt x="703560" y="978218"/>
                  <a:pt x="802764" y="1035727"/>
                </a:cubicBezTo>
                <a:cubicBezTo>
                  <a:pt x="901968" y="1093237"/>
                  <a:pt x="1070183" y="1182376"/>
                  <a:pt x="1070183" y="1182376"/>
                </a:cubicBezTo>
                <a:cubicBezTo>
                  <a:pt x="1183764" y="1245636"/>
                  <a:pt x="1377859" y="1352029"/>
                  <a:pt x="1484251" y="1415289"/>
                </a:cubicBezTo>
                <a:cubicBezTo>
                  <a:pt x="1590643" y="1478549"/>
                  <a:pt x="1646715" y="1540372"/>
                  <a:pt x="1708537" y="1561938"/>
                </a:cubicBezTo>
                <a:cubicBezTo>
                  <a:pt x="1770359" y="1583504"/>
                  <a:pt x="1823556" y="1563375"/>
                  <a:pt x="1855186" y="1544685"/>
                </a:cubicBezTo>
                <a:cubicBezTo>
                  <a:pt x="1886816" y="1525995"/>
                  <a:pt x="1894005" y="1481425"/>
                  <a:pt x="1898318" y="1449795"/>
                </a:cubicBezTo>
                <a:cubicBezTo>
                  <a:pt x="1902631" y="1418165"/>
                  <a:pt x="1906945" y="1393723"/>
                  <a:pt x="1881066" y="1354904"/>
                </a:cubicBezTo>
                <a:cubicBezTo>
                  <a:pt x="1855187" y="1316085"/>
                  <a:pt x="1840809" y="1293081"/>
                  <a:pt x="1743043" y="1216881"/>
                </a:cubicBezTo>
                <a:cubicBezTo>
                  <a:pt x="1645277" y="1140681"/>
                  <a:pt x="1454058" y="999783"/>
                  <a:pt x="1294469" y="897704"/>
                </a:cubicBezTo>
                <a:cubicBezTo>
                  <a:pt x="1134880" y="795625"/>
                  <a:pt x="890466" y="666229"/>
                  <a:pt x="785511" y="604406"/>
                </a:cubicBezTo>
                <a:cubicBezTo>
                  <a:pt x="680556" y="542583"/>
                  <a:pt x="713624" y="556960"/>
                  <a:pt x="664741" y="526768"/>
                </a:cubicBezTo>
                <a:cubicBezTo>
                  <a:pt x="615858" y="496576"/>
                  <a:pt x="541096" y="452006"/>
                  <a:pt x="492213" y="423251"/>
                </a:cubicBezTo>
                <a:cubicBezTo>
                  <a:pt x="443330" y="394496"/>
                  <a:pt x="395884" y="395934"/>
                  <a:pt x="371443" y="354240"/>
                </a:cubicBezTo>
                <a:cubicBezTo>
                  <a:pt x="347002" y="312546"/>
                  <a:pt x="355628" y="220530"/>
                  <a:pt x="345564" y="173085"/>
                </a:cubicBezTo>
                <a:cubicBezTo>
                  <a:pt x="335500" y="125640"/>
                  <a:pt x="332624" y="96885"/>
                  <a:pt x="311058" y="69568"/>
                </a:cubicBezTo>
                <a:cubicBezTo>
                  <a:pt x="289492" y="42251"/>
                  <a:pt x="249236" y="29312"/>
                  <a:pt x="224794" y="17810"/>
                </a:cubicBezTo>
                <a:close/>
              </a:path>
            </a:pathLst>
          </a:custGeom>
          <a:solidFill>
            <a:srgbClr val="2C9A2B"/>
          </a:solidFill>
          <a:ln w="34925">
            <a:solidFill>
              <a:srgbClr val="2C9A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Kombinationstegning 172"/>
          <p:cNvSpPr/>
          <p:nvPr/>
        </p:nvSpPr>
        <p:spPr>
          <a:xfrm rot="9077294" flipH="1">
            <a:off x="4002075" y="2359468"/>
            <a:ext cx="348526" cy="221062"/>
          </a:xfrm>
          <a:custGeom>
            <a:avLst/>
            <a:gdLst>
              <a:gd name="connsiteX0" fmla="*/ 224794 w 1901578"/>
              <a:gd name="connsiteY0" fmla="*/ 17810 h 1571259"/>
              <a:gd name="connsiteX1" fmla="*/ 164409 w 1901578"/>
              <a:gd name="connsiteY1" fmla="*/ 557 h 1571259"/>
              <a:gd name="connsiteX2" fmla="*/ 52266 w 1901578"/>
              <a:gd name="connsiteY2" fmla="*/ 35063 h 1571259"/>
              <a:gd name="connsiteX3" fmla="*/ 507 w 1901578"/>
              <a:gd name="connsiteY3" fmla="*/ 155832 h 1571259"/>
              <a:gd name="connsiteX4" fmla="*/ 26386 w 1901578"/>
              <a:gd name="connsiteY4" fmla="*/ 302481 h 1571259"/>
              <a:gd name="connsiteX5" fmla="*/ 35013 w 1901578"/>
              <a:gd name="connsiteY5" fmla="*/ 414625 h 1571259"/>
              <a:gd name="connsiteX6" fmla="*/ 26386 w 1901578"/>
              <a:gd name="connsiteY6" fmla="*/ 535395 h 1571259"/>
              <a:gd name="connsiteX7" fmla="*/ 26386 w 1901578"/>
              <a:gd name="connsiteY7" fmla="*/ 561274 h 1571259"/>
              <a:gd name="connsiteX8" fmla="*/ 60892 w 1901578"/>
              <a:gd name="connsiteY8" fmla="*/ 595780 h 1571259"/>
              <a:gd name="connsiteX9" fmla="*/ 267926 w 1901578"/>
              <a:gd name="connsiteY9" fmla="*/ 716549 h 1571259"/>
              <a:gd name="connsiteX10" fmla="*/ 474960 w 1901578"/>
              <a:gd name="connsiteY10" fmla="*/ 837319 h 1571259"/>
              <a:gd name="connsiteX11" fmla="*/ 802764 w 1901578"/>
              <a:gd name="connsiteY11" fmla="*/ 1035727 h 1571259"/>
              <a:gd name="connsiteX12" fmla="*/ 1070183 w 1901578"/>
              <a:gd name="connsiteY12" fmla="*/ 1182376 h 1571259"/>
              <a:gd name="connsiteX13" fmla="*/ 1484251 w 1901578"/>
              <a:gd name="connsiteY13" fmla="*/ 1415289 h 1571259"/>
              <a:gd name="connsiteX14" fmla="*/ 1708537 w 1901578"/>
              <a:gd name="connsiteY14" fmla="*/ 1561938 h 1571259"/>
              <a:gd name="connsiteX15" fmla="*/ 1855186 w 1901578"/>
              <a:gd name="connsiteY15" fmla="*/ 1544685 h 1571259"/>
              <a:gd name="connsiteX16" fmla="*/ 1898318 w 1901578"/>
              <a:gd name="connsiteY16" fmla="*/ 1449795 h 1571259"/>
              <a:gd name="connsiteX17" fmla="*/ 1881066 w 1901578"/>
              <a:gd name="connsiteY17" fmla="*/ 1354904 h 1571259"/>
              <a:gd name="connsiteX18" fmla="*/ 1743043 w 1901578"/>
              <a:gd name="connsiteY18" fmla="*/ 1216881 h 1571259"/>
              <a:gd name="connsiteX19" fmla="*/ 1294469 w 1901578"/>
              <a:gd name="connsiteY19" fmla="*/ 897704 h 1571259"/>
              <a:gd name="connsiteX20" fmla="*/ 785511 w 1901578"/>
              <a:gd name="connsiteY20" fmla="*/ 604406 h 1571259"/>
              <a:gd name="connsiteX21" fmla="*/ 664741 w 1901578"/>
              <a:gd name="connsiteY21" fmla="*/ 526768 h 1571259"/>
              <a:gd name="connsiteX22" fmla="*/ 492213 w 1901578"/>
              <a:gd name="connsiteY22" fmla="*/ 423251 h 1571259"/>
              <a:gd name="connsiteX23" fmla="*/ 371443 w 1901578"/>
              <a:gd name="connsiteY23" fmla="*/ 354240 h 1571259"/>
              <a:gd name="connsiteX24" fmla="*/ 345564 w 1901578"/>
              <a:gd name="connsiteY24" fmla="*/ 173085 h 1571259"/>
              <a:gd name="connsiteX25" fmla="*/ 311058 w 1901578"/>
              <a:gd name="connsiteY25" fmla="*/ 69568 h 1571259"/>
              <a:gd name="connsiteX26" fmla="*/ 224794 w 1901578"/>
              <a:gd name="connsiteY26" fmla="*/ 17810 h 1571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901578" h="1571259">
                <a:moveTo>
                  <a:pt x="224794" y="17810"/>
                </a:moveTo>
                <a:cubicBezTo>
                  <a:pt x="200352" y="6308"/>
                  <a:pt x="193164" y="-2319"/>
                  <a:pt x="164409" y="557"/>
                </a:cubicBezTo>
                <a:cubicBezTo>
                  <a:pt x="135654" y="3432"/>
                  <a:pt x="79583" y="9184"/>
                  <a:pt x="52266" y="35063"/>
                </a:cubicBezTo>
                <a:cubicBezTo>
                  <a:pt x="24949" y="60942"/>
                  <a:pt x="4820" y="111262"/>
                  <a:pt x="507" y="155832"/>
                </a:cubicBezTo>
                <a:cubicBezTo>
                  <a:pt x="-3806" y="200402"/>
                  <a:pt x="20635" y="259349"/>
                  <a:pt x="26386" y="302481"/>
                </a:cubicBezTo>
                <a:cubicBezTo>
                  <a:pt x="32137" y="345613"/>
                  <a:pt x="35013" y="375806"/>
                  <a:pt x="35013" y="414625"/>
                </a:cubicBezTo>
                <a:cubicBezTo>
                  <a:pt x="35013" y="453444"/>
                  <a:pt x="27824" y="510954"/>
                  <a:pt x="26386" y="535395"/>
                </a:cubicBezTo>
                <a:cubicBezTo>
                  <a:pt x="24948" y="559837"/>
                  <a:pt x="20635" y="551210"/>
                  <a:pt x="26386" y="561274"/>
                </a:cubicBezTo>
                <a:cubicBezTo>
                  <a:pt x="32137" y="571338"/>
                  <a:pt x="20635" y="569901"/>
                  <a:pt x="60892" y="595780"/>
                </a:cubicBezTo>
                <a:cubicBezTo>
                  <a:pt x="101149" y="621659"/>
                  <a:pt x="267926" y="716549"/>
                  <a:pt x="267926" y="716549"/>
                </a:cubicBezTo>
                <a:lnTo>
                  <a:pt x="474960" y="837319"/>
                </a:lnTo>
                <a:cubicBezTo>
                  <a:pt x="564100" y="890515"/>
                  <a:pt x="703560" y="978218"/>
                  <a:pt x="802764" y="1035727"/>
                </a:cubicBezTo>
                <a:cubicBezTo>
                  <a:pt x="901968" y="1093237"/>
                  <a:pt x="1070183" y="1182376"/>
                  <a:pt x="1070183" y="1182376"/>
                </a:cubicBezTo>
                <a:cubicBezTo>
                  <a:pt x="1183764" y="1245636"/>
                  <a:pt x="1377859" y="1352029"/>
                  <a:pt x="1484251" y="1415289"/>
                </a:cubicBezTo>
                <a:cubicBezTo>
                  <a:pt x="1590643" y="1478549"/>
                  <a:pt x="1646715" y="1540372"/>
                  <a:pt x="1708537" y="1561938"/>
                </a:cubicBezTo>
                <a:cubicBezTo>
                  <a:pt x="1770359" y="1583504"/>
                  <a:pt x="1823556" y="1563375"/>
                  <a:pt x="1855186" y="1544685"/>
                </a:cubicBezTo>
                <a:cubicBezTo>
                  <a:pt x="1886816" y="1525995"/>
                  <a:pt x="1894005" y="1481425"/>
                  <a:pt x="1898318" y="1449795"/>
                </a:cubicBezTo>
                <a:cubicBezTo>
                  <a:pt x="1902631" y="1418165"/>
                  <a:pt x="1906945" y="1393723"/>
                  <a:pt x="1881066" y="1354904"/>
                </a:cubicBezTo>
                <a:cubicBezTo>
                  <a:pt x="1855187" y="1316085"/>
                  <a:pt x="1840809" y="1293081"/>
                  <a:pt x="1743043" y="1216881"/>
                </a:cubicBezTo>
                <a:cubicBezTo>
                  <a:pt x="1645277" y="1140681"/>
                  <a:pt x="1454058" y="999783"/>
                  <a:pt x="1294469" y="897704"/>
                </a:cubicBezTo>
                <a:cubicBezTo>
                  <a:pt x="1134880" y="795625"/>
                  <a:pt x="890466" y="666229"/>
                  <a:pt x="785511" y="604406"/>
                </a:cubicBezTo>
                <a:cubicBezTo>
                  <a:pt x="680556" y="542583"/>
                  <a:pt x="713624" y="556960"/>
                  <a:pt x="664741" y="526768"/>
                </a:cubicBezTo>
                <a:cubicBezTo>
                  <a:pt x="615858" y="496576"/>
                  <a:pt x="541096" y="452006"/>
                  <a:pt x="492213" y="423251"/>
                </a:cubicBezTo>
                <a:cubicBezTo>
                  <a:pt x="443330" y="394496"/>
                  <a:pt x="395884" y="395934"/>
                  <a:pt x="371443" y="354240"/>
                </a:cubicBezTo>
                <a:cubicBezTo>
                  <a:pt x="347002" y="312546"/>
                  <a:pt x="355628" y="220530"/>
                  <a:pt x="345564" y="173085"/>
                </a:cubicBezTo>
                <a:cubicBezTo>
                  <a:pt x="335500" y="125640"/>
                  <a:pt x="332624" y="96885"/>
                  <a:pt x="311058" y="69568"/>
                </a:cubicBezTo>
                <a:cubicBezTo>
                  <a:pt x="289492" y="42251"/>
                  <a:pt x="249236" y="29312"/>
                  <a:pt x="224794" y="17810"/>
                </a:cubicBezTo>
                <a:close/>
              </a:path>
            </a:pathLst>
          </a:custGeom>
          <a:solidFill>
            <a:srgbClr val="2C9A2B"/>
          </a:solidFill>
          <a:ln w="34925">
            <a:solidFill>
              <a:srgbClr val="2C9A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4" name="Kombinationstegning 173"/>
          <p:cNvSpPr/>
          <p:nvPr/>
        </p:nvSpPr>
        <p:spPr>
          <a:xfrm rot="20089988">
            <a:off x="3693635" y="1759047"/>
            <a:ext cx="348529" cy="221062"/>
          </a:xfrm>
          <a:custGeom>
            <a:avLst/>
            <a:gdLst>
              <a:gd name="connsiteX0" fmla="*/ 224794 w 1901578"/>
              <a:gd name="connsiteY0" fmla="*/ 17810 h 1571259"/>
              <a:gd name="connsiteX1" fmla="*/ 164409 w 1901578"/>
              <a:gd name="connsiteY1" fmla="*/ 557 h 1571259"/>
              <a:gd name="connsiteX2" fmla="*/ 52266 w 1901578"/>
              <a:gd name="connsiteY2" fmla="*/ 35063 h 1571259"/>
              <a:gd name="connsiteX3" fmla="*/ 507 w 1901578"/>
              <a:gd name="connsiteY3" fmla="*/ 155832 h 1571259"/>
              <a:gd name="connsiteX4" fmla="*/ 26386 w 1901578"/>
              <a:gd name="connsiteY4" fmla="*/ 302481 h 1571259"/>
              <a:gd name="connsiteX5" fmla="*/ 35013 w 1901578"/>
              <a:gd name="connsiteY5" fmla="*/ 414625 h 1571259"/>
              <a:gd name="connsiteX6" fmla="*/ 26386 w 1901578"/>
              <a:gd name="connsiteY6" fmla="*/ 535395 h 1571259"/>
              <a:gd name="connsiteX7" fmla="*/ 26386 w 1901578"/>
              <a:gd name="connsiteY7" fmla="*/ 561274 h 1571259"/>
              <a:gd name="connsiteX8" fmla="*/ 60892 w 1901578"/>
              <a:gd name="connsiteY8" fmla="*/ 595780 h 1571259"/>
              <a:gd name="connsiteX9" fmla="*/ 267926 w 1901578"/>
              <a:gd name="connsiteY9" fmla="*/ 716549 h 1571259"/>
              <a:gd name="connsiteX10" fmla="*/ 474960 w 1901578"/>
              <a:gd name="connsiteY10" fmla="*/ 837319 h 1571259"/>
              <a:gd name="connsiteX11" fmla="*/ 802764 w 1901578"/>
              <a:gd name="connsiteY11" fmla="*/ 1035727 h 1571259"/>
              <a:gd name="connsiteX12" fmla="*/ 1070183 w 1901578"/>
              <a:gd name="connsiteY12" fmla="*/ 1182376 h 1571259"/>
              <a:gd name="connsiteX13" fmla="*/ 1484251 w 1901578"/>
              <a:gd name="connsiteY13" fmla="*/ 1415289 h 1571259"/>
              <a:gd name="connsiteX14" fmla="*/ 1708537 w 1901578"/>
              <a:gd name="connsiteY14" fmla="*/ 1561938 h 1571259"/>
              <a:gd name="connsiteX15" fmla="*/ 1855186 w 1901578"/>
              <a:gd name="connsiteY15" fmla="*/ 1544685 h 1571259"/>
              <a:gd name="connsiteX16" fmla="*/ 1898318 w 1901578"/>
              <a:gd name="connsiteY16" fmla="*/ 1449795 h 1571259"/>
              <a:gd name="connsiteX17" fmla="*/ 1881066 w 1901578"/>
              <a:gd name="connsiteY17" fmla="*/ 1354904 h 1571259"/>
              <a:gd name="connsiteX18" fmla="*/ 1743043 w 1901578"/>
              <a:gd name="connsiteY18" fmla="*/ 1216881 h 1571259"/>
              <a:gd name="connsiteX19" fmla="*/ 1294469 w 1901578"/>
              <a:gd name="connsiteY19" fmla="*/ 897704 h 1571259"/>
              <a:gd name="connsiteX20" fmla="*/ 785511 w 1901578"/>
              <a:gd name="connsiteY20" fmla="*/ 604406 h 1571259"/>
              <a:gd name="connsiteX21" fmla="*/ 664741 w 1901578"/>
              <a:gd name="connsiteY21" fmla="*/ 526768 h 1571259"/>
              <a:gd name="connsiteX22" fmla="*/ 492213 w 1901578"/>
              <a:gd name="connsiteY22" fmla="*/ 423251 h 1571259"/>
              <a:gd name="connsiteX23" fmla="*/ 371443 w 1901578"/>
              <a:gd name="connsiteY23" fmla="*/ 354240 h 1571259"/>
              <a:gd name="connsiteX24" fmla="*/ 345564 w 1901578"/>
              <a:gd name="connsiteY24" fmla="*/ 173085 h 1571259"/>
              <a:gd name="connsiteX25" fmla="*/ 311058 w 1901578"/>
              <a:gd name="connsiteY25" fmla="*/ 69568 h 1571259"/>
              <a:gd name="connsiteX26" fmla="*/ 224794 w 1901578"/>
              <a:gd name="connsiteY26" fmla="*/ 17810 h 1571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901578" h="1571259">
                <a:moveTo>
                  <a:pt x="224794" y="17810"/>
                </a:moveTo>
                <a:cubicBezTo>
                  <a:pt x="200352" y="6308"/>
                  <a:pt x="193164" y="-2319"/>
                  <a:pt x="164409" y="557"/>
                </a:cubicBezTo>
                <a:cubicBezTo>
                  <a:pt x="135654" y="3432"/>
                  <a:pt x="79583" y="9184"/>
                  <a:pt x="52266" y="35063"/>
                </a:cubicBezTo>
                <a:cubicBezTo>
                  <a:pt x="24949" y="60942"/>
                  <a:pt x="4820" y="111262"/>
                  <a:pt x="507" y="155832"/>
                </a:cubicBezTo>
                <a:cubicBezTo>
                  <a:pt x="-3806" y="200402"/>
                  <a:pt x="20635" y="259349"/>
                  <a:pt x="26386" y="302481"/>
                </a:cubicBezTo>
                <a:cubicBezTo>
                  <a:pt x="32137" y="345613"/>
                  <a:pt x="35013" y="375806"/>
                  <a:pt x="35013" y="414625"/>
                </a:cubicBezTo>
                <a:cubicBezTo>
                  <a:pt x="35013" y="453444"/>
                  <a:pt x="27824" y="510954"/>
                  <a:pt x="26386" y="535395"/>
                </a:cubicBezTo>
                <a:cubicBezTo>
                  <a:pt x="24948" y="559837"/>
                  <a:pt x="20635" y="551210"/>
                  <a:pt x="26386" y="561274"/>
                </a:cubicBezTo>
                <a:cubicBezTo>
                  <a:pt x="32137" y="571338"/>
                  <a:pt x="20635" y="569901"/>
                  <a:pt x="60892" y="595780"/>
                </a:cubicBezTo>
                <a:cubicBezTo>
                  <a:pt x="101149" y="621659"/>
                  <a:pt x="267926" y="716549"/>
                  <a:pt x="267926" y="716549"/>
                </a:cubicBezTo>
                <a:lnTo>
                  <a:pt x="474960" y="837319"/>
                </a:lnTo>
                <a:cubicBezTo>
                  <a:pt x="564100" y="890515"/>
                  <a:pt x="703560" y="978218"/>
                  <a:pt x="802764" y="1035727"/>
                </a:cubicBezTo>
                <a:cubicBezTo>
                  <a:pt x="901968" y="1093237"/>
                  <a:pt x="1070183" y="1182376"/>
                  <a:pt x="1070183" y="1182376"/>
                </a:cubicBezTo>
                <a:cubicBezTo>
                  <a:pt x="1183764" y="1245636"/>
                  <a:pt x="1377859" y="1352029"/>
                  <a:pt x="1484251" y="1415289"/>
                </a:cubicBezTo>
                <a:cubicBezTo>
                  <a:pt x="1590643" y="1478549"/>
                  <a:pt x="1646715" y="1540372"/>
                  <a:pt x="1708537" y="1561938"/>
                </a:cubicBezTo>
                <a:cubicBezTo>
                  <a:pt x="1770359" y="1583504"/>
                  <a:pt x="1823556" y="1563375"/>
                  <a:pt x="1855186" y="1544685"/>
                </a:cubicBezTo>
                <a:cubicBezTo>
                  <a:pt x="1886816" y="1525995"/>
                  <a:pt x="1894005" y="1481425"/>
                  <a:pt x="1898318" y="1449795"/>
                </a:cubicBezTo>
                <a:cubicBezTo>
                  <a:pt x="1902631" y="1418165"/>
                  <a:pt x="1906945" y="1393723"/>
                  <a:pt x="1881066" y="1354904"/>
                </a:cubicBezTo>
                <a:cubicBezTo>
                  <a:pt x="1855187" y="1316085"/>
                  <a:pt x="1840809" y="1293081"/>
                  <a:pt x="1743043" y="1216881"/>
                </a:cubicBezTo>
                <a:cubicBezTo>
                  <a:pt x="1645277" y="1140681"/>
                  <a:pt x="1454058" y="999783"/>
                  <a:pt x="1294469" y="897704"/>
                </a:cubicBezTo>
                <a:cubicBezTo>
                  <a:pt x="1134880" y="795625"/>
                  <a:pt x="890466" y="666229"/>
                  <a:pt x="785511" y="604406"/>
                </a:cubicBezTo>
                <a:cubicBezTo>
                  <a:pt x="680556" y="542583"/>
                  <a:pt x="713624" y="556960"/>
                  <a:pt x="664741" y="526768"/>
                </a:cubicBezTo>
                <a:cubicBezTo>
                  <a:pt x="615858" y="496576"/>
                  <a:pt x="541096" y="452006"/>
                  <a:pt x="492213" y="423251"/>
                </a:cubicBezTo>
                <a:cubicBezTo>
                  <a:pt x="443330" y="394496"/>
                  <a:pt x="395884" y="395934"/>
                  <a:pt x="371443" y="354240"/>
                </a:cubicBezTo>
                <a:cubicBezTo>
                  <a:pt x="347002" y="312546"/>
                  <a:pt x="355628" y="220530"/>
                  <a:pt x="345564" y="173085"/>
                </a:cubicBezTo>
                <a:cubicBezTo>
                  <a:pt x="335500" y="125640"/>
                  <a:pt x="332624" y="96885"/>
                  <a:pt x="311058" y="69568"/>
                </a:cubicBezTo>
                <a:cubicBezTo>
                  <a:pt x="289492" y="42251"/>
                  <a:pt x="249236" y="29312"/>
                  <a:pt x="224794" y="17810"/>
                </a:cubicBezTo>
                <a:close/>
              </a:path>
            </a:pathLst>
          </a:custGeom>
          <a:solidFill>
            <a:srgbClr val="2C9A2B"/>
          </a:solidFill>
          <a:ln w="34925">
            <a:solidFill>
              <a:srgbClr val="2C9A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Kombinationstegning 174"/>
          <p:cNvSpPr/>
          <p:nvPr/>
        </p:nvSpPr>
        <p:spPr>
          <a:xfrm rot="12138227" flipH="1">
            <a:off x="3701401" y="1907977"/>
            <a:ext cx="348526" cy="221062"/>
          </a:xfrm>
          <a:custGeom>
            <a:avLst/>
            <a:gdLst>
              <a:gd name="connsiteX0" fmla="*/ 224794 w 1901578"/>
              <a:gd name="connsiteY0" fmla="*/ 17810 h 1571259"/>
              <a:gd name="connsiteX1" fmla="*/ 164409 w 1901578"/>
              <a:gd name="connsiteY1" fmla="*/ 557 h 1571259"/>
              <a:gd name="connsiteX2" fmla="*/ 52266 w 1901578"/>
              <a:gd name="connsiteY2" fmla="*/ 35063 h 1571259"/>
              <a:gd name="connsiteX3" fmla="*/ 507 w 1901578"/>
              <a:gd name="connsiteY3" fmla="*/ 155832 h 1571259"/>
              <a:gd name="connsiteX4" fmla="*/ 26386 w 1901578"/>
              <a:gd name="connsiteY4" fmla="*/ 302481 h 1571259"/>
              <a:gd name="connsiteX5" fmla="*/ 35013 w 1901578"/>
              <a:gd name="connsiteY5" fmla="*/ 414625 h 1571259"/>
              <a:gd name="connsiteX6" fmla="*/ 26386 w 1901578"/>
              <a:gd name="connsiteY6" fmla="*/ 535395 h 1571259"/>
              <a:gd name="connsiteX7" fmla="*/ 26386 w 1901578"/>
              <a:gd name="connsiteY7" fmla="*/ 561274 h 1571259"/>
              <a:gd name="connsiteX8" fmla="*/ 60892 w 1901578"/>
              <a:gd name="connsiteY8" fmla="*/ 595780 h 1571259"/>
              <a:gd name="connsiteX9" fmla="*/ 267926 w 1901578"/>
              <a:gd name="connsiteY9" fmla="*/ 716549 h 1571259"/>
              <a:gd name="connsiteX10" fmla="*/ 474960 w 1901578"/>
              <a:gd name="connsiteY10" fmla="*/ 837319 h 1571259"/>
              <a:gd name="connsiteX11" fmla="*/ 802764 w 1901578"/>
              <a:gd name="connsiteY11" fmla="*/ 1035727 h 1571259"/>
              <a:gd name="connsiteX12" fmla="*/ 1070183 w 1901578"/>
              <a:gd name="connsiteY12" fmla="*/ 1182376 h 1571259"/>
              <a:gd name="connsiteX13" fmla="*/ 1484251 w 1901578"/>
              <a:gd name="connsiteY13" fmla="*/ 1415289 h 1571259"/>
              <a:gd name="connsiteX14" fmla="*/ 1708537 w 1901578"/>
              <a:gd name="connsiteY14" fmla="*/ 1561938 h 1571259"/>
              <a:gd name="connsiteX15" fmla="*/ 1855186 w 1901578"/>
              <a:gd name="connsiteY15" fmla="*/ 1544685 h 1571259"/>
              <a:gd name="connsiteX16" fmla="*/ 1898318 w 1901578"/>
              <a:gd name="connsiteY16" fmla="*/ 1449795 h 1571259"/>
              <a:gd name="connsiteX17" fmla="*/ 1881066 w 1901578"/>
              <a:gd name="connsiteY17" fmla="*/ 1354904 h 1571259"/>
              <a:gd name="connsiteX18" fmla="*/ 1743043 w 1901578"/>
              <a:gd name="connsiteY18" fmla="*/ 1216881 h 1571259"/>
              <a:gd name="connsiteX19" fmla="*/ 1294469 w 1901578"/>
              <a:gd name="connsiteY19" fmla="*/ 897704 h 1571259"/>
              <a:gd name="connsiteX20" fmla="*/ 785511 w 1901578"/>
              <a:gd name="connsiteY20" fmla="*/ 604406 h 1571259"/>
              <a:gd name="connsiteX21" fmla="*/ 664741 w 1901578"/>
              <a:gd name="connsiteY21" fmla="*/ 526768 h 1571259"/>
              <a:gd name="connsiteX22" fmla="*/ 492213 w 1901578"/>
              <a:gd name="connsiteY22" fmla="*/ 423251 h 1571259"/>
              <a:gd name="connsiteX23" fmla="*/ 371443 w 1901578"/>
              <a:gd name="connsiteY23" fmla="*/ 354240 h 1571259"/>
              <a:gd name="connsiteX24" fmla="*/ 345564 w 1901578"/>
              <a:gd name="connsiteY24" fmla="*/ 173085 h 1571259"/>
              <a:gd name="connsiteX25" fmla="*/ 311058 w 1901578"/>
              <a:gd name="connsiteY25" fmla="*/ 69568 h 1571259"/>
              <a:gd name="connsiteX26" fmla="*/ 224794 w 1901578"/>
              <a:gd name="connsiteY26" fmla="*/ 17810 h 1571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901578" h="1571259">
                <a:moveTo>
                  <a:pt x="224794" y="17810"/>
                </a:moveTo>
                <a:cubicBezTo>
                  <a:pt x="200352" y="6308"/>
                  <a:pt x="193164" y="-2319"/>
                  <a:pt x="164409" y="557"/>
                </a:cubicBezTo>
                <a:cubicBezTo>
                  <a:pt x="135654" y="3432"/>
                  <a:pt x="79583" y="9184"/>
                  <a:pt x="52266" y="35063"/>
                </a:cubicBezTo>
                <a:cubicBezTo>
                  <a:pt x="24949" y="60942"/>
                  <a:pt x="4820" y="111262"/>
                  <a:pt x="507" y="155832"/>
                </a:cubicBezTo>
                <a:cubicBezTo>
                  <a:pt x="-3806" y="200402"/>
                  <a:pt x="20635" y="259349"/>
                  <a:pt x="26386" y="302481"/>
                </a:cubicBezTo>
                <a:cubicBezTo>
                  <a:pt x="32137" y="345613"/>
                  <a:pt x="35013" y="375806"/>
                  <a:pt x="35013" y="414625"/>
                </a:cubicBezTo>
                <a:cubicBezTo>
                  <a:pt x="35013" y="453444"/>
                  <a:pt x="27824" y="510954"/>
                  <a:pt x="26386" y="535395"/>
                </a:cubicBezTo>
                <a:cubicBezTo>
                  <a:pt x="24948" y="559837"/>
                  <a:pt x="20635" y="551210"/>
                  <a:pt x="26386" y="561274"/>
                </a:cubicBezTo>
                <a:cubicBezTo>
                  <a:pt x="32137" y="571338"/>
                  <a:pt x="20635" y="569901"/>
                  <a:pt x="60892" y="595780"/>
                </a:cubicBezTo>
                <a:cubicBezTo>
                  <a:pt x="101149" y="621659"/>
                  <a:pt x="267926" y="716549"/>
                  <a:pt x="267926" y="716549"/>
                </a:cubicBezTo>
                <a:lnTo>
                  <a:pt x="474960" y="837319"/>
                </a:lnTo>
                <a:cubicBezTo>
                  <a:pt x="564100" y="890515"/>
                  <a:pt x="703560" y="978218"/>
                  <a:pt x="802764" y="1035727"/>
                </a:cubicBezTo>
                <a:cubicBezTo>
                  <a:pt x="901968" y="1093237"/>
                  <a:pt x="1070183" y="1182376"/>
                  <a:pt x="1070183" y="1182376"/>
                </a:cubicBezTo>
                <a:cubicBezTo>
                  <a:pt x="1183764" y="1245636"/>
                  <a:pt x="1377859" y="1352029"/>
                  <a:pt x="1484251" y="1415289"/>
                </a:cubicBezTo>
                <a:cubicBezTo>
                  <a:pt x="1590643" y="1478549"/>
                  <a:pt x="1646715" y="1540372"/>
                  <a:pt x="1708537" y="1561938"/>
                </a:cubicBezTo>
                <a:cubicBezTo>
                  <a:pt x="1770359" y="1583504"/>
                  <a:pt x="1823556" y="1563375"/>
                  <a:pt x="1855186" y="1544685"/>
                </a:cubicBezTo>
                <a:cubicBezTo>
                  <a:pt x="1886816" y="1525995"/>
                  <a:pt x="1894005" y="1481425"/>
                  <a:pt x="1898318" y="1449795"/>
                </a:cubicBezTo>
                <a:cubicBezTo>
                  <a:pt x="1902631" y="1418165"/>
                  <a:pt x="1906945" y="1393723"/>
                  <a:pt x="1881066" y="1354904"/>
                </a:cubicBezTo>
                <a:cubicBezTo>
                  <a:pt x="1855187" y="1316085"/>
                  <a:pt x="1840809" y="1293081"/>
                  <a:pt x="1743043" y="1216881"/>
                </a:cubicBezTo>
                <a:cubicBezTo>
                  <a:pt x="1645277" y="1140681"/>
                  <a:pt x="1454058" y="999783"/>
                  <a:pt x="1294469" y="897704"/>
                </a:cubicBezTo>
                <a:cubicBezTo>
                  <a:pt x="1134880" y="795625"/>
                  <a:pt x="890466" y="666229"/>
                  <a:pt x="785511" y="604406"/>
                </a:cubicBezTo>
                <a:cubicBezTo>
                  <a:pt x="680556" y="542583"/>
                  <a:pt x="713624" y="556960"/>
                  <a:pt x="664741" y="526768"/>
                </a:cubicBezTo>
                <a:cubicBezTo>
                  <a:pt x="615858" y="496576"/>
                  <a:pt x="541096" y="452006"/>
                  <a:pt x="492213" y="423251"/>
                </a:cubicBezTo>
                <a:cubicBezTo>
                  <a:pt x="443330" y="394496"/>
                  <a:pt x="395884" y="395934"/>
                  <a:pt x="371443" y="354240"/>
                </a:cubicBezTo>
                <a:cubicBezTo>
                  <a:pt x="347002" y="312546"/>
                  <a:pt x="355628" y="220530"/>
                  <a:pt x="345564" y="173085"/>
                </a:cubicBezTo>
                <a:cubicBezTo>
                  <a:pt x="335500" y="125640"/>
                  <a:pt x="332624" y="96885"/>
                  <a:pt x="311058" y="69568"/>
                </a:cubicBezTo>
                <a:cubicBezTo>
                  <a:pt x="289492" y="42251"/>
                  <a:pt x="249236" y="29312"/>
                  <a:pt x="224794" y="17810"/>
                </a:cubicBezTo>
                <a:close/>
              </a:path>
            </a:pathLst>
          </a:custGeom>
          <a:solidFill>
            <a:srgbClr val="2C9A2B"/>
          </a:solidFill>
          <a:ln w="34925">
            <a:solidFill>
              <a:srgbClr val="2C9A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5" name="Lige pilforbindelse 184"/>
          <p:cNvCxnSpPr/>
          <p:nvPr/>
        </p:nvCxnSpPr>
        <p:spPr>
          <a:xfrm>
            <a:off x="4764416" y="3050020"/>
            <a:ext cx="9439" cy="55892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Kombinationstegning 190"/>
          <p:cNvSpPr/>
          <p:nvPr/>
        </p:nvSpPr>
        <p:spPr>
          <a:xfrm rot="2788380" flipH="1">
            <a:off x="8228655" y="3159092"/>
            <a:ext cx="132597" cy="126858"/>
          </a:xfrm>
          <a:custGeom>
            <a:avLst/>
            <a:gdLst>
              <a:gd name="connsiteX0" fmla="*/ 128588 w 243094"/>
              <a:gd name="connsiteY0" fmla="*/ 609 h 219709"/>
              <a:gd name="connsiteX1" fmla="*/ 0 w 243094"/>
              <a:gd name="connsiteY1" fmla="*/ 186347 h 219709"/>
              <a:gd name="connsiteX2" fmla="*/ 128588 w 243094"/>
              <a:gd name="connsiteY2" fmla="*/ 214922 h 219709"/>
              <a:gd name="connsiteX3" fmla="*/ 242888 w 243094"/>
              <a:gd name="connsiteY3" fmla="*/ 129197 h 219709"/>
              <a:gd name="connsiteX4" fmla="*/ 128588 w 243094"/>
              <a:gd name="connsiteY4" fmla="*/ 609 h 219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94" h="219709">
                <a:moveTo>
                  <a:pt x="128588" y="609"/>
                </a:moveTo>
                <a:cubicBezTo>
                  <a:pt x="88107" y="10134"/>
                  <a:pt x="0" y="150628"/>
                  <a:pt x="0" y="186347"/>
                </a:cubicBezTo>
                <a:cubicBezTo>
                  <a:pt x="0" y="222066"/>
                  <a:pt x="88107" y="224447"/>
                  <a:pt x="128588" y="214922"/>
                </a:cubicBezTo>
                <a:cubicBezTo>
                  <a:pt x="169069" y="205397"/>
                  <a:pt x="238126" y="162534"/>
                  <a:pt x="242888" y="129197"/>
                </a:cubicBezTo>
                <a:cubicBezTo>
                  <a:pt x="247650" y="95860"/>
                  <a:pt x="169069" y="-8916"/>
                  <a:pt x="128588" y="609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Kombinationstegning 191"/>
          <p:cNvSpPr/>
          <p:nvPr/>
        </p:nvSpPr>
        <p:spPr>
          <a:xfrm rot="307467">
            <a:off x="8083469" y="3221852"/>
            <a:ext cx="366650" cy="646186"/>
          </a:xfrm>
          <a:custGeom>
            <a:avLst/>
            <a:gdLst>
              <a:gd name="connsiteX0" fmla="*/ 60195 w 1118357"/>
              <a:gd name="connsiteY0" fmla="*/ 900810 h 2440627"/>
              <a:gd name="connsiteX1" fmla="*/ 164698 w 1118357"/>
              <a:gd name="connsiteY1" fmla="*/ 1580079 h 2440627"/>
              <a:gd name="connsiteX2" fmla="*/ 321452 w 1118357"/>
              <a:gd name="connsiteY2" fmla="*/ 2363850 h 2440627"/>
              <a:gd name="connsiteX3" fmla="*/ 608835 w 1118357"/>
              <a:gd name="connsiteY3" fmla="*/ 2363850 h 2440627"/>
              <a:gd name="connsiteX4" fmla="*/ 608835 w 1118357"/>
              <a:gd name="connsiteY4" fmla="*/ 1945839 h 2440627"/>
              <a:gd name="connsiteX5" fmla="*/ 504332 w 1118357"/>
              <a:gd name="connsiteY5" fmla="*/ 1057564 h 2440627"/>
              <a:gd name="connsiteX6" fmla="*/ 1013783 w 1118357"/>
              <a:gd name="connsiteY6" fmla="*/ 848559 h 2440627"/>
              <a:gd name="connsiteX7" fmla="*/ 1118286 w 1118357"/>
              <a:gd name="connsiteY7" fmla="*/ 495862 h 2440627"/>
              <a:gd name="connsiteX8" fmla="*/ 1026846 w 1118357"/>
              <a:gd name="connsiteY8" fmla="*/ 77850 h 2440627"/>
              <a:gd name="connsiteX9" fmla="*/ 843966 w 1118357"/>
              <a:gd name="connsiteY9" fmla="*/ 77850 h 2440627"/>
              <a:gd name="connsiteX10" fmla="*/ 726401 w 1118357"/>
              <a:gd name="connsiteY10" fmla="*/ 417484 h 2440627"/>
              <a:gd name="connsiteX11" fmla="*/ 543521 w 1118357"/>
              <a:gd name="connsiteY11" fmla="*/ 508924 h 2440627"/>
              <a:gd name="connsiteX12" fmla="*/ 360641 w 1118357"/>
              <a:gd name="connsiteY12" fmla="*/ 352170 h 2440627"/>
              <a:gd name="connsiteX13" fmla="*/ 243075 w 1118357"/>
              <a:gd name="connsiteY13" fmla="*/ 38662 h 2440627"/>
              <a:gd name="connsiteX14" fmla="*/ 7943 w 1118357"/>
              <a:gd name="connsiteY14" fmla="*/ 103976 h 2440627"/>
              <a:gd name="connsiteX15" fmla="*/ 60195 w 1118357"/>
              <a:gd name="connsiteY15" fmla="*/ 900810 h 2440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18357" h="2440627">
                <a:moveTo>
                  <a:pt x="60195" y="900810"/>
                </a:moveTo>
                <a:cubicBezTo>
                  <a:pt x="86321" y="1146827"/>
                  <a:pt x="121155" y="1336239"/>
                  <a:pt x="164698" y="1580079"/>
                </a:cubicBezTo>
                <a:cubicBezTo>
                  <a:pt x="208241" y="1823919"/>
                  <a:pt x="247429" y="2233221"/>
                  <a:pt x="321452" y="2363850"/>
                </a:cubicBezTo>
                <a:cubicBezTo>
                  <a:pt x="395475" y="2494479"/>
                  <a:pt x="560938" y="2433518"/>
                  <a:pt x="608835" y="2363850"/>
                </a:cubicBezTo>
                <a:cubicBezTo>
                  <a:pt x="656732" y="2294182"/>
                  <a:pt x="626252" y="2163553"/>
                  <a:pt x="608835" y="1945839"/>
                </a:cubicBezTo>
                <a:cubicBezTo>
                  <a:pt x="591418" y="1728125"/>
                  <a:pt x="436841" y="1240444"/>
                  <a:pt x="504332" y="1057564"/>
                </a:cubicBezTo>
                <a:cubicBezTo>
                  <a:pt x="571823" y="874684"/>
                  <a:pt x="911457" y="942176"/>
                  <a:pt x="1013783" y="848559"/>
                </a:cubicBezTo>
                <a:cubicBezTo>
                  <a:pt x="1116109" y="754942"/>
                  <a:pt x="1116109" y="624313"/>
                  <a:pt x="1118286" y="495862"/>
                </a:cubicBezTo>
                <a:cubicBezTo>
                  <a:pt x="1120463" y="367411"/>
                  <a:pt x="1072566" y="147519"/>
                  <a:pt x="1026846" y="77850"/>
                </a:cubicBezTo>
                <a:cubicBezTo>
                  <a:pt x="981126" y="8181"/>
                  <a:pt x="894040" y="21244"/>
                  <a:pt x="843966" y="77850"/>
                </a:cubicBezTo>
                <a:cubicBezTo>
                  <a:pt x="793892" y="134456"/>
                  <a:pt x="776475" y="345638"/>
                  <a:pt x="726401" y="417484"/>
                </a:cubicBezTo>
                <a:cubicBezTo>
                  <a:pt x="676327" y="489330"/>
                  <a:pt x="604481" y="519810"/>
                  <a:pt x="543521" y="508924"/>
                </a:cubicBezTo>
                <a:cubicBezTo>
                  <a:pt x="482561" y="498038"/>
                  <a:pt x="410715" y="430547"/>
                  <a:pt x="360641" y="352170"/>
                </a:cubicBezTo>
                <a:cubicBezTo>
                  <a:pt x="310567" y="273793"/>
                  <a:pt x="301858" y="80028"/>
                  <a:pt x="243075" y="38662"/>
                </a:cubicBezTo>
                <a:cubicBezTo>
                  <a:pt x="184292" y="-2704"/>
                  <a:pt x="36246" y="-44070"/>
                  <a:pt x="7943" y="103976"/>
                </a:cubicBezTo>
                <a:cubicBezTo>
                  <a:pt x="-20360" y="252022"/>
                  <a:pt x="34069" y="654793"/>
                  <a:pt x="60195" y="90081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Kombinationstegning 192"/>
          <p:cNvSpPr/>
          <p:nvPr/>
        </p:nvSpPr>
        <p:spPr>
          <a:xfrm rot="14694159">
            <a:off x="7982711" y="2761361"/>
            <a:ext cx="427300" cy="271024"/>
          </a:xfrm>
          <a:custGeom>
            <a:avLst/>
            <a:gdLst>
              <a:gd name="connsiteX0" fmla="*/ 224794 w 1901578"/>
              <a:gd name="connsiteY0" fmla="*/ 17810 h 1571259"/>
              <a:gd name="connsiteX1" fmla="*/ 164409 w 1901578"/>
              <a:gd name="connsiteY1" fmla="*/ 557 h 1571259"/>
              <a:gd name="connsiteX2" fmla="*/ 52266 w 1901578"/>
              <a:gd name="connsiteY2" fmla="*/ 35063 h 1571259"/>
              <a:gd name="connsiteX3" fmla="*/ 507 w 1901578"/>
              <a:gd name="connsiteY3" fmla="*/ 155832 h 1571259"/>
              <a:gd name="connsiteX4" fmla="*/ 26386 w 1901578"/>
              <a:gd name="connsiteY4" fmla="*/ 302481 h 1571259"/>
              <a:gd name="connsiteX5" fmla="*/ 35013 w 1901578"/>
              <a:gd name="connsiteY5" fmla="*/ 414625 h 1571259"/>
              <a:gd name="connsiteX6" fmla="*/ 26386 w 1901578"/>
              <a:gd name="connsiteY6" fmla="*/ 535395 h 1571259"/>
              <a:gd name="connsiteX7" fmla="*/ 26386 w 1901578"/>
              <a:gd name="connsiteY7" fmla="*/ 561274 h 1571259"/>
              <a:gd name="connsiteX8" fmla="*/ 60892 w 1901578"/>
              <a:gd name="connsiteY8" fmla="*/ 595780 h 1571259"/>
              <a:gd name="connsiteX9" fmla="*/ 267926 w 1901578"/>
              <a:gd name="connsiteY9" fmla="*/ 716549 h 1571259"/>
              <a:gd name="connsiteX10" fmla="*/ 474960 w 1901578"/>
              <a:gd name="connsiteY10" fmla="*/ 837319 h 1571259"/>
              <a:gd name="connsiteX11" fmla="*/ 802764 w 1901578"/>
              <a:gd name="connsiteY11" fmla="*/ 1035727 h 1571259"/>
              <a:gd name="connsiteX12" fmla="*/ 1070183 w 1901578"/>
              <a:gd name="connsiteY12" fmla="*/ 1182376 h 1571259"/>
              <a:gd name="connsiteX13" fmla="*/ 1484251 w 1901578"/>
              <a:gd name="connsiteY13" fmla="*/ 1415289 h 1571259"/>
              <a:gd name="connsiteX14" fmla="*/ 1708537 w 1901578"/>
              <a:gd name="connsiteY14" fmla="*/ 1561938 h 1571259"/>
              <a:gd name="connsiteX15" fmla="*/ 1855186 w 1901578"/>
              <a:gd name="connsiteY15" fmla="*/ 1544685 h 1571259"/>
              <a:gd name="connsiteX16" fmla="*/ 1898318 w 1901578"/>
              <a:gd name="connsiteY16" fmla="*/ 1449795 h 1571259"/>
              <a:gd name="connsiteX17" fmla="*/ 1881066 w 1901578"/>
              <a:gd name="connsiteY17" fmla="*/ 1354904 h 1571259"/>
              <a:gd name="connsiteX18" fmla="*/ 1743043 w 1901578"/>
              <a:gd name="connsiteY18" fmla="*/ 1216881 h 1571259"/>
              <a:gd name="connsiteX19" fmla="*/ 1294469 w 1901578"/>
              <a:gd name="connsiteY19" fmla="*/ 897704 h 1571259"/>
              <a:gd name="connsiteX20" fmla="*/ 785511 w 1901578"/>
              <a:gd name="connsiteY20" fmla="*/ 604406 h 1571259"/>
              <a:gd name="connsiteX21" fmla="*/ 664741 w 1901578"/>
              <a:gd name="connsiteY21" fmla="*/ 526768 h 1571259"/>
              <a:gd name="connsiteX22" fmla="*/ 492213 w 1901578"/>
              <a:gd name="connsiteY22" fmla="*/ 423251 h 1571259"/>
              <a:gd name="connsiteX23" fmla="*/ 371443 w 1901578"/>
              <a:gd name="connsiteY23" fmla="*/ 354240 h 1571259"/>
              <a:gd name="connsiteX24" fmla="*/ 345564 w 1901578"/>
              <a:gd name="connsiteY24" fmla="*/ 173085 h 1571259"/>
              <a:gd name="connsiteX25" fmla="*/ 311058 w 1901578"/>
              <a:gd name="connsiteY25" fmla="*/ 69568 h 1571259"/>
              <a:gd name="connsiteX26" fmla="*/ 224794 w 1901578"/>
              <a:gd name="connsiteY26" fmla="*/ 17810 h 1571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901578" h="1571259">
                <a:moveTo>
                  <a:pt x="224794" y="17810"/>
                </a:moveTo>
                <a:cubicBezTo>
                  <a:pt x="200352" y="6308"/>
                  <a:pt x="193164" y="-2319"/>
                  <a:pt x="164409" y="557"/>
                </a:cubicBezTo>
                <a:cubicBezTo>
                  <a:pt x="135654" y="3432"/>
                  <a:pt x="79583" y="9184"/>
                  <a:pt x="52266" y="35063"/>
                </a:cubicBezTo>
                <a:cubicBezTo>
                  <a:pt x="24949" y="60942"/>
                  <a:pt x="4820" y="111262"/>
                  <a:pt x="507" y="155832"/>
                </a:cubicBezTo>
                <a:cubicBezTo>
                  <a:pt x="-3806" y="200402"/>
                  <a:pt x="20635" y="259349"/>
                  <a:pt x="26386" y="302481"/>
                </a:cubicBezTo>
                <a:cubicBezTo>
                  <a:pt x="32137" y="345613"/>
                  <a:pt x="35013" y="375806"/>
                  <a:pt x="35013" y="414625"/>
                </a:cubicBezTo>
                <a:cubicBezTo>
                  <a:pt x="35013" y="453444"/>
                  <a:pt x="27824" y="510954"/>
                  <a:pt x="26386" y="535395"/>
                </a:cubicBezTo>
                <a:cubicBezTo>
                  <a:pt x="24948" y="559837"/>
                  <a:pt x="20635" y="551210"/>
                  <a:pt x="26386" y="561274"/>
                </a:cubicBezTo>
                <a:cubicBezTo>
                  <a:pt x="32137" y="571338"/>
                  <a:pt x="20635" y="569901"/>
                  <a:pt x="60892" y="595780"/>
                </a:cubicBezTo>
                <a:cubicBezTo>
                  <a:pt x="101149" y="621659"/>
                  <a:pt x="267926" y="716549"/>
                  <a:pt x="267926" y="716549"/>
                </a:cubicBezTo>
                <a:lnTo>
                  <a:pt x="474960" y="837319"/>
                </a:lnTo>
                <a:cubicBezTo>
                  <a:pt x="564100" y="890515"/>
                  <a:pt x="703560" y="978218"/>
                  <a:pt x="802764" y="1035727"/>
                </a:cubicBezTo>
                <a:cubicBezTo>
                  <a:pt x="901968" y="1093237"/>
                  <a:pt x="1070183" y="1182376"/>
                  <a:pt x="1070183" y="1182376"/>
                </a:cubicBezTo>
                <a:cubicBezTo>
                  <a:pt x="1183764" y="1245636"/>
                  <a:pt x="1377859" y="1352029"/>
                  <a:pt x="1484251" y="1415289"/>
                </a:cubicBezTo>
                <a:cubicBezTo>
                  <a:pt x="1590643" y="1478549"/>
                  <a:pt x="1646715" y="1540372"/>
                  <a:pt x="1708537" y="1561938"/>
                </a:cubicBezTo>
                <a:cubicBezTo>
                  <a:pt x="1770359" y="1583504"/>
                  <a:pt x="1823556" y="1563375"/>
                  <a:pt x="1855186" y="1544685"/>
                </a:cubicBezTo>
                <a:cubicBezTo>
                  <a:pt x="1886816" y="1525995"/>
                  <a:pt x="1894005" y="1481425"/>
                  <a:pt x="1898318" y="1449795"/>
                </a:cubicBezTo>
                <a:cubicBezTo>
                  <a:pt x="1902631" y="1418165"/>
                  <a:pt x="1906945" y="1393723"/>
                  <a:pt x="1881066" y="1354904"/>
                </a:cubicBezTo>
                <a:cubicBezTo>
                  <a:pt x="1855187" y="1316085"/>
                  <a:pt x="1840809" y="1293081"/>
                  <a:pt x="1743043" y="1216881"/>
                </a:cubicBezTo>
                <a:cubicBezTo>
                  <a:pt x="1645277" y="1140681"/>
                  <a:pt x="1454058" y="999783"/>
                  <a:pt x="1294469" y="897704"/>
                </a:cubicBezTo>
                <a:cubicBezTo>
                  <a:pt x="1134880" y="795625"/>
                  <a:pt x="890466" y="666229"/>
                  <a:pt x="785511" y="604406"/>
                </a:cubicBezTo>
                <a:cubicBezTo>
                  <a:pt x="680556" y="542583"/>
                  <a:pt x="713624" y="556960"/>
                  <a:pt x="664741" y="526768"/>
                </a:cubicBezTo>
                <a:cubicBezTo>
                  <a:pt x="615858" y="496576"/>
                  <a:pt x="541096" y="452006"/>
                  <a:pt x="492213" y="423251"/>
                </a:cubicBezTo>
                <a:cubicBezTo>
                  <a:pt x="443330" y="394496"/>
                  <a:pt x="395884" y="395934"/>
                  <a:pt x="371443" y="354240"/>
                </a:cubicBezTo>
                <a:cubicBezTo>
                  <a:pt x="347002" y="312546"/>
                  <a:pt x="355628" y="220530"/>
                  <a:pt x="345564" y="173085"/>
                </a:cubicBezTo>
                <a:cubicBezTo>
                  <a:pt x="335500" y="125640"/>
                  <a:pt x="332624" y="96885"/>
                  <a:pt x="311058" y="69568"/>
                </a:cubicBezTo>
                <a:cubicBezTo>
                  <a:pt x="289492" y="42251"/>
                  <a:pt x="249236" y="29312"/>
                  <a:pt x="224794" y="17810"/>
                </a:cubicBezTo>
                <a:close/>
              </a:path>
            </a:pathLst>
          </a:custGeom>
          <a:solidFill>
            <a:srgbClr val="2C9A2B"/>
          </a:solidFill>
          <a:ln w="34925">
            <a:solidFill>
              <a:srgbClr val="2C9A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" name="Kombinationstegning 193"/>
          <p:cNvSpPr/>
          <p:nvPr/>
        </p:nvSpPr>
        <p:spPr>
          <a:xfrm rot="6742398" flipH="1">
            <a:off x="8174265" y="2759657"/>
            <a:ext cx="427297" cy="271024"/>
          </a:xfrm>
          <a:custGeom>
            <a:avLst/>
            <a:gdLst>
              <a:gd name="connsiteX0" fmla="*/ 224794 w 1901578"/>
              <a:gd name="connsiteY0" fmla="*/ 17810 h 1571259"/>
              <a:gd name="connsiteX1" fmla="*/ 164409 w 1901578"/>
              <a:gd name="connsiteY1" fmla="*/ 557 h 1571259"/>
              <a:gd name="connsiteX2" fmla="*/ 52266 w 1901578"/>
              <a:gd name="connsiteY2" fmla="*/ 35063 h 1571259"/>
              <a:gd name="connsiteX3" fmla="*/ 507 w 1901578"/>
              <a:gd name="connsiteY3" fmla="*/ 155832 h 1571259"/>
              <a:gd name="connsiteX4" fmla="*/ 26386 w 1901578"/>
              <a:gd name="connsiteY4" fmla="*/ 302481 h 1571259"/>
              <a:gd name="connsiteX5" fmla="*/ 35013 w 1901578"/>
              <a:gd name="connsiteY5" fmla="*/ 414625 h 1571259"/>
              <a:gd name="connsiteX6" fmla="*/ 26386 w 1901578"/>
              <a:gd name="connsiteY6" fmla="*/ 535395 h 1571259"/>
              <a:gd name="connsiteX7" fmla="*/ 26386 w 1901578"/>
              <a:gd name="connsiteY7" fmla="*/ 561274 h 1571259"/>
              <a:gd name="connsiteX8" fmla="*/ 60892 w 1901578"/>
              <a:gd name="connsiteY8" fmla="*/ 595780 h 1571259"/>
              <a:gd name="connsiteX9" fmla="*/ 267926 w 1901578"/>
              <a:gd name="connsiteY9" fmla="*/ 716549 h 1571259"/>
              <a:gd name="connsiteX10" fmla="*/ 474960 w 1901578"/>
              <a:gd name="connsiteY10" fmla="*/ 837319 h 1571259"/>
              <a:gd name="connsiteX11" fmla="*/ 802764 w 1901578"/>
              <a:gd name="connsiteY11" fmla="*/ 1035727 h 1571259"/>
              <a:gd name="connsiteX12" fmla="*/ 1070183 w 1901578"/>
              <a:gd name="connsiteY12" fmla="*/ 1182376 h 1571259"/>
              <a:gd name="connsiteX13" fmla="*/ 1484251 w 1901578"/>
              <a:gd name="connsiteY13" fmla="*/ 1415289 h 1571259"/>
              <a:gd name="connsiteX14" fmla="*/ 1708537 w 1901578"/>
              <a:gd name="connsiteY14" fmla="*/ 1561938 h 1571259"/>
              <a:gd name="connsiteX15" fmla="*/ 1855186 w 1901578"/>
              <a:gd name="connsiteY15" fmla="*/ 1544685 h 1571259"/>
              <a:gd name="connsiteX16" fmla="*/ 1898318 w 1901578"/>
              <a:gd name="connsiteY16" fmla="*/ 1449795 h 1571259"/>
              <a:gd name="connsiteX17" fmla="*/ 1881066 w 1901578"/>
              <a:gd name="connsiteY17" fmla="*/ 1354904 h 1571259"/>
              <a:gd name="connsiteX18" fmla="*/ 1743043 w 1901578"/>
              <a:gd name="connsiteY18" fmla="*/ 1216881 h 1571259"/>
              <a:gd name="connsiteX19" fmla="*/ 1294469 w 1901578"/>
              <a:gd name="connsiteY19" fmla="*/ 897704 h 1571259"/>
              <a:gd name="connsiteX20" fmla="*/ 785511 w 1901578"/>
              <a:gd name="connsiteY20" fmla="*/ 604406 h 1571259"/>
              <a:gd name="connsiteX21" fmla="*/ 664741 w 1901578"/>
              <a:gd name="connsiteY21" fmla="*/ 526768 h 1571259"/>
              <a:gd name="connsiteX22" fmla="*/ 492213 w 1901578"/>
              <a:gd name="connsiteY22" fmla="*/ 423251 h 1571259"/>
              <a:gd name="connsiteX23" fmla="*/ 371443 w 1901578"/>
              <a:gd name="connsiteY23" fmla="*/ 354240 h 1571259"/>
              <a:gd name="connsiteX24" fmla="*/ 345564 w 1901578"/>
              <a:gd name="connsiteY24" fmla="*/ 173085 h 1571259"/>
              <a:gd name="connsiteX25" fmla="*/ 311058 w 1901578"/>
              <a:gd name="connsiteY25" fmla="*/ 69568 h 1571259"/>
              <a:gd name="connsiteX26" fmla="*/ 224794 w 1901578"/>
              <a:gd name="connsiteY26" fmla="*/ 17810 h 1571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901578" h="1571259">
                <a:moveTo>
                  <a:pt x="224794" y="17810"/>
                </a:moveTo>
                <a:cubicBezTo>
                  <a:pt x="200352" y="6308"/>
                  <a:pt x="193164" y="-2319"/>
                  <a:pt x="164409" y="557"/>
                </a:cubicBezTo>
                <a:cubicBezTo>
                  <a:pt x="135654" y="3432"/>
                  <a:pt x="79583" y="9184"/>
                  <a:pt x="52266" y="35063"/>
                </a:cubicBezTo>
                <a:cubicBezTo>
                  <a:pt x="24949" y="60942"/>
                  <a:pt x="4820" y="111262"/>
                  <a:pt x="507" y="155832"/>
                </a:cubicBezTo>
                <a:cubicBezTo>
                  <a:pt x="-3806" y="200402"/>
                  <a:pt x="20635" y="259349"/>
                  <a:pt x="26386" y="302481"/>
                </a:cubicBezTo>
                <a:cubicBezTo>
                  <a:pt x="32137" y="345613"/>
                  <a:pt x="35013" y="375806"/>
                  <a:pt x="35013" y="414625"/>
                </a:cubicBezTo>
                <a:cubicBezTo>
                  <a:pt x="35013" y="453444"/>
                  <a:pt x="27824" y="510954"/>
                  <a:pt x="26386" y="535395"/>
                </a:cubicBezTo>
                <a:cubicBezTo>
                  <a:pt x="24948" y="559837"/>
                  <a:pt x="20635" y="551210"/>
                  <a:pt x="26386" y="561274"/>
                </a:cubicBezTo>
                <a:cubicBezTo>
                  <a:pt x="32137" y="571338"/>
                  <a:pt x="20635" y="569901"/>
                  <a:pt x="60892" y="595780"/>
                </a:cubicBezTo>
                <a:cubicBezTo>
                  <a:pt x="101149" y="621659"/>
                  <a:pt x="267926" y="716549"/>
                  <a:pt x="267926" y="716549"/>
                </a:cubicBezTo>
                <a:lnTo>
                  <a:pt x="474960" y="837319"/>
                </a:lnTo>
                <a:cubicBezTo>
                  <a:pt x="564100" y="890515"/>
                  <a:pt x="703560" y="978218"/>
                  <a:pt x="802764" y="1035727"/>
                </a:cubicBezTo>
                <a:cubicBezTo>
                  <a:pt x="901968" y="1093237"/>
                  <a:pt x="1070183" y="1182376"/>
                  <a:pt x="1070183" y="1182376"/>
                </a:cubicBezTo>
                <a:cubicBezTo>
                  <a:pt x="1183764" y="1245636"/>
                  <a:pt x="1377859" y="1352029"/>
                  <a:pt x="1484251" y="1415289"/>
                </a:cubicBezTo>
                <a:cubicBezTo>
                  <a:pt x="1590643" y="1478549"/>
                  <a:pt x="1646715" y="1540372"/>
                  <a:pt x="1708537" y="1561938"/>
                </a:cubicBezTo>
                <a:cubicBezTo>
                  <a:pt x="1770359" y="1583504"/>
                  <a:pt x="1823556" y="1563375"/>
                  <a:pt x="1855186" y="1544685"/>
                </a:cubicBezTo>
                <a:cubicBezTo>
                  <a:pt x="1886816" y="1525995"/>
                  <a:pt x="1894005" y="1481425"/>
                  <a:pt x="1898318" y="1449795"/>
                </a:cubicBezTo>
                <a:cubicBezTo>
                  <a:pt x="1902631" y="1418165"/>
                  <a:pt x="1906945" y="1393723"/>
                  <a:pt x="1881066" y="1354904"/>
                </a:cubicBezTo>
                <a:cubicBezTo>
                  <a:pt x="1855187" y="1316085"/>
                  <a:pt x="1840809" y="1293081"/>
                  <a:pt x="1743043" y="1216881"/>
                </a:cubicBezTo>
                <a:cubicBezTo>
                  <a:pt x="1645277" y="1140681"/>
                  <a:pt x="1454058" y="999783"/>
                  <a:pt x="1294469" y="897704"/>
                </a:cubicBezTo>
                <a:cubicBezTo>
                  <a:pt x="1134880" y="795625"/>
                  <a:pt x="890466" y="666229"/>
                  <a:pt x="785511" y="604406"/>
                </a:cubicBezTo>
                <a:cubicBezTo>
                  <a:pt x="680556" y="542583"/>
                  <a:pt x="713624" y="556960"/>
                  <a:pt x="664741" y="526768"/>
                </a:cubicBezTo>
                <a:cubicBezTo>
                  <a:pt x="615858" y="496576"/>
                  <a:pt x="541096" y="452006"/>
                  <a:pt x="492213" y="423251"/>
                </a:cubicBezTo>
                <a:cubicBezTo>
                  <a:pt x="443330" y="394496"/>
                  <a:pt x="395884" y="395934"/>
                  <a:pt x="371443" y="354240"/>
                </a:cubicBezTo>
                <a:cubicBezTo>
                  <a:pt x="347002" y="312546"/>
                  <a:pt x="355628" y="220530"/>
                  <a:pt x="345564" y="173085"/>
                </a:cubicBezTo>
                <a:cubicBezTo>
                  <a:pt x="335500" y="125640"/>
                  <a:pt x="332624" y="96885"/>
                  <a:pt x="311058" y="69568"/>
                </a:cubicBezTo>
                <a:cubicBezTo>
                  <a:pt x="289492" y="42251"/>
                  <a:pt x="249236" y="29312"/>
                  <a:pt x="224794" y="17810"/>
                </a:cubicBezTo>
                <a:close/>
              </a:path>
            </a:pathLst>
          </a:custGeom>
          <a:solidFill>
            <a:srgbClr val="2C9A2B"/>
          </a:solidFill>
          <a:ln w="34925">
            <a:solidFill>
              <a:srgbClr val="2C9A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6" name="Kombinationstegning 195"/>
          <p:cNvSpPr/>
          <p:nvPr/>
        </p:nvSpPr>
        <p:spPr>
          <a:xfrm rot="21003918">
            <a:off x="8289478" y="3485641"/>
            <a:ext cx="152948" cy="224085"/>
          </a:xfrm>
          <a:custGeom>
            <a:avLst/>
            <a:gdLst>
              <a:gd name="connsiteX0" fmla="*/ 124285 w 151331"/>
              <a:gd name="connsiteY0" fmla="*/ 11474 h 121008"/>
              <a:gd name="connsiteX1" fmla="*/ 48401 w 151331"/>
              <a:gd name="connsiteY1" fmla="*/ 91 h 121008"/>
              <a:gd name="connsiteX2" fmla="*/ 6665 w 151331"/>
              <a:gd name="connsiteY2" fmla="*/ 15268 h 121008"/>
              <a:gd name="connsiteX3" fmla="*/ 10460 w 151331"/>
              <a:gd name="connsiteY3" fmla="*/ 102534 h 121008"/>
              <a:gd name="connsiteX4" fmla="*/ 105314 w 151331"/>
              <a:gd name="connsiteY4" fmla="*/ 117711 h 121008"/>
              <a:gd name="connsiteX5" fmla="*/ 150845 w 151331"/>
              <a:gd name="connsiteY5" fmla="*/ 57004 h 121008"/>
              <a:gd name="connsiteX6" fmla="*/ 124285 w 151331"/>
              <a:gd name="connsiteY6" fmla="*/ 11474 h 121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1331" h="121008">
                <a:moveTo>
                  <a:pt x="124285" y="11474"/>
                </a:moveTo>
                <a:cubicBezTo>
                  <a:pt x="107211" y="1989"/>
                  <a:pt x="68004" y="-541"/>
                  <a:pt x="48401" y="91"/>
                </a:cubicBezTo>
                <a:cubicBezTo>
                  <a:pt x="28798" y="723"/>
                  <a:pt x="12988" y="-1806"/>
                  <a:pt x="6665" y="15268"/>
                </a:cubicBezTo>
                <a:cubicBezTo>
                  <a:pt x="342" y="32342"/>
                  <a:pt x="-5982" y="85460"/>
                  <a:pt x="10460" y="102534"/>
                </a:cubicBezTo>
                <a:cubicBezTo>
                  <a:pt x="26901" y="119608"/>
                  <a:pt x="81917" y="125299"/>
                  <a:pt x="105314" y="117711"/>
                </a:cubicBezTo>
                <a:cubicBezTo>
                  <a:pt x="128711" y="110123"/>
                  <a:pt x="147683" y="74710"/>
                  <a:pt x="150845" y="57004"/>
                </a:cubicBezTo>
                <a:cubicBezTo>
                  <a:pt x="154007" y="39298"/>
                  <a:pt x="141359" y="20959"/>
                  <a:pt x="124285" y="1147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Kombinationstegning 201"/>
          <p:cNvSpPr/>
          <p:nvPr/>
        </p:nvSpPr>
        <p:spPr>
          <a:xfrm rot="14694159">
            <a:off x="7466373" y="2777283"/>
            <a:ext cx="427300" cy="271024"/>
          </a:xfrm>
          <a:custGeom>
            <a:avLst/>
            <a:gdLst>
              <a:gd name="connsiteX0" fmla="*/ 224794 w 1901578"/>
              <a:gd name="connsiteY0" fmla="*/ 17810 h 1571259"/>
              <a:gd name="connsiteX1" fmla="*/ 164409 w 1901578"/>
              <a:gd name="connsiteY1" fmla="*/ 557 h 1571259"/>
              <a:gd name="connsiteX2" fmla="*/ 52266 w 1901578"/>
              <a:gd name="connsiteY2" fmla="*/ 35063 h 1571259"/>
              <a:gd name="connsiteX3" fmla="*/ 507 w 1901578"/>
              <a:gd name="connsiteY3" fmla="*/ 155832 h 1571259"/>
              <a:gd name="connsiteX4" fmla="*/ 26386 w 1901578"/>
              <a:gd name="connsiteY4" fmla="*/ 302481 h 1571259"/>
              <a:gd name="connsiteX5" fmla="*/ 35013 w 1901578"/>
              <a:gd name="connsiteY5" fmla="*/ 414625 h 1571259"/>
              <a:gd name="connsiteX6" fmla="*/ 26386 w 1901578"/>
              <a:gd name="connsiteY6" fmla="*/ 535395 h 1571259"/>
              <a:gd name="connsiteX7" fmla="*/ 26386 w 1901578"/>
              <a:gd name="connsiteY7" fmla="*/ 561274 h 1571259"/>
              <a:gd name="connsiteX8" fmla="*/ 60892 w 1901578"/>
              <a:gd name="connsiteY8" fmla="*/ 595780 h 1571259"/>
              <a:gd name="connsiteX9" fmla="*/ 267926 w 1901578"/>
              <a:gd name="connsiteY9" fmla="*/ 716549 h 1571259"/>
              <a:gd name="connsiteX10" fmla="*/ 474960 w 1901578"/>
              <a:gd name="connsiteY10" fmla="*/ 837319 h 1571259"/>
              <a:gd name="connsiteX11" fmla="*/ 802764 w 1901578"/>
              <a:gd name="connsiteY11" fmla="*/ 1035727 h 1571259"/>
              <a:gd name="connsiteX12" fmla="*/ 1070183 w 1901578"/>
              <a:gd name="connsiteY12" fmla="*/ 1182376 h 1571259"/>
              <a:gd name="connsiteX13" fmla="*/ 1484251 w 1901578"/>
              <a:gd name="connsiteY13" fmla="*/ 1415289 h 1571259"/>
              <a:gd name="connsiteX14" fmla="*/ 1708537 w 1901578"/>
              <a:gd name="connsiteY14" fmla="*/ 1561938 h 1571259"/>
              <a:gd name="connsiteX15" fmla="*/ 1855186 w 1901578"/>
              <a:gd name="connsiteY15" fmla="*/ 1544685 h 1571259"/>
              <a:gd name="connsiteX16" fmla="*/ 1898318 w 1901578"/>
              <a:gd name="connsiteY16" fmla="*/ 1449795 h 1571259"/>
              <a:gd name="connsiteX17" fmla="*/ 1881066 w 1901578"/>
              <a:gd name="connsiteY17" fmla="*/ 1354904 h 1571259"/>
              <a:gd name="connsiteX18" fmla="*/ 1743043 w 1901578"/>
              <a:gd name="connsiteY18" fmla="*/ 1216881 h 1571259"/>
              <a:gd name="connsiteX19" fmla="*/ 1294469 w 1901578"/>
              <a:gd name="connsiteY19" fmla="*/ 897704 h 1571259"/>
              <a:gd name="connsiteX20" fmla="*/ 785511 w 1901578"/>
              <a:gd name="connsiteY20" fmla="*/ 604406 h 1571259"/>
              <a:gd name="connsiteX21" fmla="*/ 664741 w 1901578"/>
              <a:gd name="connsiteY21" fmla="*/ 526768 h 1571259"/>
              <a:gd name="connsiteX22" fmla="*/ 492213 w 1901578"/>
              <a:gd name="connsiteY22" fmla="*/ 423251 h 1571259"/>
              <a:gd name="connsiteX23" fmla="*/ 371443 w 1901578"/>
              <a:gd name="connsiteY23" fmla="*/ 354240 h 1571259"/>
              <a:gd name="connsiteX24" fmla="*/ 345564 w 1901578"/>
              <a:gd name="connsiteY24" fmla="*/ 173085 h 1571259"/>
              <a:gd name="connsiteX25" fmla="*/ 311058 w 1901578"/>
              <a:gd name="connsiteY25" fmla="*/ 69568 h 1571259"/>
              <a:gd name="connsiteX26" fmla="*/ 224794 w 1901578"/>
              <a:gd name="connsiteY26" fmla="*/ 17810 h 1571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901578" h="1571259">
                <a:moveTo>
                  <a:pt x="224794" y="17810"/>
                </a:moveTo>
                <a:cubicBezTo>
                  <a:pt x="200352" y="6308"/>
                  <a:pt x="193164" y="-2319"/>
                  <a:pt x="164409" y="557"/>
                </a:cubicBezTo>
                <a:cubicBezTo>
                  <a:pt x="135654" y="3432"/>
                  <a:pt x="79583" y="9184"/>
                  <a:pt x="52266" y="35063"/>
                </a:cubicBezTo>
                <a:cubicBezTo>
                  <a:pt x="24949" y="60942"/>
                  <a:pt x="4820" y="111262"/>
                  <a:pt x="507" y="155832"/>
                </a:cubicBezTo>
                <a:cubicBezTo>
                  <a:pt x="-3806" y="200402"/>
                  <a:pt x="20635" y="259349"/>
                  <a:pt x="26386" y="302481"/>
                </a:cubicBezTo>
                <a:cubicBezTo>
                  <a:pt x="32137" y="345613"/>
                  <a:pt x="35013" y="375806"/>
                  <a:pt x="35013" y="414625"/>
                </a:cubicBezTo>
                <a:cubicBezTo>
                  <a:pt x="35013" y="453444"/>
                  <a:pt x="27824" y="510954"/>
                  <a:pt x="26386" y="535395"/>
                </a:cubicBezTo>
                <a:cubicBezTo>
                  <a:pt x="24948" y="559837"/>
                  <a:pt x="20635" y="551210"/>
                  <a:pt x="26386" y="561274"/>
                </a:cubicBezTo>
                <a:cubicBezTo>
                  <a:pt x="32137" y="571338"/>
                  <a:pt x="20635" y="569901"/>
                  <a:pt x="60892" y="595780"/>
                </a:cubicBezTo>
                <a:cubicBezTo>
                  <a:pt x="101149" y="621659"/>
                  <a:pt x="267926" y="716549"/>
                  <a:pt x="267926" y="716549"/>
                </a:cubicBezTo>
                <a:lnTo>
                  <a:pt x="474960" y="837319"/>
                </a:lnTo>
                <a:cubicBezTo>
                  <a:pt x="564100" y="890515"/>
                  <a:pt x="703560" y="978218"/>
                  <a:pt x="802764" y="1035727"/>
                </a:cubicBezTo>
                <a:cubicBezTo>
                  <a:pt x="901968" y="1093237"/>
                  <a:pt x="1070183" y="1182376"/>
                  <a:pt x="1070183" y="1182376"/>
                </a:cubicBezTo>
                <a:cubicBezTo>
                  <a:pt x="1183764" y="1245636"/>
                  <a:pt x="1377859" y="1352029"/>
                  <a:pt x="1484251" y="1415289"/>
                </a:cubicBezTo>
                <a:cubicBezTo>
                  <a:pt x="1590643" y="1478549"/>
                  <a:pt x="1646715" y="1540372"/>
                  <a:pt x="1708537" y="1561938"/>
                </a:cubicBezTo>
                <a:cubicBezTo>
                  <a:pt x="1770359" y="1583504"/>
                  <a:pt x="1823556" y="1563375"/>
                  <a:pt x="1855186" y="1544685"/>
                </a:cubicBezTo>
                <a:cubicBezTo>
                  <a:pt x="1886816" y="1525995"/>
                  <a:pt x="1894005" y="1481425"/>
                  <a:pt x="1898318" y="1449795"/>
                </a:cubicBezTo>
                <a:cubicBezTo>
                  <a:pt x="1902631" y="1418165"/>
                  <a:pt x="1906945" y="1393723"/>
                  <a:pt x="1881066" y="1354904"/>
                </a:cubicBezTo>
                <a:cubicBezTo>
                  <a:pt x="1855187" y="1316085"/>
                  <a:pt x="1840809" y="1293081"/>
                  <a:pt x="1743043" y="1216881"/>
                </a:cubicBezTo>
                <a:cubicBezTo>
                  <a:pt x="1645277" y="1140681"/>
                  <a:pt x="1454058" y="999783"/>
                  <a:pt x="1294469" y="897704"/>
                </a:cubicBezTo>
                <a:cubicBezTo>
                  <a:pt x="1134880" y="795625"/>
                  <a:pt x="890466" y="666229"/>
                  <a:pt x="785511" y="604406"/>
                </a:cubicBezTo>
                <a:cubicBezTo>
                  <a:pt x="680556" y="542583"/>
                  <a:pt x="713624" y="556960"/>
                  <a:pt x="664741" y="526768"/>
                </a:cubicBezTo>
                <a:cubicBezTo>
                  <a:pt x="615858" y="496576"/>
                  <a:pt x="541096" y="452006"/>
                  <a:pt x="492213" y="423251"/>
                </a:cubicBezTo>
                <a:cubicBezTo>
                  <a:pt x="443330" y="394496"/>
                  <a:pt x="395884" y="395934"/>
                  <a:pt x="371443" y="354240"/>
                </a:cubicBezTo>
                <a:cubicBezTo>
                  <a:pt x="347002" y="312546"/>
                  <a:pt x="355628" y="220530"/>
                  <a:pt x="345564" y="173085"/>
                </a:cubicBezTo>
                <a:cubicBezTo>
                  <a:pt x="335500" y="125640"/>
                  <a:pt x="332624" y="96885"/>
                  <a:pt x="311058" y="69568"/>
                </a:cubicBezTo>
                <a:cubicBezTo>
                  <a:pt x="289492" y="42251"/>
                  <a:pt x="249236" y="29312"/>
                  <a:pt x="224794" y="17810"/>
                </a:cubicBezTo>
                <a:close/>
              </a:path>
            </a:pathLst>
          </a:custGeom>
          <a:solidFill>
            <a:srgbClr val="2C9A2B"/>
          </a:solidFill>
          <a:ln w="34925">
            <a:solidFill>
              <a:srgbClr val="2C9A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3" name="Kombinationstegning 202"/>
          <p:cNvSpPr/>
          <p:nvPr/>
        </p:nvSpPr>
        <p:spPr>
          <a:xfrm rot="6742398" flipH="1">
            <a:off x="7657927" y="2775579"/>
            <a:ext cx="427297" cy="271024"/>
          </a:xfrm>
          <a:custGeom>
            <a:avLst/>
            <a:gdLst>
              <a:gd name="connsiteX0" fmla="*/ 224794 w 1901578"/>
              <a:gd name="connsiteY0" fmla="*/ 17810 h 1571259"/>
              <a:gd name="connsiteX1" fmla="*/ 164409 w 1901578"/>
              <a:gd name="connsiteY1" fmla="*/ 557 h 1571259"/>
              <a:gd name="connsiteX2" fmla="*/ 52266 w 1901578"/>
              <a:gd name="connsiteY2" fmla="*/ 35063 h 1571259"/>
              <a:gd name="connsiteX3" fmla="*/ 507 w 1901578"/>
              <a:gd name="connsiteY3" fmla="*/ 155832 h 1571259"/>
              <a:gd name="connsiteX4" fmla="*/ 26386 w 1901578"/>
              <a:gd name="connsiteY4" fmla="*/ 302481 h 1571259"/>
              <a:gd name="connsiteX5" fmla="*/ 35013 w 1901578"/>
              <a:gd name="connsiteY5" fmla="*/ 414625 h 1571259"/>
              <a:gd name="connsiteX6" fmla="*/ 26386 w 1901578"/>
              <a:gd name="connsiteY6" fmla="*/ 535395 h 1571259"/>
              <a:gd name="connsiteX7" fmla="*/ 26386 w 1901578"/>
              <a:gd name="connsiteY7" fmla="*/ 561274 h 1571259"/>
              <a:gd name="connsiteX8" fmla="*/ 60892 w 1901578"/>
              <a:gd name="connsiteY8" fmla="*/ 595780 h 1571259"/>
              <a:gd name="connsiteX9" fmla="*/ 267926 w 1901578"/>
              <a:gd name="connsiteY9" fmla="*/ 716549 h 1571259"/>
              <a:gd name="connsiteX10" fmla="*/ 474960 w 1901578"/>
              <a:gd name="connsiteY10" fmla="*/ 837319 h 1571259"/>
              <a:gd name="connsiteX11" fmla="*/ 802764 w 1901578"/>
              <a:gd name="connsiteY11" fmla="*/ 1035727 h 1571259"/>
              <a:gd name="connsiteX12" fmla="*/ 1070183 w 1901578"/>
              <a:gd name="connsiteY12" fmla="*/ 1182376 h 1571259"/>
              <a:gd name="connsiteX13" fmla="*/ 1484251 w 1901578"/>
              <a:gd name="connsiteY13" fmla="*/ 1415289 h 1571259"/>
              <a:gd name="connsiteX14" fmla="*/ 1708537 w 1901578"/>
              <a:gd name="connsiteY14" fmla="*/ 1561938 h 1571259"/>
              <a:gd name="connsiteX15" fmla="*/ 1855186 w 1901578"/>
              <a:gd name="connsiteY15" fmla="*/ 1544685 h 1571259"/>
              <a:gd name="connsiteX16" fmla="*/ 1898318 w 1901578"/>
              <a:gd name="connsiteY16" fmla="*/ 1449795 h 1571259"/>
              <a:gd name="connsiteX17" fmla="*/ 1881066 w 1901578"/>
              <a:gd name="connsiteY17" fmla="*/ 1354904 h 1571259"/>
              <a:gd name="connsiteX18" fmla="*/ 1743043 w 1901578"/>
              <a:gd name="connsiteY18" fmla="*/ 1216881 h 1571259"/>
              <a:gd name="connsiteX19" fmla="*/ 1294469 w 1901578"/>
              <a:gd name="connsiteY19" fmla="*/ 897704 h 1571259"/>
              <a:gd name="connsiteX20" fmla="*/ 785511 w 1901578"/>
              <a:gd name="connsiteY20" fmla="*/ 604406 h 1571259"/>
              <a:gd name="connsiteX21" fmla="*/ 664741 w 1901578"/>
              <a:gd name="connsiteY21" fmla="*/ 526768 h 1571259"/>
              <a:gd name="connsiteX22" fmla="*/ 492213 w 1901578"/>
              <a:gd name="connsiteY22" fmla="*/ 423251 h 1571259"/>
              <a:gd name="connsiteX23" fmla="*/ 371443 w 1901578"/>
              <a:gd name="connsiteY23" fmla="*/ 354240 h 1571259"/>
              <a:gd name="connsiteX24" fmla="*/ 345564 w 1901578"/>
              <a:gd name="connsiteY24" fmla="*/ 173085 h 1571259"/>
              <a:gd name="connsiteX25" fmla="*/ 311058 w 1901578"/>
              <a:gd name="connsiteY25" fmla="*/ 69568 h 1571259"/>
              <a:gd name="connsiteX26" fmla="*/ 224794 w 1901578"/>
              <a:gd name="connsiteY26" fmla="*/ 17810 h 1571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901578" h="1571259">
                <a:moveTo>
                  <a:pt x="224794" y="17810"/>
                </a:moveTo>
                <a:cubicBezTo>
                  <a:pt x="200352" y="6308"/>
                  <a:pt x="193164" y="-2319"/>
                  <a:pt x="164409" y="557"/>
                </a:cubicBezTo>
                <a:cubicBezTo>
                  <a:pt x="135654" y="3432"/>
                  <a:pt x="79583" y="9184"/>
                  <a:pt x="52266" y="35063"/>
                </a:cubicBezTo>
                <a:cubicBezTo>
                  <a:pt x="24949" y="60942"/>
                  <a:pt x="4820" y="111262"/>
                  <a:pt x="507" y="155832"/>
                </a:cubicBezTo>
                <a:cubicBezTo>
                  <a:pt x="-3806" y="200402"/>
                  <a:pt x="20635" y="259349"/>
                  <a:pt x="26386" y="302481"/>
                </a:cubicBezTo>
                <a:cubicBezTo>
                  <a:pt x="32137" y="345613"/>
                  <a:pt x="35013" y="375806"/>
                  <a:pt x="35013" y="414625"/>
                </a:cubicBezTo>
                <a:cubicBezTo>
                  <a:pt x="35013" y="453444"/>
                  <a:pt x="27824" y="510954"/>
                  <a:pt x="26386" y="535395"/>
                </a:cubicBezTo>
                <a:cubicBezTo>
                  <a:pt x="24948" y="559837"/>
                  <a:pt x="20635" y="551210"/>
                  <a:pt x="26386" y="561274"/>
                </a:cubicBezTo>
                <a:cubicBezTo>
                  <a:pt x="32137" y="571338"/>
                  <a:pt x="20635" y="569901"/>
                  <a:pt x="60892" y="595780"/>
                </a:cubicBezTo>
                <a:cubicBezTo>
                  <a:pt x="101149" y="621659"/>
                  <a:pt x="267926" y="716549"/>
                  <a:pt x="267926" y="716549"/>
                </a:cubicBezTo>
                <a:lnTo>
                  <a:pt x="474960" y="837319"/>
                </a:lnTo>
                <a:cubicBezTo>
                  <a:pt x="564100" y="890515"/>
                  <a:pt x="703560" y="978218"/>
                  <a:pt x="802764" y="1035727"/>
                </a:cubicBezTo>
                <a:cubicBezTo>
                  <a:pt x="901968" y="1093237"/>
                  <a:pt x="1070183" y="1182376"/>
                  <a:pt x="1070183" y="1182376"/>
                </a:cubicBezTo>
                <a:cubicBezTo>
                  <a:pt x="1183764" y="1245636"/>
                  <a:pt x="1377859" y="1352029"/>
                  <a:pt x="1484251" y="1415289"/>
                </a:cubicBezTo>
                <a:cubicBezTo>
                  <a:pt x="1590643" y="1478549"/>
                  <a:pt x="1646715" y="1540372"/>
                  <a:pt x="1708537" y="1561938"/>
                </a:cubicBezTo>
                <a:cubicBezTo>
                  <a:pt x="1770359" y="1583504"/>
                  <a:pt x="1823556" y="1563375"/>
                  <a:pt x="1855186" y="1544685"/>
                </a:cubicBezTo>
                <a:cubicBezTo>
                  <a:pt x="1886816" y="1525995"/>
                  <a:pt x="1894005" y="1481425"/>
                  <a:pt x="1898318" y="1449795"/>
                </a:cubicBezTo>
                <a:cubicBezTo>
                  <a:pt x="1902631" y="1418165"/>
                  <a:pt x="1906945" y="1393723"/>
                  <a:pt x="1881066" y="1354904"/>
                </a:cubicBezTo>
                <a:cubicBezTo>
                  <a:pt x="1855187" y="1316085"/>
                  <a:pt x="1840809" y="1293081"/>
                  <a:pt x="1743043" y="1216881"/>
                </a:cubicBezTo>
                <a:cubicBezTo>
                  <a:pt x="1645277" y="1140681"/>
                  <a:pt x="1454058" y="999783"/>
                  <a:pt x="1294469" y="897704"/>
                </a:cubicBezTo>
                <a:cubicBezTo>
                  <a:pt x="1134880" y="795625"/>
                  <a:pt x="890466" y="666229"/>
                  <a:pt x="785511" y="604406"/>
                </a:cubicBezTo>
                <a:cubicBezTo>
                  <a:pt x="680556" y="542583"/>
                  <a:pt x="713624" y="556960"/>
                  <a:pt x="664741" y="526768"/>
                </a:cubicBezTo>
                <a:cubicBezTo>
                  <a:pt x="615858" y="496576"/>
                  <a:pt x="541096" y="452006"/>
                  <a:pt x="492213" y="423251"/>
                </a:cubicBezTo>
                <a:cubicBezTo>
                  <a:pt x="443330" y="394496"/>
                  <a:pt x="395884" y="395934"/>
                  <a:pt x="371443" y="354240"/>
                </a:cubicBezTo>
                <a:cubicBezTo>
                  <a:pt x="347002" y="312546"/>
                  <a:pt x="355628" y="220530"/>
                  <a:pt x="345564" y="173085"/>
                </a:cubicBezTo>
                <a:cubicBezTo>
                  <a:pt x="335500" y="125640"/>
                  <a:pt x="332624" y="96885"/>
                  <a:pt x="311058" y="69568"/>
                </a:cubicBezTo>
                <a:cubicBezTo>
                  <a:pt x="289492" y="42251"/>
                  <a:pt x="249236" y="29312"/>
                  <a:pt x="224794" y="17810"/>
                </a:cubicBezTo>
                <a:close/>
              </a:path>
            </a:pathLst>
          </a:custGeom>
          <a:solidFill>
            <a:srgbClr val="2C9A2B"/>
          </a:solidFill>
          <a:ln w="34925">
            <a:solidFill>
              <a:srgbClr val="2C9A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" name="Kombinationstegning 204"/>
          <p:cNvSpPr/>
          <p:nvPr/>
        </p:nvSpPr>
        <p:spPr>
          <a:xfrm>
            <a:off x="7750876" y="1583215"/>
            <a:ext cx="744398" cy="560142"/>
          </a:xfrm>
          <a:custGeom>
            <a:avLst/>
            <a:gdLst>
              <a:gd name="connsiteX0" fmla="*/ 548086 w 933297"/>
              <a:gd name="connsiteY0" fmla="*/ 69 h 695159"/>
              <a:gd name="connsiteX1" fmla="*/ 72598 w 933297"/>
              <a:gd name="connsiteY1" fmla="*/ 134181 h 695159"/>
              <a:gd name="connsiteX2" fmla="*/ 48214 w 933297"/>
              <a:gd name="connsiteY2" fmla="*/ 524325 h 695159"/>
              <a:gd name="connsiteX3" fmla="*/ 523702 w 933297"/>
              <a:gd name="connsiteY3" fmla="*/ 695013 h 695159"/>
              <a:gd name="connsiteX4" fmla="*/ 913846 w 933297"/>
              <a:gd name="connsiteY4" fmla="*/ 499941 h 695159"/>
              <a:gd name="connsiteX5" fmla="*/ 840694 w 933297"/>
              <a:gd name="connsiteY5" fmla="*/ 121989 h 695159"/>
              <a:gd name="connsiteX6" fmla="*/ 548086 w 933297"/>
              <a:gd name="connsiteY6" fmla="*/ 69 h 695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3297" h="695159">
                <a:moveTo>
                  <a:pt x="548086" y="69"/>
                </a:moveTo>
                <a:cubicBezTo>
                  <a:pt x="420070" y="2101"/>
                  <a:pt x="155910" y="46805"/>
                  <a:pt x="72598" y="134181"/>
                </a:cubicBezTo>
                <a:cubicBezTo>
                  <a:pt x="-10714" y="221557"/>
                  <a:pt x="-26970" y="430853"/>
                  <a:pt x="48214" y="524325"/>
                </a:cubicBezTo>
                <a:cubicBezTo>
                  <a:pt x="123398" y="617797"/>
                  <a:pt x="379430" y="699077"/>
                  <a:pt x="523702" y="695013"/>
                </a:cubicBezTo>
                <a:cubicBezTo>
                  <a:pt x="667974" y="690949"/>
                  <a:pt x="861014" y="595445"/>
                  <a:pt x="913846" y="499941"/>
                </a:cubicBezTo>
                <a:cubicBezTo>
                  <a:pt x="966678" y="404437"/>
                  <a:pt x="901654" y="203269"/>
                  <a:pt x="840694" y="121989"/>
                </a:cubicBezTo>
                <a:cubicBezTo>
                  <a:pt x="779734" y="40709"/>
                  <a:pt x="676102" y="-1963"/>
                  <a:pt x="548086" y="69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Kombinationstegning 205"/>
          <p:cNvSpPr/>
          <p:nvPr/>
        </p:nvSpPr>
        <p:spPr>
          <a:xfrm rot="2788380" flipH="1">
            <a:off x="7725960" y="3161365"/>
            <a:ext cx="132597" cy="126858"/>
          </a:xfrm>
          <a:custGeom>
            <a:avLst/>
            <a:gdLst>
              <a:gd name="connsiteX0" fmla="*/ 128588 w 243094"/>
              <a:gd name="connsiteY0" fmla="*/ 609 h 219709"/>
              <a:gd name="connsiteX1" fmla="*/ 0 w 243094"/>
              <a:gd name="connsiteY1" fmla="*/ 186347 h 219709"/>
              <a:gd name="connsiteX2" fmla="*/ 128588 w 243094"/>
              <a:gd name="connsiteY2" fmla="*/ 214922 h 219709"/>
              <a:gd name="connsiteX3" fmla="*/ 242888 w 243094"/>
              <a:gd name="connsiteY3" fmla="*/ 129197 h 219709"/>
              <a:gd name="connsiteX4" fmla="*/ 128588 w 243094"/>
              <a:gd name="connsiteY4" fmla="*/ 609 h 219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94" h="219709">
                <a:moveTo>
                  <a:pt x="128588" y="609"/>
                </a:moveTo>
                <a:cubicBezTo>
                  <a:pt x="88107" y="10134"/>
                  <a:pt x="0" y="150628"/>
                  <a:pt x="0" y="186347"/>
                </a:cubicBezTo>
                <a:cubicBezTo>
                  <a:pt x="0" y="222066"/>
                  <a:pt x="88107" y="224447"/>
                  <a:pt x="128588" y="214922"/>
                </a:cubicBezTo>
                <a:cubicBezTo>
                  <a:pt x="169069" y="205397"/>
                  <a:pt x="238126" y="162534"/>
                  <a:pt x="242888" y="129197"/>
                </a:cubicBezTo>
                <a:cubicBezTo>
                  <a:pt x="247650" y="95860"/>
                  <a:pt x="169069" y="-8916"/>
                  <a:pt x="128588" y="609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Kombinationstegning 206"/>
          <p:cNvSpPr/>
          <p:nvPr/>
        </p:nvSpPr>
        <p:spPr>
          <a:xfrm rot="307467">
            <a:off x="7580774" y="3224125"/>
            <a:ext cx="366650" cy="646186"/>
          </a:xfrm>
          <a:custGeom>
            <a:avLst/>
            <a:gdLst>
              <a:gd name="connsiteX0" fmla="*/ 60195 w 1118357"/>
              <a:gd name="connsiteY0" fmla="*/ 900810 h 2440627"/>
              <a:gd name="connsiteX1" fmla="*/ 164698 w 1118357"/>
              <a:gd name="connsiteY1" fmla="*/ 1580079 h 2440627"/>
              <a:gd name="connsiteX2" fmla="*/ 321452 w 1118357"/>
              <a:gd name="connsiteY2" fmla="*/ 2363850 h 2440627"/>
              <a:gd name="connsiteX3" fmla="*/ 608835 w 1118357"/>
              <a:gd name="connsiteY3" fmla="*/ 2363850 h 2440627"/>
              <a:gd name="connsiteX4" fmla="*/ 608835 w 1118357"/>
              <a:gd name="connsiteY4" fmla="*/ 1945839 h 2440627"/>
              <a:gd name="connsiteX5" fmla="*/ 504332 w 1118357"/>
              <a:gd name="connsiteY5" fmla="*/ 1057564 h 2440627"/>
              <a:gd name="connsiteX6" fmla="*/ 1013783 w 1118357"/>
              <a:gd name="connsiteY6" fmla="*/ 848559 h 2440627"/>
              <a:gd name="connsiteX7" fmla="*/ 1118286 w 1118357"/>
              <a:gd name="connsiteY7" fmla="*/ 495862 h 2440627"/>
              <a:gd name="connsiteX8" fmla="*/ 1026846 w 1118357"/>
              <a:gd name="connsiteY8" fmla="*/ 77850 h 2440627"/>
              <a:gd name="connsiteX9" fmla="*/ 843966 w 1118357"/>
              <a:gd name="connsiteY9" fmla="*/ 77850 h 2440627"/>
              <a:gd name="connsiteX10" fmla="*/ 726401 w 1118357"/>
              <a:gd name="connsiteY10" fmla="*/ 417484 h 2440627"/>
              <a:gd name="connsiteX11" fmla="*/ 543521 w 1118357"/>
              <a:gd name="connsiteY11" fmla="*/ 508924 h 2440627"/>
              <a:gd name="connsiteX12" fmla="*/ 360641 w 1118357"/>
              <a:gd name="connsiteY12" fmla="*/ 352170 h 2440627"/>
              <a:gd name="connsiteX13" fmla="*/ 243075 w 1118357"/>
              <a:gd name="connsiteY13" fmla="*/ 38662 h 2440627"/>
              <a:gd name="connsiteX14" fmla="*/ 7943 w 1118357"/>
              <a:gd name="connsiteY14" fmla="*/ 103976 h 2440627"/>
              <a:gd name="connsiteX15" fmla="*/ 60195 w 1118357"/>
              <a:gd name="connsiteY15" fmla="*/ 900810 h 2440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18357" h="2440627">
                <a:moveTo>
                  <a:pt x="60195" y="900810"/>
                </a:moveTo>
                <a:cubicBezTo>
                  <a:pt x="86321" y="1146827"/>
                  <a:pt x="121155" y="1336239"/>
                  <a:pt x="164698" y="1580079"/>
                </a:cubicBezTo>
                <a:cubicBezTo>
                  <a:pt x="208241" y="1823919"/>
                  <a:pt x="247429" y="2233221"/>
                  <a:pt x="321452" y="2363850"/>
                </a:cubicBezTo>
                <a:cubicBezTo>
                  <a:pt x="395475" y="2494479"/>
                  <a:pt x="560938" y="2433518"/>
                  <a:pt x="608835" y="2363850"/>
                </a:cubicBezTo>
                <a:cubicBezTo>
                  <a:pt x="656732" y="2294182"/>
                  <a:pt x="626252" y="2163553"/>
                  <a:pt x="608835" y="1945839"/>
                </a:cubicBezTo>
                <a:cubicBezTo>
                  <a:pt x="591418" y="1728125"/>
                  <a:pt x="436841" y="1240444"/>
                  <a:pt x="504332" y="1057564"/>
                </a:cubicBezTo>
                <a:cubicBezTo>
                  <a:pt x="571823" y="874684"/>
                  <a:pt x="911457" y="942176"/>
                  <a:pt x="1013783" y="848559"/>
                </a:cubicBezTo>
                <a:cubicBezTo>
                  <a:pt x="1116109" y="754942"/>
                  <a:pt x="1116109" y="624313"/>
                  <a:pt x="1118286" y="495862"/>
                </a:cubicBezTo>
                <a:cubicBezTo>
                  <a:pt x="1120463" y="367411"/>
                  <a:pt x="1072566" y="147519"/>
                  <a:pt x="1026846" y="77850"/>
                </a:cubicBezTo>
                <a:cubicBezTo>
                  <a:pt x="981126" y="8181"/>
                  <a:pt x="894040" y="21244"/>
                  <a:pt x="843966" y="77850"/>
                </a:cubicBezTo>
                <a:cubicBezTo>
                  <a:pt x="793892" y="134456"/>
                  <a:pt x="776475" y="345638"/>
                  <a:pt x="726401" y="417484"/>
                </a:cubicBezTo>
                <a:cubicBezTo>
                  <a:pt x="676327" y="489330"/>
                  <a:pt x="604481" y="519810"/>
                  <a:pt x="543521" y="508924"/>
                </a:cubicBezTo>
                <a:cubicBezTo>
                  <a:pt x="482561" y="498038"/>
                  <a:pt x="410715" y="430547"/>
                  <a:pt x="360641" y="352170"/>
                </a:cubicBezTo>
                <a:cubicBezTo>
                  <a:pt x="310567" y="273793"/>
                  <a:pt x="301858" y="80028"/>
                  <a:pt x="243075" y="38662"/>
                </a:cubicBezTo>
                <a:cubicBezTo>
                  <a:pt x="184292" y="-2704"/>
                  <a:pt x="36246" y="-44070"/>
                  <a:pt x="7943" y="103976"/>
                </a:cubicBezTo>
                <a:cubicBezTo>
                  <a:pt x="-20360" y="252022"/>
                  <a:pt x="34069" y="654793"/>
                  <a:pt x="60195" y="90081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Kombinationstegning 207"/>
          <p:cNvSpPr/>
          <p:nvPr/>
        </p:nvSpPr>
        <p:spPr>
          <a:xfrm rot="21003918">
            <a:off x="7786783" y="3487914"/>
            <a:ext cx="152948" cy="224085"/>
          </a:xfrm>
          <a:custGeom>
            <a:avLst/>
            <a:gdLst>
              <a:gd name="connsiteX0" fmla="*/ 124285 w 151331"/>
              <a:gd name="connsiteY0" fmla="*/ 11474 h 121008"/>
              <a:gd name="connsiteX1" fmla="*/ 48401 w 151331"/>
              <a:gd name="connsiteY1" fmla="*/ 91 h 121008"/>
              <a:gd name="connsiteX2" fmla="*/ 6665 w 151331"/>
              <a:gd name="connsiteY2" fmla="*/ 15268 h 121008"/>
              <a:gd name="connsiteX3" fmla="*/ 10460 w 151331"/>
              <a:gd name="connsiteY3" fmla="*/ 102534 h 121008"/>
              <a:gd name="connsiteX4" fmla="*/ 105314 w 151331"/>
              <a:gd name="connsiteY4" fmla="*/ 117711 h 121008"/>
              <a:gd name="connsiteX5" fmla="*/ 150845 w 151331"/>
              <a:gd name="connsiteY5" fmla="*/ 57004 h 121008"/>
              <a:gd name="connsiteX6" fmla="*/ 124285 w 151331"/>
              <a:gd name="connsiteY6" fmla="*/ 11474 h 121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1331" h="121008">
                <a:moveTo>
                  <a:pt x="124285" y="11474"/>
                </a:moveTo>
                <a:cubicBezTo>
                  <a:pt x="107211" y="1989"/>
                  <a:pt x="68004" y="-541"/>
                  <a:pt x="48401" y="91"/>
                </a:cubicBezTo>
                <a:cubicBezTo>
                  <a:pt x="28798" y="723"/>
                  <a:pt x="12988" y="-1806"/>
                  <a:pt x="6665" y="15268"/>
                </a:cubicBezTo>
                <a:cubicBezTo>
                  <a:pt x="342" y="32342"/>
                  <a:pt x="-5982" y="85460"/>
                  <a:pt x="10460" y="102534"/>
                </a:cubicBezTo>
                <a:cubicBezTo>
                  <a:pt x="26901" y="119608"/>
                  <a:pt x="81917" y="125299"/>
                  <a:pt x="105314" y="117711"/>
                </a:cubicBezTo>
                <a:cubicBezTo>
                  <a:pt x="128711" y="110123"/>
                  <a:pt x="147683" y="74710"/>
                  <a:pt x="150845" y="57004"/>
                </a:cubicBezTo>
                <a:cubicBezTo>
                  <a:pt x="154007" y="39298"/>
                  <a:pt x="141359" y="20959"/>
                  <a:pt x="124285" y="1147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Kombinationstegning 210"/>
          <p:cNvSpPr/>
          <p:nvPr/>
        </p:nvSpPr>
        <p:spPr>
          <a:xfrm>
            <a:off x="7402330" y="3870816"/>
            <a:ext cx="1119859" cy="110769"/>
          </a:xfrm>
          <a:custGeom>
            <a:avLst/>
            <a:gdLst>
              <a:gd name="connsiteX0" fmla="*/ 0 w 1338943"/>
              <a:gd name="connsiteY0" fmla="*/ 114354 h 114354"/>
              <a:gd name="connsiteX1" fmla="*/ 653143 w 1338943"/>
              <a:gd name="connsiteY1" fmla="*/ 54 h 114354"/>
              <a:gd name="connsiteX2" fmla="*/ 1338943 w 1338943"/>
              <a:gd name="connsiteY2" fmla="*/ 98026 h 114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8943" h="114354">
                <a:moveTo>
                  <a:pt x="0" y="114354"/>
                </a:moveTo>
                <a:cubicBezTo>
                  <a:pt x="214993" y="58564"/>
                  <a:pt x="429986" y="2775"/>
                  <a:pt x="653143" y="54"/>
                </a:cubicBezTo>
                <a:cubicBezTo>
                  <a:pt x="876300" y="-2667"/>
                  <a:pt x="1338943" y="98026"/>
                  <a:pt x="1338943" y="98026"/>
                </a:cubicBezTo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2" name="Grupper 211"/>
          <p:cNvGrpSpPr/>
          <p:nvPr/>
        </p:nvGrpSpPr>
        <p:grpSpPr>
          <a:xfrm>
            <a:off x="7336290" y="4021788"/>
            <a:ext cx="183162" cy="265520"/>
            <a:chOff x="1224632" y="4016818"/>
            <a:chExt cx="183162" cy="265520"/>
          </a:xfrm>
        </p:grpSpPr>
        <p:cxnSp>
          <p:nvCxnSpPr>
            <p:cNvPr id="213" name="Lige forbindelse 212"/>
            <p:cNvCxnSpPr/>
            <p:nvPr/>
          </p:nvCxnSpPr>
          <p:spPr>
            <a:xfrm>
              <a:off x="1224632" y="4078096"/>
              <a:ext cx="182880" cy="0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Lige forbindelse 213"/>
            <p:cNvCxnSpPr/>
            <p:nvPr/>
          </p:nvCxnSpPr>
          <p:spPr>
            <a:xfrm>
              <a:off x="1224632" y="4132522"/>
              <a:ext cx="182880" cy="0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Lige forbindelse 214"/>
            <p:cNvCxnSpPr/>
            <p:nvPr/>
          </p:nvCxnSpPr>
          <p:spPr>
            <a:xfrm>
              <a:off x="1224632" y="4223652"/>
              <a:ext cx="182880" cy="0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Lige forbindelse 215"/>
            <p:cNvCxnSpPr/>
            <p:nvPr/>
          </p:nvCxnSpPr>
          <p:spPr>
            <a:xfrm>
              <a:off x="1224632" y="4176058"/>
              <a:ext cx="182880" cy="0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Lige forbindelse 216"/>
            <p:cNvCxnSpPr/>
            <p:nvPr/>
          </p:nvCxnSpPr>
          <p:spPr>
            <a:xfrm>
              <a:off x="1224632" y="4282338"/>
              <a:ext cx="182880" cy="0"/>
            </a:xfrm>
            <a:prstGeom prst="lin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Lige forbindelse 217"/>
            <p:cNvCxnSpPr/>
            <p:nvPr/>
          </p:nvCxnSpPr>
          <p:spPr>
            <a:xfrm>
              <a:off x="1224914" y="4016818"/>
              <a:ext cx="182880" cy="0"/>
            </a:xfrm>
            <a:prstGeom prst="lin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9" name="Grupper 218"/>
          <p:cNvGrpSpPr/>
          <p:nvPr/>
        </p:nvGrpSpPr>
        <p:grpSpPr>
          <a:xfrm>
            <a:off x="7866620" y="3927777"/>
            <a:ext cx="183162" cy="265520"/>
            <a:chOff x="1224632" y="4016818"/>
            <a:chExt cx="183162" cy="265520"/>
          </a:xfrm>
        </p:grpSpPr>
        <p:cxnSp>
          <p:nvCxnSpPr>
            <p:cNvPr id="220" name="Lige forbindelse 219"/>
            <p:cNvCxnSpPr/>
            <p:nvPr/>
          </p:nvCxnSpPr>
          <p:spPr>
            <a:xfrm>
              <a:off x="1224632" y="4078096"/>
              <a:ext cx="182880" cy="0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Lige forbindelse 220"/>
            <p:cNvCxnSpPr/>
            <p:nvPr/>
          </p:nvCxnSpPr>
          <p:spPr>
            <a:xfrm>
              <a:off x="1224632" y="4132522"/>
              <a:ext cx="182880" cy="0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Lige forbindelse 221"/>
            <p:cNvCxnSpPr/>
            <p:nvPr/>
          </p:nvCxnSpPr>
          <p:spPr>
            <a:xfrm>
              <a:off x="1224632" y="4223652"/>
              <a:ext cx="182880" cy="0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Lige forbindelse 222"/>
            <p:cNvCxnSpPr/>
            <p:nvPr/>
          </p:nvCxnSpPr>
          <p:spPr>
            <a:xfrm>
              <a:off x="1224632" y="4176058"/>
              <a:ext cx="182880" cy="0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Lige forbindelse 223"/>
            <p:cNvCxnSpPr/>
            <p:nvPr/>
          </p:nvCxnSpPr>
          <p:spPr>
            <a:xfrm>
              <a:off x="1224632" y="4282338"/>
              <a:ext cx="182880" cy="0"/>
            </a:xfrm>
            <a:prstGeom prst="lin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Lige forbindelse 224"/>
            <p:cNvCxnSpPr/>
            <p:nvPr/>
          </p:nvCxnSpPr>
          <p:spPr>
            <a:xfrm>
              <a:off x="1224914" y="4016818"/>
              <a:ext cx="182880" cy="0"/>
            </a:xfrm>
            <a:prstGeom prst="lin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6" name="Grupper 225"/>
          <p:cNvGrpSpPr/>
          <p:nvPr/>
        </p:nvGrpSpPr>
        <p:grpSpPr>
          <a:xfrm>
            <a:off x="8393077" y="4002839"/>
            <a:ext cx="183162" cy="265520"/>
            <a:chOff x="1224632" y="4016818"/>
            <a:chExt cx="183162" cy="265520"/>
          </a:xfrm>
        </p:grpSpPr>
        <p:cxnSp>
          <p:nvCxnSpPr>
            <p:cNvPr id="227" name="Lige forbindelse 226"/>
            <p:cNvCxnSpPr/>
            <p:nvPr/>
          </p:nvCxnSpPr>
          <p:spPr>
            <a:xfrm>
              <a:off x="1224632" y="4078096"/>
              <a:ext cx="182880" cy="0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Lige forbindelse 227"/>
            <p:cNvCxnSpPr/>
            <p:nvPr/>
          </p:nvCxnSpPr>
          <p:spPr>
            <a:xfrm>
              <a:off x="1224632" y="4132522"/>
              <a:ext cx="182880" cy="0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Lige forbindelse 228"/>
            <p:cNvCxnSpPr/>
            <p:nvPr/>
          </p:nvCxnSpPr>
          <p:spPr>
            <a:xfrm>
              <a:off x="1224632" y="4223652"/>
              <a:ext cx="182880" cy="0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Lige forbindelse 229"/>
            <p:cNvCxnSpPr/>
            <p:nvPr/>
          </p:nvCxnSpPr>
          <p:spPr>
            <a:xfrm>
              <a:off x="1224632" y="4176058"/>
              <a:ext cx="182880" cy="0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Lige forbindelse 230"/>
            <p:cNvCxnSpPr/>
            <p:nvPr/>
          </p:nvCxnSpPr>
          <p:spPr>
            <a:xfrm>
              <a:off x="1224632" y="4282338"/>
              <a:ext cx="182880" cy="0"/>
            </a:xfrm>
            <a:prstGeom prst="lin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Lige forbindelse 231"/>
            <p:cNvCxnSpPr/>
            <p:nvPr/>
          </p:nvCxnSpPr>
          <p:spPr>
            <a:xfrm>
              <a:off x="1224914" y="4016818"/>
              <a:ext cx="182880" cy="0"/>
            </a:xfrm>
            <a:prstGeom prst="lin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3" name="Ellipse 232"/>
          <p:cNvSpPr/>
          <p:nvPr/>
        </p:nvSpPr>
        <p:spPr>
          <a:xfrm>
            <a:off x="4283371" y="4396220"/>
            <a:ext cx="839031" cy="839031"/>
          </a:xfrm>
          <a:prstGeom prst="ellipse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6" name="Diagram 235"/>
          <p:cNvGraphicFramePr/>
          <p:nvPr>
            <p:extLst>
              <p:ext uri="{D42A27DB-BD31-4B8C-83A1-F6EECF244321}">
                <p14:modId xmlns:p14="http://schemas.microsoft.com/office/powerpoint/2010/main" val="234338039"/>
              </p:ext>
            </p:extLst>
          </p:nvPr>
        </p:nvGraphicFramePr>
        <p:xfrm>
          <a:off x="5212999" y="2658337"/>
          <a:ext cx="1829560" cy="1836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43" name="Tekstfelt 242"/>
          <p:cNvSpPr txBox="1"/>
          <p:nvPr/>
        </p:nvSpPr>
        <p:spPr>
          <a:xfrm>
            <a:off x="6913672" y="4420859"/>
            <a:ext cx="22322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T-cell binding to </a:t>
            </a:r>
          </a:p>
          <a:p>
            <a:r>
              <a:rPr lang="en-US" sz="2400" dirty="0" smtClean="0"/>
              <a:t>pMHC complex</a:t>
            </a:r>
            <a:endParaRPr lang="en-US" sz="2400" dirty="0"/>
          </a:p>
        </p:txBody>
      </p:sp>
      <p:sp>
        <p:nvSpPr>
          <p:cNvPr id="255" name="Ellipse 254"/>
          <p:cNvSpPr/>
          <p:nvPr/>
        </p:nvSpPr>
        <p:spPr>
          <a:xfrm>
            <a:off x="416433" y="6402342"/>
            <a:ext cx="336069" cy="3360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56" name="Tekstfelt 255"/>
          <p:cNvSpPr txBox="1"/>
          <p:nvPr/>
        </p:nvSpPr>
        <p:spPr>
          <a:xfrm>
            <a:off x="963983" y="6402342"/>
            <a:ext cx="3412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Make DNA barcoded pMHC library</a:t>
            </a:r>
            <a:endParaRPr lang="en-US" dirty="0"/>
          </a:p>
        </p:txBody>
      </p:sp>
      <p:sp>
        <p:nvSpPr>
          <p:cNvPr id="257" name="Ellipse 256"/>
          <p:cNvSpPr/>
          <p:nvPr/>
        </p:nvSpPr>
        <p:spPr>
          <a:xfrm>
            <a:off x="413190" y="6827112"/>
            <a:ext cx="336069" cy="3360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58" name="Tekstfelt 257"/>
          <p:cNvSpPr txBox="1"/>
          <p:nvPr/>
        </p:nvSpPr>
        <p:spPr>
          <a:xfrm>
            <a:off x="960740" y="6827112"/>
            <a:ext cx="2921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Mix pMHC library with T-cells</a:t>
            </a:r>
            <a:endParaRPr lang="en-US" dirty="0"/>
          </a:p>
        </p:txBody>
      </p:sp>
      <p:sp>
        <p:nvSpPr>
          <p:cNvPr id="259" name="Ellipse 258"/>
          <p:cNvSpPr/>
          <p:nvPr/>
        </p:nvSpPr>
        <p:spPr>
          <a:xfrm>
            <a:off x="409949" y="7232427"/>
            <a:ext cx="336069" cy="3360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3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60" name="Tekstfelt 259"/>
          <p:cNvSpPr txBox="1"/>
          <p:nvPr/>
        </p:nvSpPr>
        <p:spPr>
          <a:xfrm>
            <a:off x="957499" y="7232427"/>
            <a:ext cx="3824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 T-cells in binders and non-binders</a:t>
            </a:r>
            <a:endParaRPr lang="en-US" dirty="0"/>
          </a:p>
        </p:txBody>
      </p:sp>
      <p:sp>
        <p:nvSpPr>
          <p:cNvPr id="261" name="Ellipse 260"/>
          <p:cNvSpPr/>
          <p:nvPr/>
        </p:nvSpPr>
        <p:spPr>
          <a:xfrm>
            <a:off x="428536" y="7652455"/>
            <a:ext cx="336069" cy="3360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62" name="Tekstfelt 261"/>
          <p:cNvSpPr txBox="1"/>
          <p:nvPr/>
        </p:nvSpPr>
        <p:spPr>
          <a:xfrm>
            <a:off x="976086" y="7652455"/>
            <a:ext cx="4200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Amplify DNA barcodes and sequence them</a:t>
            </a:r>
            <a:endParaRPr lang="en-US" dirty="0"/>
          </a:p>
        </p:txBody>
      </p:sp>
      <p:sp>
        <p:nvSpPr>
          <p:cNvPr id="263" name="Ellipse 262"/>
          <p:cNvSpPr/>
          <p:nvPr/>
        </p:nvSpPr>
        <p:spPr>
          <a:xfrm>
            <a:off x="424822" y="8072479"/>
            <a:ext cx="336069" cy="3360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5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64" name="Tekstfelt 263"/>
          <p:cNvSpPr txBox="1"/>
          <p:nvPr/>
        </p:nvSpPr>
        <p:spPr>
          <a:xfrm>
            <a:off x="972372" y="8072479"/>
            <a:ext cx="3262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Count numbers of DNA barcodes</a:t>
            </a:r>
            <a:endParaRPr lang="en-US" dirty="0"/>
          </a:p>
        </p:txBody>
      </p:sp>
      <p:sp>
        <p:nvSpPr>
          <p:cNvPr id="265" name="Tekstfelt 264"/>
          <p:cNvSpPr txBox="1"/>
          <p:nvPr/>
        </p:nvSpPr>
        <p:spPr>
          <a:xfrm>
            <a:off x="10316872" y="2135018"/>
            <a:ext cx="186160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# barcodes</a:t>
            </a:r>
          </a:p>
          <a:p>
            <a:pPr algn="ctr"/>
            <a:r>
              <a:rPr lang="en-US" sz="2400" dirty="0"/>
              <a:t>a</a:t>
            </a:r>
            <a:r>
              <a:rPr lang="en-US" sz="2400" dirty="0" smtClean="0"/>
              <a:t>fter sorting </a:t>
            </a:r>
          </a:p>
          <a:p>
            <a:pPr algn="ctr"/>
            <a:r>
              <a:rPr lang="en-US" sz="6600" b="1" dirty="0" smtClean="0"/>
              <a:t>=</a:t>
            </a:r>
          </a:p>
          <a:p>
            <a:pPr algn="ctr"/>
            <a:r>
              <a:rPr lang="en-US" sz="2400" dirty="0" smtClean="0"/>
              <a:t>TCR binding </a:t>
            </a:r>
          </a:p>
          <a:p>
            <a:pPr algn="ctr"/>
            <a:r>
              <a:rPr lang="en-US" sz="2400" dirty="0" smtClean="0"/>
              <a:t>strength</a:t>
            </a:r>
            <a:endParaRPr lang="en-US" sz="2400" dirty="0"/>
          </a:p>
        </p:txBody>
      </p:sp>
      <p:sp>
        <p:nvSpPr>
          <p:cNvPr id="294" name="Tekstfelt 293"/>
          <p:cNvSpPr txBox="1"/>
          <p:nvPr/>
        </p:nvSpPr>
        <p:spPr>
          <a:xfrm>
            <a:off x="137324" y="1207994"/>
            <a:ext cx="1077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pMHC</a:t>
            </a:r>
            <a:endParaRPr lang="en-US" sz="1600" b="1" dirty="0"/>
          </a:p>
        </p:txBody>
      </p:sp>
      <p:cxnSp>
        <p:nvCxnSpPr>
          <p:cNvPr id="295" name="Lige forbindelse 294"/>
          <p:cNvCxnSpPr/>
          <p:nvPr/>
        </p:nvCxnSpPr>
        <p:spPr>
          <a:xfrm flipV="1">
            <a:off x="807869" y="1278186"/>
            <a:ext cx="238810" cy="9403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Lige forbindelse 302"/>
          <p:cNvCxnSpPr/>
          <p:nvPr/>
        </p:nvCxnSpPr>
        <p:spPr>
          <a:xfrm>
            <a:off x="645928" y="1962899"/>
            <a:ext cx="238810" cy="9403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Tekstfelt 304"/>
          <p:cNvSpPr txBox="1"/>
          <p:nvPr/>
        </p:nvSpPr>
        <p:spPr>
          <a:xfrm>
            <a:off x="-49966" y="1594201"/>
            <a:ext cx="1077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Barcode-labels </a:t>
            </a:r>
            <a:endParaRPr lang="en-US" sz="1600" b="1" dirty="0"/>
          </a:p>
        </p:txBody>
      </p:sp>
      <p:sp>
        <p:nvSpPr>
          <p:cNvPr id="306" name="Pil ned 305"/>
          <p:cNvSpPr/>
          <p:nvPr/>
        </p:nvSpPr>
        <p:spPr>
          <a:xfrm rot="16200000">
            <a:off x="9352830" y="2675125"/>
            <a:ext cx="669077" cy="1479031"/>
          </a:xfrm>
          <a:prstGeom prst="downArrow">
            <a:avLst>
              <a:gd name="adj1" fmla="val 54157"/>
              <a:gd name="adj2" fmla="val 45887"/>
            </a:avLst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Ellipse 306"/>
          <p:cNvSpPr/>
          <p:nvPr/>
        </p:nvSpPr>
        <p:spPr>
          <a:xfrm>
            <a:off x="412232" y="774638"/>
            <a:ext cx="336069" cy="3360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08" name="Ellipse 307"/>
          <p:cNvSpPr/>
          <p:nvPr/>
        </p:nvSpPr>
        <p:spPr>
          <a:xfrm>
            <a:off x="3800285" y="3991654"/>
            <a:ext cx="336069" cy="3360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09" name="Ellipse 308"/>
          <p:cNvSpPr/>
          <p:nvPr/>
        </p:nvSpPr>
        <p:spPr>
          <a:xfrm>
            <a:off x="9008500" y="3874850"/>
            <a:ext cx="336069" cy="3360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3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10" name="Ellipse 309"/>
          <p:cNvSpPr/>
          <p:nvPr/>
        </p:nvSpPr>
        <p:spPr>
          <a:xfrm>
            <a:off x="9454346" y="3865647"/>
            <a:ext cx="336069" cy="3360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11" name="Ellipse 310"/>
          <p:cNvSpPr/>
          <p:nvPr/>
        </p:nvSpPr>
        <p:spPr>
          <a:xfrm>
            <a:off x="9871026" y="3874850"/>
            <a:ext cx="336069" cy="3360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5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12" name="Tekstfelt 311"/>
          <p:cNvSpPr txBox="1"/>
          <p:nvPr/>
        </p:nvSpPr>
        <p:spPr>
          <a:xfrm>
            <a:off x="746018" y="-385016"/>
            <a:ext cx="105396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Experimental TCR-pMHC binding experiment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13019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8651</TotalTime>
  <Words>172</Words>
  <Application>Microsoft Macintosh PowerPoint</Application>
  <PresentationFormat>Widescreen</PresentationFormat>
  <Paragraphs>77</Paragraphs>
  <Slides>4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Kontortema</vt:lpstr>
      <vt:lpstr>PowerPoint-præsentation</vt:lpstr>
      <vt:lpstr>PowerPoint-præsentation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Kamilla Jensen</dc:creator>
  <cp:lastModifiedBy>Kamilla Jensen</cp:lastModifiedBy>
  <cp:revision>45</cp:revision>
  <dcterms:created xsi:type="dcterms:W3CDTF">2017-07-14T09:34:32Z</dcterms:created>
  <dcterms:modified xsi:type="dcterms:W3CDTF">2017-10-09T00:50:18Z</dcterms:modified>
</cp:coreProperties>
</file>