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3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6FDE-99B4-44B9-BC4F-67893E746051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F2855-C7CB-47BA-A9AB-DF49737738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1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39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7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57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51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94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00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67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67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6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416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90FE-06A7-45ED-9A84-E7148671C8EC}" type="datetimeFigureOut">
              <a:rPr lang="pt-BR" smtClean="0"/>
              <a:t>08/04/2020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44128-3876-4F58-987D-00E87F5A3C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02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6A0E4FD-754D-4997-98B8-BAA68F2A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" t="-355" r="8253"/>
          <a:stretch/>
        </p:blipFill>
        <p:spPr>
          <a:xfrm>
            <a:off x="476251" y="1104900"/>
            <a:ext cx="6172200" cy="807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3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0C234-1D7D-4D68-AFE8-AF29F07D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336905"/>
            <a:ext cx="6267449" cy="634645"/>
          </a:xfrm>
        </p:spPr>
        <p:txBody>
          <a:bodyPr>
            <a:normAutofit/>
          </a:bodyPr>
          <a:lstStyle/>
          <a:p>
            <a:pPr algn="ctr"/>
            <a:r>
              <a:rPr lang="pt-BR" sz="1800" dirty="0"/>
              <a:t>Cronograma de Estudos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B518B5-7D2C-4998-8658-E8DA214D8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589264"/>
            <a:ext cx="6267449" cy="6449836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Tempo de Estudos </a:t>
            </a:r>
            <a:r>
              <a:rPr lang="pt-BR" dirty="0"/>
              <a:t>-  </a:t>
            </a:r>
          </a:p>
          <a:p>
            <a:r>
              <a:rPr lang="pt-BR" dirty="0"/>
              <a:t>5:00/ 7:50 da manhã /2:50 de estudos </a:t>
            </a:r>
          </a:p>
          <a:p>
            <a:r>
              <a:rPr lang="pt-BR" dirty="0"/>
              <a:t>Técnica de Pomodoro – 25 minutos sem interrupções/ para 5 minutos  e faça qualquer outra coisa , pausa por até 4 vezes nas primeiras horas de estudos. </a:t>
            </a:r>
          </a:p>
          <a:p>
            <a:endParaRPr lang="pt-BR" dirty="0"/>
          </a:p>
          <a:p>
            <a:r>
              <a:rPr lang="pt-BR" b="1" dirty="0"/>
              <a:t>Entender o Conteúdo e Saber Pesquisar ou consultar</a:t>
            </a:r>
          </a:p>
          <a:p>
            <a:r>
              <a:rPr lang="pt-BR" b="1" dirty="0"/>
              <a:t>Explicar, ajudar e debater;</a:t>
            </a:r>
          </a:p>
          <a:p>
            <a:r>
              <a:rPr lang="pt-BR" b="1" dirty="0"/>
              <a:t>Praticar fazendo projetos pessoais;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Carreira</a:t>
            </a:r>
          </a:p>
          <a:p>
            <a:r>
              <a:rPr lang="pt-BR" b="1" dirty="0" err="1"/>
              <a:t>ReadME</a:t>
            </a:r>
            <a:r>
              <a:rPr lang="pt-BR" b="1" dirty="0"/>
              <a:t>???pesquisar o que é </a:t>
            </a:r>
          </a:p>
          <a:p>
            <a:r>
              <a:rPr lang="pt-BR" b="1" dirty="0"/>
              <a:t>Linkedin </a:t>
            </a:r>
          </a:p>
          <a:p>
            <a:r>
              <a:rPr lang="pt-BR" b="1" dirty="0"/>
              <a:t>Ajudar pessoas que estão nas comunidades </a:t>
            </a:r>
          </a:p>
          <a:p>
            <a:pPr marL="0" indent="0">
              <a:buNone/>
            </a:pPr>
            <a:r>
              <a:rPr lang="pt-BR" b="1" dirty="0"/>
              <a:t>Da </a:t>
            </a:r>
            <a:r>
              <a:rPr lang="pt-BR" b="1" dirty="0" err="1"/>
              <a:t>rocket</a:t>
            </a:r>
            <a:r>
              <a:rPr lang="pt-BR" b="1" dirty="0"/>
              <a:t> e outras;</a:t>
            </a:r>
          </a:p>
          <a:p>
            <a:r>
              <a:rPr lang="pt-BR" b="1" dirty="0"/>
              <a:t>Criar projetos pessoais;</a:t>
            </a:r>
          </a:p>
          <a:p>
            <a:r>
              <a:rPr lang="pt-BR" b="1" dirty="0"/>
              <a:t>Criar projetos para pessoas a nossa volta;</a:t>
            </a:r>
          </a:p>
          <a:p>
            <a:r>
              <a:rPr lang="pt-BR" b="1" dirty="0"/>
              <a:t>Recriar projetos exemplo tela de login do </a:t>
            </a:r>
            <a:r>
              <a:rPr lang="pt-BR" b="1" dirty="0" err="1"/>
              <a:t>linkedin</a:t>
            </a:r>
            <a:r>
              <a:rPr lang="pt-BR" b="1" dirty="0"/>
              <a:t>;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734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CFD4E-06D7-42D5-9452-C7B1A1062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B881C5-BD83-4961-8BFC-908FB342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051"/>
            <a:ext cx="5915025" cy="456670"/>
          </a:xfrm>
        </p:spPr>
        <p:txBody>
          <a:bodyPr>
            <a:normAutofit/>
          </a:bodyPr>
          <a:lstStyle/>
          <a:p>
            <a:pPr algn="ctr"/>
            <a:r>
              <a:rPr lang="pt-BR" sz="1800" dirty="0"/>
              <a:t>Cronograma de Estudos  </a:t>
            </a:r>
          </a:p>
        </p:txBody>
      </p:sp>
    </p:spTree>
    <p:extLst>
      <p:ext uri="{BB962C8B-B14F-4D97-AF65-F5344CB8AC3E}">
        <p14:creationId xmlns:p14="http://schemas.microsoft.com/office/powerpoint/2010/main" val="427394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B8ECA-8701-4017-BC34-FAB2C934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2375"/>
            <a:ext cx="5915025" cy="901345"/>
          </a:xfrm>
        </p:spPr>
        <p:txBody>
          <a:bodyPr>
            <a:normAutofit/>
          </a:bodyPr>
          <a:lstStyle/>
          <a:p>
            <a:r>
              <a:rPr lang="pt-BR" sz="1800" dirty="0"/>
              <a:t>Comentários , </a:t>
            </a:r>
            <a:r>
              <a:rPr lang="pt-BR" sz="1800" dirty="0" err="1"/>
              <a:t>Strings</a:t>
            </a:r>
            <a:r>
              <a:rPr lang="pt-BR" sz="1800" dirty="0"/>
              <a:t> e </a:t>
            </a:r>
            <a:r>
              <a:rPr lang="pt-BR" sz="1800" dirty="0" err="1"/>
              <a:t>Numbers</a:t>
            </a:r>
            <a:r>
              <a:rPr lang="pt-BR" sz="1800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F39F73-6646-4523-8124-B6B4BD390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417814"/>
            <a:ext cx="5915025" cy="6285266"/>
          </a:xfrm>
        </p:spPr>
        <p:txBody>
          <a:bodyPr/>
          <a:lstStyle/>
          <a:p>
            <a:pPr marL="0" indent="0">
              <a:buNone/>
            </a:pPr>
            <a:r>
              <a:rPr lang="pt-BR" sz="1400" b="1" dirty="0"/>
              <a:t>Comentário - </a:t>
            </a:r>
            <a:r>
              <a:rPr lang="pt-BR" sz="1400" dirty="0"/>
              <a:t>é algum tipo de texto que queremos deixar no código, porem ele não que terá nenhuma função e nem aparecerá no meu console, nem no navegador</a:t>
            </a:r>
            <a:endParaRPr lang="pt-BR" dirty="0"/>
          </a:p>
          <a:p>
            <a:pPr marL="0" indent="0">
              <a:buNone/>
            </a:pPr>
            <a:r>
              <a:rPr lang="pt-BR" sz="1400" dirty="0"/>
              <a:t>// Criar um programa que // 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 err="1"/>
              <a:t>String</a:t>
            </a:r>
            <a:r>
              <a:rPr lang="pt-BR" sz="1400" b="1" dirty="0"/>
              <a:t> -</a:t>
            </a:r>
            <a:r>
              <a:rPr lang="pt-BR" sz="1400" dirty="0"/>
              <a:t> pode ser representada por “Aspas Dupla”, ‘Aspas simples’ e também        ` Crase`, utilizo este formato quando queremos criar um objeto de texto. 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b="1" dirty="0"/>
              <a:t>Números</a:t>
            </a:r>
            <a:r>
              <a:rPr lang="pt-BR" sz="1400" dirty="0"/>
              <a:t> - A sintaxe para números são Inteiros, </a:t>
            </a:r>
            <a:r>
              <a:rPr lang="pt-BR" sz="1400" dirty="0" err="1"/>
              <a:t>Floats</a:t>
            </a:r>
            <a:r>
              <a:rPr lang="pt-BR" sz="1400" dirty="0"/>
              <a:t> e </a:t>
            </a:r>
            <a:r>
              <a:rPr lang="pt-BR" sz="1400" dirty="0" err="1"/>
              <a:t>Boleanos</a:t>
            </a:r>
            <a:endParaRPr lang="pt-BR" sz="1400" dirty="0"/>
          </a:p>
          <a:p>
            <a:pPr marL="0" indent="0">
              <a:buNone/>
            </a:pPr>
            <a:r>
              <a:rPr lang="pt-BR" sz="1400" dirty="0"/>
              <a:t>Inteiro = números </a:t>
            </a:r>
            <a:r>
              <a:rPr lang="pt-BR" sz="1400" dirty="0" err="1"/>
              <a:t>interos</a:t>
            </a:r>
            <a:r>
              <a:rPr lang="pt-BR" sz="1400" dirty="0"/>
              <a:t> </a:t>
            </a:r>
          </a:p>
          <a:p>
            <a:pPr marL="0" indent="0">
              <a:buNone/>
            </a:pPr>
            <a:r>
              <a:rPr lang="pt-BR" sz="1400" dirty="0" err="1"/>
              <a:t>Float</a:t>
            </a:r>
            <a:r>
              <a:rPr lang="pt-BR" sz="1400" dirty="0"/>
              <a:t> = números decimais ex.: 8.5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Condicionais </a:t>
            </a:r>
            <a:r>
              <a:rPr lang="pt-BR" sz="1400" dirty="0" err="1"/>
              <a:t>If</a:t>
            </a:r>
            <a:r>
              <a:rPr lang="pt-BR" sz="1400" dirty="0"/>
              <a:t> / </a:t>
            </a:r>
            <a:r>
              <a:rPr lang="pt-BR" sz="1400" dirty="0" err="1"/>
              <a:t>Else</a:t>
            </a:r>
            <a:r>
              <a:rPr lang="pt-BR" sz="1400" dirty="0"/>
              <a:t> – revisão 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2000" b="1" dirty="0">
                <a:solidFill>
                  <a:srgbClr val="C00000"/>
                </a:solidFill>
                <a:highlight>
                  <a:srgbClr val="00FFFF"/>
                </a:highlight>
              </a:rPr>
              <a:t>Atenção para não tentar executar um arquivo no console, enquanto o arquivo que você esta digitando esta em outro Caminho.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96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63B4D-AFF2-4D64-B624-F6917418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222605"/>
            <a:ext cx="5915025" cy="456315"/>
          </a:xfrm>
        </p:spPr>
        <p:txBody>
          <a:bodyPr>
            <a:normAutofit/>
          </a:bodyPr>
          <a:lstStyle/>
          <a:p>
            <a:pPr algn="ctr"/>
            <a:r>
              <a:rPr lang="pt-BR" sz="1800" b="1" dirty="0"/>
              <a:t>Operadores Relacionais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0E572-1993-42B1-A42F-BEC9DE8E6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926570"/>
            <a:ext cx="5915025" cy="6795560"/>
          </a:xfrm>
        </p:spPr>
        <p:txBody>
          <a:bodyPr/>
          <a:lstStyle/>
          <a:p>
            <a:pPr marL="0" indent="0">
              <a:buNone/>
            </a:pPr>
            <a:r>
              <a:rPr lang="pt-BR" sz="1400" dirty="0"/>
              <a:t>&lt;Menor </a:t>
            </a:r>
          </a:p>
          <a:p>
            <a:pPr marL="0" indent="0">
              <a:buNone/>
            </a:pPr>
            <a:r>
              <a:rPr lang="pt-BR" sz="1400" dirty="0"/>
              <a:t>&gt;Maior </a:t>
            </a:r>
          </a:p>
          <a:p>
            <a:pPr marL="0" indent="0">
              <a:buNone/>
            </a:pPr>
            <a:r>
              <a:rPr lang="pt-BR" sz="1400" dirty="0"/>
              <a:t>&lt;= Menor igual  a </a:t>
            </a:r>
          </a:p>
          <a:p>
            <a:pPr marL="0" indent="0">
              <a:buNone/>
            </a:pPr>
            <a:r>
              <a:rPr lang="pt-BR" sz="1400" dirty="0"/>
              <a:t>== Igual a </a:t>
            </a:r>
          </a:p>
          <a:p>
            <a:pPr marL="0" indent="0">
              <a:buNone/>
            </a:pPr>
            <a:r>
              <a:rPr lang="pt-BR" sz="1400" dirty="0"/>
              <a:t>=== igual e do mesmo tipo </a:t>
            </a:r>
          </a:p>
          <a:p>
            <a:pPr marL="0" indent="0">
              <a:buNone/>
            </a:pPr>
            <a:r>
              <a:rPr lang="pt-BR" sz="1400" dirty="0"/>
              <a:t>!= Diferente de </a:t>
            </a:r>
          </a:p>
          <a:p>
            <a:pPr marL="0" indent="0">
              <a:buNone/>
            </a:pPr>
            <a:r>
              <a:rPr lang="pt-BR" sz="1400" dirty="0"/>
              <a:t>!==Diferente, inclusive do Tipo ( </a:t>
            </a:r>
            <a:r>
              <a:rPr lang="pt-BR" sz="1400" dirty="0" err="1"/>
              <a:t>String</a:t>
            </a:r>
            <a:r>
              <a:rPr lang="pt-BR" sz="1400" dirty="0"/>
              <a:t> ou Numero)</a:t>
            </a:r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9133E45-5332-4B3F-BE02-E2D11DE308DE}"/>
              </a:ext>
            </a:extLst>
          </p:cNvPr>
          <p:cNvSpPr txBox="1"/>
          <p:nvPr/>
        </p:nvSpPr>
        <p:spPr>
          <a:xfrm>
            <a:off x="471486" y="3333750"/>
            <a:ext cx="5915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Golden </a:t>
            </a:r>
            <a:r>
              <a:rPr lang="pt-BR" sz="2000" b="1" dirty="0" err="1"/>
              <a:t>tips</a:t>
            </a:r>
            <a:r>
              <a:rPr lang="pt-BR" sz="2000" b="1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DD730F5-957E-48BF-9077-BED0A60B33B7}"/>
              </a:ext>
            </a:extLst>
          </p:cNvPr>
          <p:cNvSpPr txBox="1"/>
          <p:nvPr/>
        </p:nvSpPr>
        <p:spPr>
          <a:xfrm>
            <a:off x="471487" y="4076700"/>
            <a:ext cx="5915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iniciar um novo código de calculo de variáveis, faça alguns testes para verificar se a função esta funcionando. </a:t>
            </a:r>
          </a:p>
          <a:p>
            <a:endParaRPr lang="pt-BR" dirty="0"/>
          </a:p>
          <a:p>
            <a:r>
              <a:rPr lang="pt-BR" dirty="0"/>
              <a:t>OBS. : Não esquecer de observar de o nome da função foi </a:t>
            </a:r>
          </a:p>
          <a:p>
            <a:r>
              <a:rPr lang="pt-BR" dirty="0"/>
              <a:t>alterado em todos os lugares. (HTML/Script)</a:t>
            </a:r>
          </a:p>
          <a:p>
            <a:r>
              <a:rPr lang="pt-BR" dirty="0"/>
              <a:t>Exemplo: </a:t>
            </a:r>
          </a:p>
          <a:p>
            <a:br>
              <a:rPr lang="pt-BR" dirty="0"/>
            </a:br>
            <a:r>
              <a:rPr lang="pt-BR" dirty="0" err="1"/>
              <a:t>function</a:t>
            </a:r>
            <a:r>
              <a:rPr lang="pt-BR" dirty="0"/>
              <a:t> </a:t>
            </a:r>
            <a:r>
              <a:rPr lang="pt-BR" dirty="0" err="1"/>
              <a:t>calcularaps</a:t>
            </a:r>
            <a:r>
              <a:rPr lang="pt-BR" dirty="0"/>
              <a:t>(){</a:t>
            </a:r>
          </a:p>
          <a:p>
            <a:r>
              <a:rPr lang="pt-BR" dirty="0"/>
              <a:t>    </a:t>
            </a:r>
          </a:p>
          <a:p>
            <a:r>
              <a:rPr lang="pt-BR" dirty="0"/>
              <a:t>        </a:t>
            </a:r>
            <a:r>
              <a:rPr lang="pt-BR" dirty="0" err="1"/>
              <a:t>console.log</a:t>
            </a:r>
            <a:r>
              <a:rPr lang="pt-BR" dirty="0"/>
              <a:t>('chamou');</a:t>
            </a:r>
          </a:p>
          <a:p>
            <a:r>
              <a:rPr lang="pt-BR" dirty="0"/>
              <a:t>    </a:t>
            </a:r>
          </a:p>
          <a:p>
            <a:br>
              <a:rPr lang="pt-BR" dirty="0"/>
            </a:br>
            <a:r>
              <a:rPr lang="pt-BR" dirty="0"/>
              <a:t>    }</a:t>
            </a:r>
          </a:p>
          <a:p>
            <a:br>
              <a:rPr lang="pt-BR" dirty="0"/>
            </a:br>
            <a:r>
              <a:rPr lang="pt-BR" dirty="0"/>
              <a:t>   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206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348</Words>
  <Application>Microsoft Office PowerPoint</Application>
  <PresentationFormat>Papel A4 (210 x 297 mm)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Cronograma de Estudos  </vt:lpstr>
      <vt:lpstr>Cronograma de Estudos  </vt:lpstr>
      <vt:lpstr>Comentários , Strings e Numbers </vt:lpstr>
      <vt:lpstr>Operadores Relacionais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Kamilla Rafaella Cesar Pita</dc:creator>
  <cp:lastModifiedBy>Kamilla Rafaella Cesar Pita</cp:lastModifiedBy>
  <cp:revision>14</cp:revision>
  <dcterms:created xsi:type="dcterms:W3CDTF">2020-04-06T21:20:19Z</dcterms:created>
  <dcterms:modified xsi:type="dcterms:W3CDTF">2020-04-09T00:28:16Z</dcterms:modified>
</cp:coreProperties>
</file>