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6" r:id="rId3"/>
    <p:sldId id="258" r:id="rId4"/>
    <p:sldId id="262" r:id="rId5"/>
    <p:sldId id="275" r:id="rId6"/>
    <p:sldId id="276" r:id="rId7"/>
    <p:sldId id="263" r:id="rId8"/>
    <p:sldId id="265" r:id="rId9"/>
    <p:sldId id="264" r:id="rId10"/>
    <p:sldId id="277" r:id="rId11"/>
    <p:sldId id="278" r:id="rId12"/>
    <p:sldId id="279" r:id="rId13"/>
    <p:sldId id="280" r:id="rId14"/>
    <p:sldId id="283" r:id="rId15"/>
    <p:sldId id="281" r:id="rId16"/>
    <p:sldId id="282" r:id="rId17"/>
    <p:sldId id="267" r:id="rId18"/>
    <p:sldId id="273" r:id="rId19"/>
    <p:sldId id="26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илла" initials="К" lastIdx="1" clrIdx="0">
    <p:extLst>
      <p:ext uri="{19B8F6BF-5375-455C-9EA6-DF929625EA0E}">
        <p15:presenceInfo xmlns:p15="http://schemas.microsoft.com/office/powerpoint/2012/main" userId="90175dd728af9a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A935-FB6E-484D-87B9-5E0986C9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1C2463-7503-40F6-B87D-976A3C1EF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DF76-FDB8-47DB-A61C-4FBE41C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59C24-FAD5-4B58-8E85-46145EA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9CEBA-DEB1-4336-ACA8-EEBCC5EA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957D5-8883-4A10-B91B-ED5E3B8C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474396-D01A-4639-A7CA-8AF29C1E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73441-B0BB-48D0-8602-742FDB29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12248-56FF-4EC5-8B9B-760E83D3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F59C7-D329-458C-82A3-FA4B48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32977A-5701-43B5-9B2D-FFD6AD3A7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1EB7C-0376-43E4-A9C8-8C2504C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3D41D5-114A-406C-8F7E-433C3DC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654CE-AE13-46BC-8A0A-EF4988F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DC15-6765-4141-A3A6-2AC5D50C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EB856-53DB-4897-B677-36CBE39A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E593F-C2CF-412D-8CFD-B8EE1CE9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05512-F5EF-4BAC-A191-827913E6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40288-263F-424A-929A-75F7417A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FF3F9-F5E1-4525-8F16-6FCAA92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2273-EA69-4792-861E-D98AAAB9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860A2F-E551-4F06-A4A5-1F49754C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45A64-7851-4021-B4C1-F27B815E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F79A8-A9A0-4559-A2F3-174C63D6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98F51-6D1D-4B86-9F91-B93D75D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E6258-AB25-46B3-868D-EA56BFB2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F21B7-6074-4314-B77F-F0DE786C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9C39CD-1D4D-4FD9-85AB-503CA61A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96538-7765-4193-8CF9-071536ED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531A3-228E-4126-84E7-BB6192FF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3B8075-567D-44AE-B54E-B6530AAE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6F189-0306-4CA4-B31A-851F2DAF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20CA0-6FDD-4C1C-9B09-DDA9E38E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3B4ADF-5D45-4DDE-A644-6CC9057E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1002D-B888-4314-BA0B-452E1F61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78B076-2853-43E7-B502-23BAD8C4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32B1CC-28FA-451E-8945-AA33ECAB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996DD5-B833-48BB-B48D-A11FC86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8C3350-FAFC-4708-B1DC-50341DFC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3F59A-A819-4EA5-B8AA-74DA62B7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F357A-5997-432E-8FDD-356FEFA4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228B53-676A-4DC8-BDAA-4A080C4B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7466-1EDB-4CD3-B8CA-1452B397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E0DA3B-947F-4273-B735-CD26941C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163BD4-6ECC-41B5-B6B6-1E41F15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5D371-9561-49B1-96BD-AA8D3612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E4592-2E34-4E03-8565-87BBBA0F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39E1-9374-4D69-AD12-AAD6402D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6CC098-6F6C-42B9-9920-91B63003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38728A-A891-4131-A345-0B3C7111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67728-49ED-4815-8943-802AD88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5274D-015D-41E8-A22C-80BF7F8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9D45-853C-4377-9AD1-B42256FE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096F2A-B71B-4577-921F-87B41493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362FB-E39F-409C-8FE2-60F653F7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4BEDD-5199-4419-A10A-97DC795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65A26-BBEC-41C3-84AA-0754EEBB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6C600-949C-4912-8C6B-7A080DD4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F955F-D403-476F-9EAB-F92DDD29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7D172-338A-4FC8-90AA-4467491B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AF874-6A8C-4C97-9FE4-B6051AD7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FD1FC-2636-47EA-8729-65F05EAFD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FA571-50DF-447E-B17E-5BD5339A2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542" y="2514599"/>
            <a:ext cx="12304542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«Учет расчетов за </a:t>
            </a:r>
            <a:br>
              <a:rPr lang="en-US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проживание в общежитии»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             А.С. Ефремова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ПОЛИТЕХНИЧЕСКИЙ ТЕХНИКУМ"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4">
            <a:extLst>
              <a:ext uri="{FF2B5EF4-FFF2-40B4-BE49-F238E27FC236}">
                <a16:creationId xmlns:a16="http://schemas.microsoft.com/office/drawing/2014/main" id="{C2220D7B-DBA3-48F1-B523-A6B9DAC07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FFEE-E961-45F2-9F38-EF579B5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cap="all" dirty="0"/>
              <a:t>СОЗДАНИЕ ПОЛЬЗОВАТЕЛЕЙ </a:t>
            </a:r>
            <a:br>
              <a:rPr lang="ru-RU" sz="4000" cap="all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1E0475-D1A5-94BF-467F-A0C1C64E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82" y="921304"/>
            <a:ext cx="5534518" cy="522405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1EB1C55-7EC8-40D5-E92A-DE6F3875B43E}"/>
              </a:ext>
            </a:extLst>
          </p:cNvPr>
          <p:cNvSpPr txBox="1"/>
          <p:nvPr/>
        </p:nvSpPr>
        <p:spPr>
          <a:xfrm>
            <a:off x="6619511" y="2106452"/>
            <a:ext cx="4734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 SSMS (SQL Server Management Studio) пользователи представляют собой учетные записи, которые могут иметь доступ к базам данных и объектам внутри них. Пользователи могут быть назначены ролям или иметь индивидуальные разрешения.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3B9C5-F553-DD22-9915-13B5C85D7549}"/>
              </a:ext>
            </a:extLst>
          </p:cNvPr>
          <p:cNvSpPr txBox="1"/>
          <p:nvPr/>
        </p:nvSpPr>
        <p:spPr>
          <a:xfrm>
            <a:off x="1809166" y="5960694"/>
            <a:ext cx="265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Создание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3029643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4">
            <a:extLst>
              <a:ext uri="{FF2B5EF4-FFF2-40B4-BE49-F238E27FC236}">
                <a16:creationId xmlns:a16="http://schemas.microsoft.com/office/drawing/2014/main" id="{48544B4A-B829-4C3C-9D95-D3E8A906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57A441-7FB8-A22C-A290-2A41ED3BD552}"/>
              </a:ext>
            </a:extLst>
          </p:cNvPr>
          <p:cNvSpPr>
            <a:spLocks noGrp="1"/>
          </p:cNvSpPr>
          <p:nvPr/>
        </p:nvSpPr>
        <p:spPr>
          <a:xfrm>
            <a:off x="581333" y="422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all" dirty="0"/>
              <a:t> </a:t>
            </a:r>
            <a:r>
              <a:rPr lang="ru-RU" cap="all" dirty="0"/>
              <a:t>Связывание</a:t>
            </a:r>
            <a:r>
              <a:rPr lang="ru-RU" sz="4400" cap="all" dirty="0"/>
              <a:t> ПОЛЬЗОВАТЕЛЕЙ с БД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42EB63C-D025-E9DC-55EC-241BD9A59B6D}"/>
              </a:ext>
            </a:extLst>
          </p:cNvPr>
          <p:cNvSpPr>
            <a:spLocks noGrp="1"/>
          </p:cNvSpPr>
          <p:nvPr/>
        </p:nvSpPr>
        <p:spPr>
          <a:xfrm>
            <a:off x="6488062" y="1747758"/>
            <a:ext cx="5122606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Связывание пользователя к базе данных в SSMS (SQL Server Management Studio) - это процесс установления соединения между клиентским приложением SSMS и конкретной базой данных на сервере SQL Server.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6450A-D168-658F-72C8-F7E37E1CD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516" y="1581070"/>
            <a:ext cx="5119031" cy="48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76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4">
            <a:extLst>
              <a:ext uri="{FF2B5EF4-FFF2-40B4-BE49-F238E27FC236}">
                <a16:creationId xmlns:a16="http://schemas.microsoft.com/office/drawing/2014/main" id="{6B80D3EB-57E7-454F-988A-25E5A80E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069EB7-95C8-E360-749D-87705B6685E0}"/>
              </a:ext>
            </a:extLst>
          </p:cNvPr>
          <p:cNvSpPr>
            <a:spLocks noGrp="1"/>
          </p:cNvSpPr>
          <p:nvPr/>
        </p:nvSpPr>
        <p:spPr>
          <a:xfrm>
            <a:off x="318074" y="274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УПРАВЛЕНИЕ РАЗРЕШЕНИЯМИ</a:t>
            </a: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A8CCEED3-F915-D0C2-0A1D-341069940118}"/>
              </a:ext>
            </a:extLst>
          </p:cNvPr>
          <p:cNvSpPr>
            <a:spLocks noGrp="1"/>
          </p:cNvSpPr>
          <p:nvPr/>
        </p:nvSpPr>
        <p:spPr>
          <a:xfrm>
            <a:off x="6096000" y="1501034"/>
            <a:ext cx="4987645" cy="4713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dirty="0"/>
              <a:t>SSMS предоставляет удобный интерфейс для управления разрешениями, позволяя назначать и настраивать права доступа пользователей с помощью наглядных диалоговых окон и вкладок. Это делает процесс управления разрешениями более удобным и понятным для администраторов баз данных.</a:t>
            </a:r>
            <a:endParaRPr lang="en-US" sz="23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2300" dirty="0"/>
              <a:t>- </a:t>
            </a:r>
            <a:r>
              <a:rPr lang="ru-RU" sz="2300" dirty="0"/>
              <a:t>Администратор имеет возможность: добавлять, изменять, удалять и т.д.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- </a:t>
            </a:r>
            <a:r>
              <a:rPr lang="ru-RU" sz="2300" dirty="0"/>
              <a:t>читатель имеет возможность: просмотра введенных записей.</a:t>
            </a:r>
          </a:p>
          <a:p>
            <a:pPr marL="0" indent="0">
              <a:buNone/>
            </a:pPr>
            <a:endParaRPr lang="ru-RU" sz="2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E56EE6-8AE9-26F7-9A18-74F703A5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99" y="1501443"/>
            <a:ext cx="5473154" cy="4619421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76D37C4D-4092-60D3-B40D-416BB976CB8E}"/>
              </a:ext>
            </a:extLst>
          </p:cNvPr>
          <p:cNvSpPr txBox="1"/>
          <p:nvPr/>
        </p:nvSpPr>
        <p:spPr>
          <a:xfrm>
            <a:off x="1172858" y="6214163"/>
            <a:ext cx="32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Пример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92837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B503-7441-4932-934C-72F0F3BF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7C5A-D6E8-4CCE-B2FA-6A9E362E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943906"/>
            <a:ext cx="9537895" cy="18141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 современных информационных системах все чаще возникает необходимость в защите данных от несанкционированного доступа. Одним из способов защиты данных является шифрование. Шифрование - это процесс преобразования данных в нечитаемый вид с помощью ключа. </a:t>
            </a:r>
            <a:b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Один из методов шифрования – хеширование.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C6F01C9-D752-435F-B26F-D1281FB6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6B44DF-76B4-4BEA-AE80-FBD733D5C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" y="4151239"/>
            <a:ext cx="10894255" cy="17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95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F956-5D17-4DCD-92DA-A030AB6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D104AFB8-9305-47FD-8267-61B4CB64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5" y="1883801"/>
            <a:ext cx="9056370" cy="4409871"/>
          </a:xfr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39A0F7-49FC-4459-91DD-05C8B90A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229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F5F-7985-4856-8A6B-6B24347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B5D598-06FB-4C2F-80E0-850F20AB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9" y="1690688"/>
            <a:ext cx="9083640" cy="4984750"/>
          </a:xfrm>
          <a:prstGeom prst="rect">
            <a:avLst/>
          </a:prstGeom>
        </p:spPr>
      </p:pic>
      <p:pic>
        <p:nvPicPr>
          <p:cNvPr id="16" name="Объект 4">
            <a:extLst>
              <a:ext uri="{FF2B5EF4-FFF2-40B4-BE49-F238E27FC236}">
                <a16:creationId xmlns:a16="http://schemas.microsoft.com/office/drawing/2014/main" id="{DB9ACF79-757F-4E11-9A8F-8E98B83D5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59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E45EE-4AF2-4CEA-9E6A-3146E335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55D6297-5B02-4ED0-A782-7855CF1F3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88" y="1873250"/>
            <a:ext cx="5353929" cy="4825581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5F05AB66-9508-40F4-83DA-6D632AA7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350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B20183-E346-46CD-A7BD-88F2F6C6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691DC1-F19D-437C-BA59-3C9CEDC97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" y="2463493"/>
            <a:ext cx="4038600" cy="3629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10FED-6A04-40CD-8811-92FED8A12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54" y="2225369"/>
            <a:ext cx="5943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57DB4-03B3-4D32-992E-F0EBFE4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E828A4-4A7E-4338-BC00-37C39626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" y="1862174"/>
            <a:ext cx="7914290" cy="4351338"/>
          </a:xfrm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25500796-8884-4274-84A5-BD9CDF3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C1526C-0777-42C1-BD09-8354B6DCA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14" y="1862174"/>
            <a:ext cx="35623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97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1B0701-58E1-4C71-9D9D-8707100F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19" y="193639"/>
            <a:ext cx="1719567" cy="1719567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4391A1-696F-494E-8080-DDB1A6949542}"/>
              </a:ext>
            </a:extLst>
          </p:cNvPr>
          <p:cNvSpPr/>
          <p:nvPr/>
        </p:nvSpPr>
        <p:spPr>
          <a:xfrm>
            <a:off x="275010" y="1381306"/>
            <a:ext cx="1017728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Таким образом, курсовой проект по разработке базы данных  и информационной системы «Учёт расчетов за проживание в общежитии» является важным инструментом для упрощения и автоматизации обслуживания общежитий. Автоматизация процесса учёта и контроля задолженностей позволит ускорить работу бухгалтеров и администраторов общежитий.</a:t>
            </a:r>
          </a:p>
          <a:p>
            <a:endParaRPr lang="ru-RU" sz="2200" dirty="0"/>
          </a:p>
          <a:p>
            <a:r>
              <a:rPr lang="ru-RU" sz="2200" dirty="0"/>
              <a:t>Работа над проектом позволила улучшить навыки разработки информационных систем и расширить понимание принципов хранения и обработки данных. Кроме того, мы понимаем важность использования информационных технологий в повседневной жизни и в работе с пользовательскими данными.</a:t>
            </a:r>
          </a:p>
          <a:p>
            <a:endParaRPr lang="ru-RU" sz="2200" dirty="0"/>
          </a:p>
          <a:p>
            <a:r>
              <a:rPr lang="ru-RU" sz="2200" dirty="0"/>
              <a:t>Проект можно посмотреть по следующей ссылке или по </a:t>
            </a:r>
            <a:r>
              <a:rPr lang="en-US" sz="2200" dirty="0" err="1"/>
              <a:t>qr</a:t>
            </a:r>
            <a:r>
              <a:rPr lang="ru-RU" sz="2200" dirty="0"/>
              <a:t>-коду:</a:t>
            </a:r>
          </a:p>
          <a:p>
            <a:r>
              <a:rPr lang="en-US" sz="2200" dirty="0"/>
              <a:t>https://github.com/KamillaYesa/exams_2023_12</a:t>
            </a: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63F5EF-CF55-440E-B594-721E44F2F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11" y="4445248"/>
            <a:ext cx="2296485" cy="22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Целью курсовой работы является создание информационной системы для автоматизированного учета проживания оплат жильцов общежития.</a:t>
            </a:r>
          </a:p>
          <a:p>
            <a:pPr marL="0" indent="0">
              <a:buNone/>
            </a:pPr>
            <a:r>
              <a:rPr lang="ru-RU" dirty="0"/>
              <a:t>Для достижения цели проекта нужно выполнить следующие задачи:</a:t>
            </a:r>
          </a:p>
          <a:p>
            <a:pPr lvl="0"/>
            <a:r>
              <a:rPr lang="ru-RU" dirty="0"/>
              <a:t>на основании технического задания выбираются определённый инструментарий;</a:t>
            </a:r>
          </a:p>
          <a:p>
            <a:pPr lvl="0"/>
            <a:r>
              <a:rPr lang="ru-RU" dirty="0"/>
              <a:t>в соответствии с техническим заданием спроектировать базу данных;</a:t>
            </a:r>
          </a:p>
          <a:p>
            <a:r>
              <a:rPr lang="ru-RU" dirty="0"/>
              <a:t>разработать информационную систему.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679056-6129-44BE-94D9-7E850B9B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70" y="219641"/>
            <a:ext cx="1538515" cy="15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000" dirty="0"/>
              <a:t>Основными особенностями специализированных продуктов, предназначенных для отслеживания информации и расчётов финансов – удобство, простота использования и многофункциональность. Разработчики предлагают удобный инструмент для решения большой монотонной работы за короткое время.</a:t>
            </a:r>
          </a:p>
          <a:p>
            <a:pPr marL="0" indent="0">
              <a:buNone/>
            </a:pPr>
            <a:r>
              <a:rPr lang="ru-RU" sz="3000" dirty="0"/>
              <a:t>	Часто имеющиеся функции АИС на рынке программных продуктов избыточны. Их наличие ведёт к повышению системных требований для обеспечения функционирования данных систем и к значительному увеличению расходов у потребителя на приобретение и эксплуатации данных программных продуктов.</a:t>
            </a:r>
          </a:p>
          <a:p>
            <a:pPr marL="0" indent="0">
              <a:buNone/>
            </a:pPr>
            <a:r>
              <a:rPr lang="ru-RU" sz="3000" dirty="0"/>
              <a:t>	Поэтому нужно создать программный продукт, который имеет необходимых минимальный функционал для учёта информации и финансов, который можно приобрести по доступной цене.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8748C-08B0-4DD4-9C09-C0797938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0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СУБД </a:t>
            </a:r>
            <a:r>
              <a:rPr lang="en-US" b="1" dirty="0"/>
              <a:t>SQL server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- это система управления реляционными базами данных (СУБД) от корпорации </a:t>
            </a:r>
            <a:r>
              <a:rPr lang="ru-RU" dirty="0" err="1"/>
              <a:t>Microsoft</a:t>
            </a:r>
            <a:r>
              <a:rPr lang="ru-RU" dirty="0"/>
              <a:t>. SQL </a:t>
            </a:r>
            <a:r>
              <a:rPr lang="ru-RU" dirty="0" err="1"/>
              <a:t>Server</a:t>
            </a:r>
            <a:r>
              <a:rPr lang="ru-RU" dirty="0"/>
              <a:t> предоставляет надежное, масштабируемое и безопасное хранилище данных для многих типов приложений, от малых веб-сайтов до крупных корпоративных систем. Он использует язык SQL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для запросов и управления данными, а также поддерживает множество дополнительных функций, таких как репликация данных, индексирование, транзакции и процедуры хранимых. </a:t>
            </a:r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также включает в себя инструменты для резервного копирования и восстановления данных, мониторинга и настройки производительности, а также управления безопасностью и доступом к данным.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14F7DB-A21A-4035-80F4-4DDB8459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5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Microsoft SQL Server Management Studio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(SSMS) - это интегрированная среда для управления базами данных SQL </a:t>
            </a:r>
            <a:r>
              <a:rPr lang="ru-RU" dirty="0" err="1"/>
              <a:t>Server</a:t>
            </a:r>
            <a:r>
              <a:rPr lang="ru-RU" dirty="0"/>
              <a:t>. Она предоставляет графический интерфейс для управления базами данных, а также SQL-редактор и отладчик для написания и тестирования запросов к базам данных. </a:t>
            </a:r>
          </a:p>
          <a:p>
            <a:pPr marL="0" indent="0">
              <a:buNone/>
            </a:pPr>
            <a:r>
              <a:rPr lang="ru-RU" dirty="0"/>
              <a:t>	SSMS позволяет создавать новые базы данных, таблицы, процедуры и другие объекты базы данных, а также выполнять задачи администрирования, такие как резервное копирование и восстановление баз данных, мониторинг производительности и настройка безопасности. </a:t>
            </a:r>
          </a:p>
          <a:p>
            <a:pPr marL="0" indent="0">
              <a:buNone/>
            </a:pPr>
            <a:r>
              <a:rPr lang="ru-RU" dirty="0"/>
              <a:t>	SSMS также обеспечивает возможность подключения к различным источникам данных и использования различных протоколов связи, таких как TCP/IP, </a:t>
            </a:r>
            <a:r>
              <a:rPr lang="ru-RU" dirty="0" err="1"/>
              <a:t>Named</a:t>
            </a:r>
            <a:r>
              <a:rPr lang="ru-RU" dirty="0"/>
              <a:t> </a:t>
            </a:r>
            <a:r>
              <a:rPr lang="ru-RU" dirty="0" err="1"/>
              <a:t>Pipes</a:t>
            </a:r>
            <a:r>
              <a:rPr lang="ru-RU" dirty="0"/>
              <a:t> и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C5CB8-7E41-4CB8-8F8C-70B53756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08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Entity Framework	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(EF) - это технология доступа к данным, которая предоставляет абстракцию для работы с базами данных в .NET-приложениях. Она позволяет работать с данными в терминах объектов и классов вместо традиционных запросов SQL. EF имеет мощные функции моделирования данных и может работать с различными СУБД, включая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EF может быть использован в различных сценариях, от построения простых приложений до разработки сложных систем управления данными. Он также обеспечивает удобный механизм миграции данных и встроенную поддержку транзакций. EF можно использовать в сочетании с ASP.NET, WPF, </a:t>
            </a:r>
            <a:r>
              <a:rPr lang="ru-RU" dirty="0" err="1"/>
              <a:t>WinForms</a:t>
            </a:r>
            <a:r>
              <a:rPr lang="ru-RU" dirty="0"/>
              <a:t> и другими технологиями </a:t>
            </a:r>
            <a:r>
              <a:rPr lang="ru-RU" dirty="0" err="1"/>
              <a:t>Microsoft</a:t>
            </a:r>
            <a:r>
              <a:rPr lang="ru-RU" dirty="0"/>
              <a:t> для доступа к данным и их управления.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9FD98-838A-4205-897D-7CA76752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02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B59A68-F8AC-412B-AB79-861C74B6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5390"/>
            <a:ext cx="1655298" cy="15120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1A25B-7534-41D2-9F4B-FECEF7ED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09" y="1648208"/>
            <a:ext cx="5713253" cy="476437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7529CA-5C6B-44E5-8BD0-A91DA0557FA7}"/>
              </a:ext>
            </a:extLst>
          </p:cNvPr>
          <p:cNvSpPr/>
          <p:nvPr/>
        </p:nvSpPr>
        <p:spPr>
          <a:xfrm>
            <a:off x="6893167" y="2676216"/>
            <a:ext cx="45831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данной ERD-диаграмме есть следующие сущности: «Пользователь» («</a:t>
            </a:r>
            <a:r>
              <a:rPr lang="ru-RU" sz="2800" dirty="0" err="1"/>
              <a:t>Account</a:t>
            </a:r>
            <a:r>
              <a:rPr lang="ru-RU" sz="2800" dirty="0"/>
              <a:t>»), «Логин» («</a:t>
            </a:r>
            <a:r>
              <a:rPr lang="ru-RU" sz="2800" dirty="0" err="1"/>
              <a:t>Login</a:t>
            </a:r>
            <a:r>
              <a:rPr lang="ru-RU" sz="2800" dirty="0"/>
              <a:t>»), </a:t>
            </a:r>
          </a:p>
          <a:p>
            <a:r>
              <a:rPr lang="ru-RU" sz="2800" dirty="0"/>
              <a:t>«Житель» («</a:t>
            </a:r>
            <a:r>
              <a:rPr lang="ru-RU" sz="2800" dirty="0" err="1"/>
              <a:t>Tenant</a:t>
            </a:r>
            <a:r>
              <a:rPr lang="ru-RU" sz="2800" dirty="0"/>
              <a:t>») и «Квитанция» («</a:t>
            </a:r>
            <a:r>
              <a:rPr lang="ru-RU" sz="2800" dirty="0" err="1"/>
              <a:t>Receipt</a:t>
            </a:r>
            <a:r>
              <a:rPr lang="ru-RU" sz="2800" dirty="0"/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FC7F0A-332D-4971-9B22-1E9A3C30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9462C3-C421-4999-9139-5486B97C41E9}"/>
              </a:ext>
            </a:extLst>
          </p:cNvPr>
          <p:cNvSpPr/>
          <p:nvPr/>
        </p:nvSpPr>
        <p:spPr>
          <a:xfrm>
            <a:off x="630115" y="1690688"/>
            <a:ext cx="1093176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	Создадим базу данных для автоматизированной информационной системы «Учёт расчетов за проживание в общежитии». Воспользуемся программой </a:t>
            </a:r>
            <a:r>
              <a:rPr lang="ru-RU" sz="2800" dirty="0" err="1"/>
              <a:t>Microsoft</a:t>
            </a:r>
            <a:r>
              <a:rPr lang="ru-RU" sz="2800" dirty="0"/>
              <a:t> SQL </a:t>
            </a:r>
            <a:r>
              <a:rPr lang="ru-RU" sz="2800" dirty="0" err="1"/>
              <a:t>Server</a:t>
            </a:r>
            <a:r>
              <a:rPr lang="ru-RU" sz="2800" dirty="0"/>
              <a:t> </a:t>
            </a:r>
            <a:r>
              <a:rPr lang="ru-RU" sz="2800" dirty="0" err="1"/>
              <a:t>Management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для этой задачи.</a:t>
            </a:r>
          </a:p>
          <a:p>
            <a:r>
              <a:rPr lang="ru-RU" sz="2800" dirty="0"/>
              <a:t>	Создадим базу данных под именем «</a:t>
            </a:r>
            <a:r>
              <a:rPr lang="en-US" sz="2800" dirty="0"/>
              <a:t>D</a:t>
            </a:r>
            <a:r>
              <a:rPr lang="ru-RU" sz="2800" dirty="0" err="1"/>
              <a:t>ormitoryManagerBD</a:t>
            </a:r>
            <a:r>
              <a:rPr lang="ru-RU" sz="2800" dirty="0"/>
              <a:t>». Добавим таблицы и в них же параметры (выбираем тип данных у полей таблицы).</a:t>
            </a:r>
          </a:p>
          <a:p>
            <a:r>
              <a:rPr lang="ru-RU" sz="2800" dirty="0"/>
              <a:t>	После добавляем связи между таблицами. </a:t>
            </a:r>
            <a:r>
              <a:rPr lang="en-US" sz="2800" dirty="0"/>
              <a:t>User </a:t>
            </a:r>
            <a:r>
              <a:rPr lang="ru-RU" sz="2800" dirty="0"/>
              <a:t>подключаем к </a:t>
            </a:r>
            <a:r>
              <a:rPr lang="en-US" sz="2800" dirty="0"/>
              <a:t>Login</a:t>
            </a:r>
            <a:r>
              <a:rPr lang="ru-RU" sz="2800" dirty="0"/>
              <a:t>, так как пользователь не сможет войти без логина и пароля, а </a:t>
            </a:r>
            <a:r>
              <a:rPr lang="en-US" sz="2800" dirty="0"/>
              <a:t>Tenant </a:t>
            </a:r>
            <a:r>
              <a:rPr lang="ru-RU" sz="2800" dirty="0"/>
              <a:t>связываем с </a:t>
            </a:r>
            <a:r>
              <a:rPr lang="en-US" sz="2800" dirty="0"/>
              <a:t>Receipt</a:t>
            </a:r>
            <a:r>
              <a:rPr lang="ru-RU" sz="2800" dirty="0"/>
              <a:t>, так в квитанции нужно будет указывать данные жильца.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4947B6-DB3F-4E22-8D2A-E210465506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1016" y="1307105"/>
            <a:ext cx="9611956" cy="51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F34DA2BB-C713-4EBC-940A-2E10D3B7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1000</Words>
  <Application>Microsoft Office PowerPoint</Application>
  <PresentationFormat>Широкоэкранный</PresentationFormat>
  <Paragraphs>63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ISOCPEUR</vt:lpstr>
      <vt:lpstr>Тема Office</vt:lpstr>
      <vt:lpstr>КУРСОВОЙ ПРОЕКТ Разработка базы данных «Учет расчетов за  проживание в общежитии»</vt:lpstr>
      <vt:lpstr>ЦЕЛЬ И ЗАДАЧИ</vt:lpstr>
      <vt:lpstr>АКТУАЛЬНОСТЬ</vt:lpstr>
      <vt:lpstr>Выбор инструментария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СОЗДАНИЕ ПОЛЬЗОВАТЕЛЕЙ  </vt:lpstr>
      <vt:lpstr>Презентация PowerPoint</vt:lpstr>
      <vt:lpstr>Презентация PowerPoint</vt:lpstr>
      <vt:lpstr>Сохранение и ШИФРОВАНИЕ  базы данных</vt:lpstr>
      <vt:lpstr>Сохранение и ШИФРОВАНИЕ  базы данных</vt:lpstr>
      <vt:lpstr>Сохранение и ШИФРОВАНИЕ  базы данных</vt:lpstr>
      <vt:lpstr>Сохранение и ШИФРОВАНИЕ  базы данных</vt:lpstr>
      <vt:lpstr>Разработка интерфейса информационной системы</vt:lpstr>
      <vt:lpstr>Разработка интерфейса информационной системы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User</cp:lastModifiedBy>
  <cp:revision>22</cp:revision>
  <dcterms:created xsi:type="dcterms:W3CDTF">2021-04-30T05:44:13Z</dcterms:created>
  <dcterms:modified xsi:type="dcterms:W3CDTF">2023-12-15T03:02:24Z</dcterms:modified>
</cp:coreProperties>
</file>