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2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C7B46-35BB-4150-BC95-E55F4A44B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B766D1-C274-4932-8244-F715DAFA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EBD51-6D89-4BEF-810C-79534D5B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8867E-C9C6-428B-A50D-AFB95408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F43EB-4C45-463D-BA15-C3CB5D65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29AD2-CA23-44F1-B2EE-A1B0E87D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631C2F-2369-40F1-B23B-CB4D6383E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4C199-98EE-44DB-88F4-7A85E9A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DD8596-2A67-4307-9B85-C04F700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DEE572-100E-456B-898B-CB4FB2CF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6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3E77A6-1A67-43FC-B842-ABA738039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A4D258-8F77-4B42-91CD-9D70ACC73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16926-BB61-47F8-A82B-5147001B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B3E0-D4D9-4BBE-8B90-78D81717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21685-76DC-4CAD-A70F-7E2AEFBB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5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3EBF4-9EF0-4FA5-8841-6C7BB8E6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E66C1-3FC7-4087-9620-4820CFE9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F75DA-FEB4-495D-9B02-2212ABB0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168860-1885-4685-989A-01846B7E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A24BA4-4C10-4FDE-A1E0-2B3D93F7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16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93CF0-2F3C-49D3-B1AD-FD1D0DEA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C3DE58-4A17-4672-AF42-3745B1BD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94BB6D-A54C-4032-B016-1B0A1D94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9A950-ECE2-4720-B203-6DAF6A2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32A89-D6EE-4334-8134-ED657C99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8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081C7-DE5D-4627-B60E-894D3751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38BE14-421D-4B0E-BA88-4B370A080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3EA992-C77F-4CF3-B62B-913B47989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F12F0-4546-4BD5-AD25-4906A524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1F51DC-45A9-4BC5-96EF-2328584B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6B5B07-FEB2-46D6-86A2-E6C03C85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7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B9317-8D30-4830-809C-D128224C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19E835-E22A-45DE-9CE3-7051BA47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2C26CD-DF61-4201-98F4-C5C4EC0C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852E72-6F55-43E2-BCDC-29448F545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AE9B8B-AC76-42C9-AF9D-1D228DCCE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25E492-9059-434C-8796-BAD730ED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F0AD98-299E-4AD3-9BC5-72F51B57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DDE205-2FDC-4C05-8C67-36045E0F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8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EBD10-F1BA-49B9-8FBC-BDB144A3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B9B309-AFA1-4F18-AC06-3FB0706C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943E35-2C3A-4C75-816D-B3DB5A7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F1D26-38C7-42CF-9B74-5ADB2ECD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0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2009A8-5A1A-46D5-8EB3-FEEB4EFC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CE0CFA-5FA0-488F-B742-C09F389D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E0E0C-E3EC-4CD3-871B-67C35910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46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2489-D426-435A-B033-55F4C7C9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F302C-67BA-4A20-A3D3-C837F70E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FB4C30-A35E-4DC5-BFFC-2E3A1CACA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FD02CE-3A18-45BB-85D3-BB2C85D6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347D44-7AC0-4121-815C-4B39D93D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18EFAB-951B-4CB4-B8EE-123EA9F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7BE27-8615-4A2D-A396-3F2A69E1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D5DA1C-79DB-4E90-A3F6-05DA548B7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7F1FCF-53CF-408A-B8A7-BBFB6D21B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E84F2E-CDA4-40A0-BDFE-CEC03F31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0D90ED-3244-4EA6-BBBF-A9576ACB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EE1349-B328-4285-B9C5-B73D4627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7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E817C4-3640-4BD1-8B72-3FE94B9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DC0BCD-CA39-432F-A3DB-4AE724CA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04017-E27C-4324-8D52-8833073E9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2404-27B0-4F9A-A996-76853A3A1373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1DA92-1371-4254-8637-ABCAA7495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C5774-5CF5-4EED-A1E4-85E843361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6FC4-037B-43AB-B45D-B0DD2BE77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57396-80ED-4D59-B86C-7E135AF19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2nd Book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29BAD6-B251-4122-9F2C-310ED8BFD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Wissen aus zweiter Hand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CDD3AB-3507-4051-AC77-AC15A317DC86}"/>
              </a:ext>
            </a:extLst>
          </p:cNvPr>
          <p:cNvGrpSpPr/>
          <p:nvPr/>
        </p:nvGrpSpPr>
        <p:grpSpPr>
          <a:xfrm>
            <a:off x="-196994" y="0"/>
            <a:ext cx="2540839" cy="6858000"/>
            <a:chOff x="-196994" y="0"/>
            <a:chExt cx="2540839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5B2B2ED-C7D3-471E-AFE5-BF82E88EE40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74E4226-623C-445A-8668-74FE07DE6A78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01BA5C56-97F9-4320-93FB-D33E63277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69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GANTT-Diagramm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861F3584-3E0A-43D3-8C9D-6F3DB0EB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530" y="1408906"/>
            <a:ext cx="7027017" cy="50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3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556" y="2766218"/>
            <a:ext cx="597570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Danke für Ihre Aufmerksamkeit!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7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/>
          <a:lstStyle/>
          <a:p>
            <a:r>
              <a:rPr lang="de-DE" dirty="0"/>
              <a:t>Unsere Idee</a:t>
            </a:r>
          </a:p>
          <a:p>
            <a:r>
              <a:rPr lang="de-DE" dirty="0"/>
              <a:t>Motivation</a:t>
            </a:r>
          </a:p>
          <a:p>
            <a:r>
              <a:rPr lang="de-DE" dirty="0"/>
              <a:t>Intention</a:t>
            </a:r>
          </a:p>
          <a:p>
            <a:r>
              <a:rPr lang="de-DE" dirty="0"/>
              <a:t>Ressourcen- und Risikoabschätzung</a:t>
            </a:r>
          </a:p>
          <a:p>
            <a:r>
              <a:rPr lang="de-DE" dirty="0"/>
              <a:t>Funktion</a:t>
            </a:r>
          </a:p>
          <a:p>
            <a:r>
              <a:rPr lang="de-DE" dirty="0"/>
              <a:t>Grafischer Prototyp</a:t>
            </a:r>
          </a:p>
          <a:p>
            <a:r>
              <a:rPr lang="de-DE" dirty="0"/>
              <a:t>GANTT-Diagramm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228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Unsere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>
            <a:normAutofit fontScale="92500"/>
          </a:bodyPr>
          <a:lstStyle/>
          <a:p>
            <a:r>
              <a:rPr lang="de-DE" dirty="0"/>
              <a:t>Ein Second-Hand-Shop für Fachbücher</a:t>
            </a:r>
          </a:p>
          <a:p>
            <a:r>
              <a:rPr lang="de-DE" dirty="0"/>
              <a:t>Hintergrund: Studenten kaufen Fachbücher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Bücher werden nicht mehr genutzt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Bücher können über ein Onlineportal an die richtige Zielgruppe verkauft werden.</a:t>
            </a:r>
          </a:p>
          <a:p>
            <a:r>
              <a:rPr lang="de-DE" dirty="0"/>
              <a:t>Jeder der seine ungenutzten Fachbücher verkaufen möchte oder nach günstigen Fachbüchern sucht kann sich registrieren</a:t>
            </a:r>
          </a:p>
          <a:p>
            <a:r>
              <a:rPr lang="de-DE" dirty="0"/>
              <a:t>Foto hochladen mit einer Beschreibung, Preis usw. und Buch verkaufen</a:t>
            </a:r>
          </a:p>
          <a:p>
            <a:r>
              <a:rPr lang="de-DE" dirty="0"/>
              <a:t>Fachbuch mithilfe von ISBN oder Kategorie finden und kaufen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656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Jeder Student braucht während des Studiums Fachbücher</a:t>
            </a:r>
          </a:p>
          <a:p>
            <a:endParaRPr lang="de-DE" dirty="0"/>
          </a:p>
          <a:p>
            <a:r>
              <a:rPr lang="de-DE" dirty="0"/>
              <a:t>Diese werden später oft nicht mehr verwendet</a:t>
            </a:r>
          </a:p>
          <a:p>
            <a:endParaRPr lang="de-DE" dirty="0"/>
          </a:p>
          <a:p>
            <a:r>
              <a:rPr lang="de-DE" dirty="0"/>
              <a:t>Unser Ziel ist es diesen Büchern einen zweiten Lebenszyklus zu geben</a:t>
            </a:r>
          </a:p>
          <a:p>
            <a:endParaRPr lang="de-DE" dirty="0"/>
          </a:p>
          <a:p>
            <a:r>
              <a:rPr lang="de-DE" dirty="0"/>
              <a:t>WIN-WIN Situation </a:t>
            </a:r>
            <a:r>
              <a:rPr lang="de-DE" dirty="0">
                <a:sym typeface="Wingdings" panose="05000000000000000000" pitchFamily="2" charset="2"/>
              </a:rPr>
              <a:t> Studenten haben wenig Geld, können mit dem Verkauf der Bücher also Geld verdienen oder sich günstig Bücher anschaffen</a:t>
            </a:r>
            <a:endParaRPr lang="de-DE" dirty="0"/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47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Intention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>
            <a:normAutofit/>
          </a:bodyPr>
          <a:lstStyle/>
          <a:p>
            <a:r>
              <a:rPr lang="de-DE" dirty="0"/>
              <a:t>Mit der Plattform kann Werbung geschalten werden </a:t>
            </a:r>
            <a:r>
              <a:rPr lang="de-DE" dirty="0">
                <a:sym typeface="Wingdings" panose="05000000000000000000" pitchFamily="2" charset="2"/>
              </a:rPr>
              <a:t> Profit</a:t>
            </a:r>
          </a:p>
          <a:p>
            <a:endParaRPr lang="de-DE" dirty="0"/>
          </a:p>
          <a:p>
            <a:r>
              <a:rPr lang="de-DE" dirty="0"/>
              <a:t>Man kann beim Verkauf eine kleine Gebühr abziehen und somit auch Profite generieren</a:t>
            </a:r>
          </a:p>
          <a:p>
            <a:endParaRPr lang="de-DE" dirty="0"/>
          </a:p>
          <a:p>
            <a:r>
              <a:rPr lang="de-DE" dirty="0"/>
              <a:t>Klarer Fokus auf eine junge Zielgruppe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41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Ressourcen- und Risikoabschätzung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>
            <a:normAutofit/>
          </a:bodyPr>
          <a:lstStyle/>
          <a:p>
            <a:r>
              <a:rPr lang="de-DE" dirty="0"/>
              <a:t>Der Projektumfang ist groß</a:t>
            </a:r>
          </a:p>
          <a:p>
            <a:r>
              <a:rPr lang="de-DE" dirty="0"/>
              <a:t>Es müssen nicht viel Daten gespeichert werden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042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>
            <a:normAutofit/>
          </a:bodyPr>
          <a:lstStyle/>
          <a:p>
            <a:r>
              <a:rPr lang="de-DE" dirty="0"/>
              <a:t>Login / Registrierung</a:t>
            </a:r>
          </a:p>
          <a:p>
            <a:r>
              <a:rPr lang="de-DE" dirty="0"/>
              <a:t>Artikel einstellen/bearbeiten</a:t>
            </a:r>
          </a:p>
          <a:p>
            <a:r>
              <a:rPr lang="de-DE" dirty="0"/>
              <a:t>Suchfunktion</a:t>
            </a:r>
          </a:p>
          <a:p>
            <a:r>
              <a:rPr lang="de-DE" dirty="0"/>
              <a:t>Chat-Funktion</a:t>
            </a:r>
          </a:p>
          <a:p>
            <a:r>
              <a:rPr lang="de-DE" dirty="0"/>
              <a:t>Warenkorb</a:t>
            </a:r>
          </a:p>
          <a:p>
            <a:r>
              <a:rPr lang="de-DE" dirty="0"/>
              <a:t>Bezahlfunktion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05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Grafischer 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86-9E2D-4B6F-B344-57859753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844" y="1825625"/>
            <a:ext cx="90099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94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D5D-7BEC-42CE-A3A2-E1D30665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78" y="365125"/>
            <a:ext cx="9033522" cy="1325563"/>
          </a:xfrm>
        </p:spPr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GANTT-Diagramm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658008-9547-4D8E-82B5-A3E2A72C735C}"/>
              </a:ext>
            </a:extLst>
          </p:cNvPr>
          <p:cNvGrpSpPr/>
          <p:nvPr/>
        </p:nvGrpSpPr>
        <p:grpSpPr>
          <a:xfrm>
            <a:off x="-196995" y="0"/>
            <a:ext cx="2540839" cy="6858000"/>
            <a:chOff x="-196994" y="0"/>
            <a:chExt cx="2540839" cy="6858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5C2F606-8E06-408C-88C1-6E1369FB0492}"/>
                </a:ext>
              </a:extLst>
            </p:cNvPr>
            <p:cNvSpPr/>
            <p:nvPr/>
          </p:nvSpPr>
          <p:spPr>
            <a:xfrm>
              <a:off x="0" y="0"/>
              <a:ext cx="2146852" cy="6858000"/>
            </a:xfrm>
            <a:prstGeom prst="rect">
              <a:avLst/>
            </a:prstGeom>
            <a:solidFill>
              <a:srgbClr val="8128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3E0D105-D9FC-4890-A723-0A96B21B2861}"/>
                </a:ext>
              </a:extLst>
            </p:cNvPr>
            <p:cNvSpPr/>
            <p:nvPr/>
          </p:nvSpPr>
          <p:spPr>
            <a:xfrm>
              <a:off x="173426" y="130288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0D93760-6FC9-4033-A513-B987E734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994" y="130288"/>
              <a:ext cx="2540839" cy="1677987"/>
            </a:xfrm>
            <a:prstGeom prst="rect">
              <a:avLst/>
            </a:prstGeom>
          </p:spPr>
        </p:pic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B82F39B1-BCA4-42B3-B321-767D83B8F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262" y="1310376"/>
            <a:ext cx="7273273" cy="51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5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44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Office</vt:lpstr>
      <vt:lpstr>2nd Book</vt:lpstr>
      <vt:lpstr>Agenda</vt:lpstr>
      <vt:lpstr>Unsere Idee</vt:lpstr>
      <vt:lpstr>Motivation</vt:lpstr>
      <vt:lpstr>Intention</vt:lpstr>
      <vt:lpstr>Ressourcen- und Risikoabschätzung</vt:lpstr>
      <vt:lpstr>Funktionen</vt:lpstr>
      <vt:lpstr>Grafischer Prototyp</vt:lpstr>
      <vt:lpstr>GANTT-Diagramm</vt:lpstr>
      <vt:lpstr>GANTT-Diagramm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Book</dc:title>
  <dc:creator>Daniela Ege</dc:creator>
  <cp:lastModifiedBy>Daniela Ege</cp:lastModifiedBy>
  <cp:revision>2</cp:revision>
  <dcterms:created xsi:type="dcterms:W3CDTF">2021-10-20T16:42:48Z</dcterms:created>
  <dcterms:modified xsi:type="dcterms:W3CDTF">2021-10-21T10:33:00Z</dcterms:modified>
</cp:coreProperties>
</file>