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4" r:id="rId9"/>
    <p:sldId id="267" r:id="rId10"/>
    <p:sldId id="268" r:id="rId11"/>
    <p:sldId id="269" r:id="rId12"/>
    <p:sldId id="272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9" r:id="rId21"/>
    <p:sldId id="27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6DA63-009C-41DD-AC2D-1127756FE075}" v="16" dt="2024-07-02T08:32:15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55CFD-76DA-7C4F-4452-B27FA732F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B5FF95-67D9-768F-452F-99098FE85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C9B480-029D-711B-9A9A-1E1C03AD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BE92-BF96-442B-A16A-21115769E18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E5BF3C-3C9D-5E34-F549-EA6DB919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687EE7-E547-DD96-E2FB-173F8193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EB8E-5E8F-4DE3-98E6-E462E24DE6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0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8EBDD-3FAA-08F9-12A8-1D1E157A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C8D970-E3AF-9322-36A4-D2DEAB170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36B410-A0A2-B45A-DECB-999AB53F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BE92-BF96-442B-A16A-21115769E18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329B6F-378E-B19B-363B-4FD9E8EA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6CF1F2-BE8F-A38D-0C5F-EDFE880A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EB8E-5E8F-4DE3-98E6-E462E24DE6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72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40997B-B36E-B80E-C6F6-C4FB7FD43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51D773-21C6-2FE9-CEEF-F3D7677CF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84B9BE-B1CE-655C-A005-839BFE01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BE92-BF96-442B-A16A-21115769E18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B8A337-099C-294E-6C9A-B627A699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24DA51-4498-7E91-3308-0060152D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EB8E-5E8F-4DE3-98E6-E462E24DE6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286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42EA35-BEFF-682A-EF1F-E10EDEFE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2CCA5-0546-2161-A2E4-3C1BEB73E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1ACD4-563D-3809-EC30-D34DBAAF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BE92-BF96-442B-A16A-21115769E18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916D23-FC6B-7556-F69B-593D65BC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BD13F-24CA-551F-B780-B3FBE92F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EB8E-5E8F-4DE3-98E6-E462E24DE6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39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BAD12-8AFB-B597-B4E4-BCC80C8F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443003-57CE-2E92-289A-04E134584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546D7F-BAFB-3184-B4D7-501CBE74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BE92-BF96-442B-A16A-21115769E18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88BC3B-E89E-FF9E-5046-64D71894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F45566-5A06-92D3-390F-E1DA92F0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EB8E-5E8F-4DE3-98E6-E462E24DE6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9E4E27-0606-04C3-DF27-FB237091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271C2A-9279-343D-173B-F691F330E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A52F41-6FAC-F96F-5B9F-232B547DC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4663EA-74F7-595A-6D39-36AFBC41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BE92-BF96-442B-A16A-21115769E18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D1192B-8628-5BD4-5574-160526E3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EE481E-9661-920A-D5BF-497A29CA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EB8E-5E8F-4DE3-98E6-E462E24DE6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95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DF29-917E-A9AB-9DDB-79186E9E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6BA41-8FEA-A906-5EAF-FF29A5401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0DE60C-D4ED-2EAF-6529-AEA4237FF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3490F5-8340-5E9F-A47E-151D35141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F5632E-353D-8218-B6C5-2AD3BDE89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419C0AB-DDA2-4279-4F72-5122905F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BE92-BF96-442B-A16A-21115769E18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39AB70-4751-B6C8-17A3-90E2C12E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1EC286-A642-CB4B-67E0-8105649A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EB8E-5E8F-4DE3-98E6-E462E24DE6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69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03DA2-B273-AEE8-5C86-35A6DAA2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038BF31-1C7C-5B5D-F43A-6D833E0E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BE92-BF96-442B-A16A-21115769E18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4DF5AB-7FB1-0575-6E8A-AEEA6E3D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A4AB86-ED44-8AB5-A568-493CF9BC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EB8E-5E8F-4DE3-98E6-E462E24DE6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28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5B5A3E-3F2D-4892-75FB-ABFF4580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BE92-BF96-442B-A16A-21115769E18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C06A89-8D61-497A-7656-E81D58F1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DF911B-48BE-A5C4-773A-2C075770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EB8E-5E8F-4DE3-98E6-E462E24DE6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54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D5423-5C92-53BA-AEBA-4B066B2BE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46CDD-6C83-37A9-AE73-C99B6657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2E19F1-52AA-3B14-EFD5-9A1945AD4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B7BCE9-D1C1-7526-7AC1-917741DE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BE92-BF96-442B-A16A-21115769E18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71A3F7-0343-0FCB-678A-51AC9CFC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62D101-21FD-8ABE-FAD8-BEA7495E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EB8E-5E8F-4DE3-98E6-E462E24DE6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474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A18D5-8F29-5326-608A-9551A78D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2F97AB-2197-4C90-A757-D66B6B37CD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AAADE1-0DAC-7E69-9FF6-635253306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7CAA53-C426-8A23-0128-429E53EB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FBE92-BF96-442B-A16A-21115769E18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D5C047-5A26-7DF8-AFFA-6C7637F3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08DAE4-8CED-4B69-D5E6-912B4046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EB8E-5E8F-4DE3-98E6-E462E24DE6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27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BD13BF-F55E-4EC1-3DDD-A5F548530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9645E4-EEA3-51A7-961D-0309BFB78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CC054-C68D-1BA8-22A7-281357243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FBE92-BF96-442B-A16A-21115769E181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FCD8CA-87F1-7A33-3CA8-DA5141FE4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4DD158-82B0-2785-BF63-05E77C684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8EB8E-5E8F-4DE3-98E6-E462E24DE6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52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3E0B2-B5F4-705A-645F-8E40A12F7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800" dirty="0"/>
              <a:t>Projekt: </a:t>
            </a:r>
            <a:r>
              <a:rPr lang="de-DE" sz="4800" dirty="0" err="1"/>
              <a:t>SoftwareDevelopment</a:t>
            </a:r>
            <a:r>
              <a:rPr lang="de-DE" sz="4800" dirty="0"/>
              <a:t> DLBSEPPSD01_D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0C2BC6-1B40-185F-23C3-E45DD91E5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Tutor: </a:t>
            </a:r>
            <a:br>
              <a:rPr lang="de-DE" dirty="0"/>
            </a:br>
            <a:r>
              <a:rPr lang="de-DE" dirty="0"/>
              <a:t>Von Raphael Härle, den 26.06.2024, </a:t>
            </a:r>
          </a:p>
          <a:p>
            <a:r>
              <a:rPr lang="de-DE" dirty="0"/>
              <a:t>Matrikelnummer: IU14075736, </a:t>
            </a:r>
          </a:p>
          <a:p>
            <a:r>
              <a:rPr lang="de-DE" dirty="0"/>
              <a:t>Softwareentwicklung</a:t>
            </a:r>
          </a:p>
          <a:p>
            <a:r>
              <a:rPr lang="de-DE" dirty="0" err="1"/>
              <a:t>Repositroy</a:t>
            </a:r>
            <a:r>
              <a:rPr lang="de-DE" dirty="0"/>
              <a:t>: https://github.com/Kamillendampf/LocalFood.git</a:t>
            </a:r>
          </a:p>
        </p:txBody>
      </p:sp>
    </p:spTree>
    <p:extLst>
      <p:ext uri="{BB962C8B-B14F-4D97-AF65-F5344CB8AC3E}">
        <p14:creationId xmlns:p14="http://schemas.microsoft.com/office/powerpoint/2010/main" val="321930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5A0A6-3AA6-80E5-AA6E-0227C2F4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6E63E1-E963-F1E6-19E5-1EEE1B29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2252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 „Coupon-Übersicht“:</a:t>
            </a:r>
          </a:p>
          <a:p>
            <a:r>
              <a:rPr lang="de-DE" dirty="0"/>
              <a:t>Ist ein Dialog</a:t>
            </a:r>
          </a:p>
          <a:p>
            <a:pPr lvl="1"/>
            <a:r>
              <a:rPr lang="de-DE" dirty="0"/>
              <a:t>Enthält alle Informationen zu dem Coupon</a:t>
            </a:r>
          </a:p>
          <a:p>
            <a:r>
              <a:rPr lang="de-DE" dirty="0"/>
              <a:t>Im unteren Bereich befindet sich eine Karte auf dem der Standort des Verkäufers markiert ist.</a:t>
            </a:r>
          </a:p>
          <a:p>
            <a:r>
              <a:rPr lang="de-DE" dirty="0"/>
              <a:t>Durch Auswahl des Markers wird man zu Google Maps weiter geleitet</a:t>
            </a:r>
          </a:p>
          <a:p>
            <a:r>
              <a:rPr lang="de-DE" dirty="0"/>
              <a:t>Wird für meine Coupons ebenfalls verwendet</a:t>
            </a:r>
          </a:p>
        </p:txBody>
      </p:sp>
      <p:pic>
        <p:nvPicPr>
          <p:cNvPr id="5" name="Grafik 4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D4CE0739-7663-0488-F1D0-35B998F23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389" y="1506237"/>
            <a:ext cx="3127644" cy="467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85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EAF7DC-ECCE-8D5F-41EB-D2A41BBB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3656AD-F3D1-08F0-0873-6FA4EE20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2729" cy="4351338"/>
          </a:xfrm>
        </p:spPr>
        <p:txBody>
          <a:bodyPr/>
          <a:lstStyle/>
          <a:p>
            <a:r>
              <a:rPr lang="de-DE" dirty="0"/>
              <a:t>„Profil“:</a:t>
            </a:r>
          </a:p>
          <a:p>
            <a:r>
              <a:rPr lang="de-DE" dirty="0"/>
              <a:t>Gibt dem Nutzer die Möglichkeit seine Profilinformationen anzusehen, so wie sich auszuloggen. </a:t>
            </a:r>
          </a:p>
        </p:txBody>
      </p:sp>
      <p:pic>
        <p:nvPicPr>
          <p:cNvPr id="9" name="Grafik 8" descr="Ein Bild, das Text, Screenshot, Rechteck, Schrift enthält.&#10;&#10;Automatisch generierte Beschreibung">
            <a:extLst>
              <a:ext uri="{FF2B5EF4-FFF2-40B4-BE49-F238E27FC236}">
                <a16:creationId xmlns:a16="http://schemas.microsoft.com/office/drawing/2014/main" id="{A79D3F66-7379-6464-1CD4-142EC2674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97145"/>
            <a:ext cx="3342968" cy="50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9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DB37D-4432-0D94-8806-D783D9BF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B901A-6034-F4E6-C85B-E71C06E1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9774" cy="4351338"/>
          </a:xfrm>
        </p:spPr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AddCoupon</a:t>
            </a:r>
            <a:r>
              <a:rPr lang="de-DE" dirty="0"/>
              <a:t>“:</a:t>
            </a:r>
          </a:p>
          <a:p>
            <a:r>
              <a:rPr lang="de-DE" dirty="0"/>
              <a:t>Einzige reine Unternehmen Seite</a:t>
            </a:r>
          </a:p>
          <a:p>
            <a:r>
              <a:rPr lang="de-DE" dirty="0"/>
              <a:t>Navigationsbar um eine Route erweitertet:</a:t>
            </a:r>
          </a:p>
        </p:txBody>
      </p:sp>
      <p:pic>
        <p:nvPicPr>
          <p:cNvPr id="5" name="Grafik 4" descr="Ein Bild, das Text, Screenshot, Schrift, Diagramm enthält.">
            <a:extLst>
              <a:ext uri="{FF2B5EF4-FFF2-40B4-BE49-F238E27FC236}">
                <a16:creationId xmlns:a16="http://schemas.microsoft.com/office/drawing/2014/main" id="{82FBF248-BF44-1DA1-8A4F-87A006842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974" y="1690688"/>
            <a:ext cx="6687421" cy="348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6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1C4C4-F374-608A-5873-6E9AD035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4B8843-8DAC-CAEB-910D-6A2C24C5B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Besteht aus 9 Komponenten und 5 Services </a:t>
            </a:r>
          </a:p>
          <a:p>
            <a:r>
              <a:rPr lang="de-DE" dirty="0"/>
              <a:t>Services: </a:t>
            </a:r>
          </a:p>
          <a:p>
            <a:pPr lvl="1"/>
            <a:r>
              <a:rPr lang="de-DE" dirty="0"/>
              <a:t>Speichern von Informationen im </a:t>
            </a:r>
            <a:r>
              <a:rPr lang="de-DE" dirty="0" err="1"/>
              <a:t>Broweser-Chach</a:t>
            </a:r>
            <a:endParaRPr lang="de-DE" dirty="0"/>
          </a:p>
          <a:p>
            <a:pPr lvl="1"/>
            <a:r>
              <a:rPr lang="de-DE" dirty="0"/>
              <a:t>Netzwerkkommunikation, ansprechen der API-Schnittstelle</a:t>
            </a:r>
          </a:p>
        </p:txBody>
      </p:sp>
    </p:spTree>
    <p:extLst>
      <p:ext uri="{BB962C8B-B14F-4D97-AF65-F5344CB8AC3E}">
        <p14:creationId xmlns:p14="http://schemas.microsoft.com/office/powerpoint/2010/main" val="30359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3C92E-ED99-4100-BDB4-4EF14121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Architektur</a:t>
            </a:r>
          </a:p>
        </p:txBody>
      </p:sp>
      <p:pic>
        <p:nvPicPr>
          <p:cNvPr id="5" name="Inhaltsplatzhalter 4" descr="Ein Bild, das Text, Diagramm, Reihe, weiß enthält.&#10;&#10;Automatisch generierte Beschreibung">
            <a:extLst>
              <a:ext uri="{FF2B5EF4-FFF2-40B4-BE49-F238E27FC236}">
                <a16:creationId xmlns:a16="http://schemas.microsoft.com/office/drawing/2014/main" id="{C9A53A06-AA05-1E00-0C8F-9E6723F50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64" y="1690688"/>
            <a:ext cx="11238271" cy="4258009"/>
          </a:xfrm>
        </p:spPr>
      </p:pic>
    </p:spTree>
    <p:extLst>
      <p:ext uri="{BB962C8B-B14F-4D97-AF65-F5344CB8AC3E}">
        <p14:creationId xmlns:p14="http://schemas.microsoft.com/office/powerpoint/2010/main" val="390576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1D683-C1A4-50E8-84EE-5EC50756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A0E1BF-F4AD-4581-6CDA-CBE0058B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Verwendung der Dreischichten Architektur</a:t>
            </a:r>
          </a:p>
          <a:p>
            <a:pPr lvl="1"/>
            <a:r>
              <a:rPr lang="de-DE" dirty="0"/>
              <a:t>Dadurch wird der Code in klare Bereiche eingeteilt</a:t>
            </a:r>
          </a:p>
          <a:p>
            <a:pPr lvl="1"/>
            <a:r>
              <a:rPr lang="de-DE" dirty="0"/>
              <a:t>Verbesserung der Lesbarkeit und der Wartbarkeit.</a:t>
            </a:r>
          </a:p>
        </p:txBody>
      </p:sp>
    </p:spTree>
    <p:extLst>
      <p:ext uri="{BB962C8B-B14F-4D97-AF65-F5344CB8AC3E}">
        <p14:creationId xmlns:p14="http://schemas.microsoft.com/office/powerpoint/2010/main" val="143395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41D6F-1A44-E126-A844-33DA5200F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Backend Architektur </a:t>
            </a:r>
          </a:p>
        </p:txBody>
      </p:sp>
      <p:pic>
        <p:nvPicPr>
          <p:cNvPr id="5" name="Inhaltsplatzhalter 4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B6894C24-9CD5-5D3D-AB28-45E796A60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68" y="1899367"/>
            <a:ext cx="1621980" cy="4351338"/>
          </a:xfrm>
        </p:spPr>
      </p:pic>
      <p:pic>
        <p:nvPicPr>
          <p:cNvPr id="7" name="Grafik 6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4B61BEED-6161-EE9E-3837-0EAF98A2A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547" y="1899367"/>
            <a:ext cx="3160013" cy="4484763"/>
          </a:xfrm>
          <a:prstGeom prst="rect">
            <a:avLst/>
          </a:prstGeom>
        </p:spPr>
      </p:pic>
      <p:pic>
        <p:nvPicPr>
          <p:cNvPr id="9" name="Grafik 8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4C0C034A-8821-7C7D-DC04-48C5FFDB9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60" y="747762"/>
            <a:ext cx="3695040" cy="536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18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4D2F5-56D3-57CE-D6BE-434B0043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 des </a:t>
            </a:r>
            <a:r>
              <a:rPr lang="de-DE" dirty="0" err="1"/>
              <a:t>Projkets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36B02-5AF9-6A32-16E9-9A992DC00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Verbesserung des Produkts </a:t>
            </a:r>
          </a:p>
          <a:p>
            <a:r>
              <a:rPr lang="de-DE" dirty="0"/>
              <a:t>Bezahlen über die Anwendung </a:t>
            </a:r>
          </a:p>
          <a:p>
            <a:r>
              <a:rPr lang="de-DE" dirty="0"/>
              <a:t>Bearbeiten von Nutzerinformationen</a:t>
            </a:r>
          </a:p>
          <a:p>
            <a:r>
              <a:rPr lang="de-DE" dirty="0"/>
              <a:t>Festlegen von einer Default Adresse</a:t>
            </a:r>
          </a:p>
          <a:p>
            <a:r>
              <a:rPr lang="de-DE" dirty="0"/>
              <a:t>Entwicklung einer expliziten App für Android und IOS für privat Kunden</a:t>
            </a:r>
          </a:p>
        </p:txBody>
      </p:sp>
    </p:spTree>
    <p:extLst>
      <p:ext uri="{BB962C8B-B14F-4D97-AF65-F5344CB8AC3E}">
        <p14:creationId xmlns:p14="http://schemas.microsoft.com/office/powerpoint/2010/main" val="3755469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3FE21-E495-B8AC-C6AD-11E2A238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DA670-7322-DC36-C50D-C05CC8BC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nicht so gut geklappt hat:</a:t>
            </a:r>
          </a:p>
          <a:p>
            <a:pPr lvl="1"/>
            <a:r>
              <a:rPr lang="de-DE" dirty="0"/>
              <a:t>Unzureichende Planung hat zu einer Inkonsistenz an Schnittstellen geführt.</a:t>
            </a:r>
          </a:p>
          <a:p>
            <a:pPr lvl="1"/>
            <a:r>
              <a:rPr lang="de-DE" dirty="0" err="1"/>
              <a:t>Scope</a:t>
            </a:r>
            <a:r>
              <a:rPr lang="de-DE" dirty="0"/>
              <a:t> Creep</a:t>
            </a:r>
          </a:p>
          <a:p>
            <a:r>
              <a:rPr lang="de-DE" dirty="0"/>
              <a:t>Was gut geklappt hat:</a:t>
            </a:r>
          </a:p>
          <a:p>
            <a:pPr lvl="1"/>
            <a:r>
              <a:rPr lang="de-DE" dirty="0"/>
              <a:t>Die regelmäßigen Feedbacks haben zu einer hohen Nutzer Freundlichkeit geführt</a:t>
            </a:r>
          </a:p>
          <a:p>
            <a:pPr lvl="1"/>
            <a:r>
              <a:rPr lang="de-DE" dirty="0"/>
              <a:t>Offene und transparente Kommunikation hat zu einer Verringerung der Missverständnisse bei getragen.</a:t>
            </a:r>
          </a:p>
        </p:txBody>
      </p:sp>
    </p:spTree>
    <p:extLst>
      <p:ext uri="{BB962C8B-B14F-4D97-AF65-F5344CB8AC3E}">
        <p14:creationId xmlns:p14="http://schemas.microsoft.com/office/powerpoint/2010/main" val="267626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9FBC3-4276-0072-A9C3-7A28AA95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0B6AF8-224D-AEDC-1370-6BA8D8823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Projekt Konzept</a:t>
            </a:r>
          </a:p>
          <a:p>
            <a:r>
              <a:rPr lang="de-DE" dirty="0"/>
              <a:t>Projektmanagement</a:t>
            </a:r>
          </a:p>
          <a:p>
            <a:r>
              <a:rPr lang="de-DE" dirty="0"/>
              <a:t>Designe</a:t>
            </a:r>
          </a:p>
          <a:p>
            <a:r>
              <a:rPr lang="de-DE" dirty="0"/>
              <a:t>Frontend Architektur</a:t>
            </a:r>
          </a:p>
          <a:p>
            <a:r>
              <a:rPr lang="de-DE" dirty="0"/>
              <a:t>Backend Architektur</a:t>
            </a:r>
          </a:p>
          <a:p>
            <a:r>
              <a:rPr lang="de-DE" dirty="0"/>
              <a:t>Zukunft </a:t>
            </a:r>
            <a:r>
              <a:rPr lang="de-DE"/>
              <a:t>des Projekts</a:t>
            </a:r>
            <a:endParaRPr lang="de-DE" dirty="0"/>
          </a:p>
          <a:p>
            <a:r>
              <a:rPr lang="de-DE" dirty="0"/>
              <a:t>Evaluation des Projekts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275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EBE97-41D1-73E5-BBCA-D0ECCF34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2064B9-8599-CB89-DF6E-2E16008E3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Grund:	</a:t>
            </a:r>
          </a:p>
          <a:p>
            <a:pPr lvl="1"/>
            <a:r>
              <a:rPr lang="de-DE" dirty="0"/>
              <a:t>Dumping Preise in der Landwirtschaft.</a:t>
            </a:r>
          </a:p>
          <a:p>
            <a:pPr lvl="1"/>
            <a:r>
              <a:rPr lang="de-DE" dirty="0"/>
              <a:t>Mindert Rentabilität der Kleinbetriebe und Überlebens Chancen</a:t>
            </a:r>
          </a:p>
          <a:p>
            <a:pPr lvl="2"/>
            <a:r>
              <a:rPr lang="de-DE" dirty="0"/>
              <a:t>Bei mir im Dorf kam es in den Letzten Jahren hier durch zu einer Aufgabe von mehreren Höfen</a:t>
            </a:r>
          </a:p>
          <a:p>
            <a:pPr lvl="1"/>
            <a:r>
              <a:rPr lang="de-DE" dirty="0"/>
              <a:t>Aber auch privater antrieb, da ich selbst gerne bei lokalen Bauern einkaufe, so zu sagen „Frisch vom Feld“</a:t>
            </a:r>
          </a:p>
          <a:p>
            <a:pPr lvl="2"/>
            <a:r>
              <a:rPr lang="de-DE" dirty="0"/>
              <a:t>Finden dieser Höfe aber oft schwer.</a:t>
            </a:r>
          </a:p>
          <a:p>
            <a:r>
              <a:rPr lang="de-DE" dirty="0"/>
              <a:t>Ziel:</a:t>
            </a:r>
          </a:p>
          <a:p>
            <a:pPr lvl="1"/>
            <a:r>
              <a:rPr lang="de-DE" dirty="0"/>
              <a:t>Erstellung eines lokalen Markts, mit einem Direkt verkauf </a:t>
            </a:r>
          </a:p>
          <a:p>
            <a:pPr lvl="1"/>
            <a:r>
              <a:rPr lang="de-DE" dirty="0"/>
              <a:t>Unterstützung von regionalen Lebensmittelproduzenten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202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67C97-B9D7-D029-F22E-B5AFE0B5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65A657-B247-9B19-8C4F-6CF7188C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Methode: SCRUM</a:t>
            </a:r>
          </a:p>
          <a:p>
            <a:r>
              <a:rPr lang="de-DE" dirty="0"/>
              <a:t>Entscheidung:</a:t>
            </a:r>
          </a:p>
          <a:p>
            <a:pPr lvl="1"/>
            <a:r>
              <a:rPr lang="de-DE" dirty="0"/>
              <a:t>Hohe Flexibilität</a:t>
            </a:r>
          </a:p>
          <a:p>
            <a:pPr lvl="1"/>
            <a:r>
              <a:rPr lang="de-DE" dirty="0"/>
              <a:t>Hohe Transparenz</a:t>
            </a:r>
          </a:p>
          <a:p>
            <a:pPr lvl="1"/>
            <a:r>
              <a:rPr lang="de-DE" dirty="0"/>
              <a:t>Schnelles Feed Back von Nutzern</a:t>
            </a:r>
          </a:p>
          <a:p>
            <a:r>
              <a:rPr lang="de-DE" dirty="0"/>
              <a:t>Realisierung</a:t>
            </a:r>
          </a:p>
          <a:p>
            <a:pPr lvl="1"/>
            <a:r>
              <a:rPr lang="de-DE" dirty="0"/>
              <a:t>Sprint: 2 Wochen</a:t>
            </a:r>
          </a:p>
          <a:p>
            <a:pPr lvl="1"/>
            <a:r>
              <a:rPr lang="de-DE" dirty="0"/>
              <a:t>Am Ende jedes Sprints ein Review der Artefakte mit und durch die Stakeholder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985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02429-32ED-FA7A-B03C-2E75328C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F2DB24-16CC-0D8C-31A7-7DCC1F86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Designe ist zentraler Bestandteil der Anwendung</a:t>
            </a:r>
          </a:p>
          <a:p>
            <a:pPr lvl="1"/>
            <a:r>
              <a:rPr lang="de-DE" dirty="0"/>
              <a:t>Ist einziger Aspekt, welcher von dem Nutzer wahr genommen werden kann</a:t>
            </a:r>
          </a:p>
          <a:p>
            <a:pPr lvl="1"/>
            <a:r>
              <a:rPr lang="de-DE" dirty="0"/>
              <a:t>Einzige Interaktionsmöglichkeit mit dem System</a:t>
            </a:r>
          </a:p>
          <a:p>
            <a:r>
              <a:rPr lang="de-DE" dirty="0"/>
              <a:t>Um die Nutzerakzeptanz zu stärken Verwendungen von Nutzerintegriertem Designe Prozess.</a:t>
            </a:r>
          </a:p>
        </p:txBody>
      </p:sp>
    </p:spTree>
    <p:extLst>
      <p:ext uri="{BB962C8B-B14F-4D97-AF65-F5344CB8AC3E}">
        <p14:creationId xmlns:p14="http://schemas.microsoft.com/office/powerpoint/2010/main" val="337846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44D0A-0FA6-4DC5-6C4C-63FD7502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D8A183-B320-8095-8CAA-A60C5C72B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67335" cy="4351338"/>
          </a:xfrm>
        </p:spPr>
        <p:txBody>
          <a:bodyPr/>
          <a:lstStyle/>
          <a:p>
            <a:r>
              <a:rPr lang="de-DE" dirty="0"/>
              <a:t>„Login“ und „Registrieren“:</a:t>
            </a:r>
          </a:p>
          <a:p>
            <a:pPr lvl="1"/>
            <a:r>
              <a:rPr lang="de-DE" dirty="0"/>
              <a:t>Einfach Form-Anzeige mit Eingabefeldern</a:t>
            </a:r>
          </a:p>
          <a:p>
            <a:pPr lvl="1"/>
            <a:r>
              <a:rPr lang="de-DE" dirty="0"/>
              <a:t>Bewusst zentriert erstellt, weil Nutzer auch häufig über mobile Endgeräte mit TUI</a:t>
            </a:r>
          </a:p>
        </p:txBody>
      </p:sp>
    </p:spTree>
    <p:extLst>
      <p:ext uri="{BB962C8B-B14F-4D97-AF65-F5344CB8AC3E}">
        <p14:creationId xmlns:p14="http://schemas.microsoft.com/office/powerpoint/2010/main" val="282034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A6108-3DD0-F209-9369-9525AB67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Designe</a:t>
            </a:r>
          </a:p>
        </p:txBody>
      </p:sp>
      <p:pic>
        <p:nvPicPr>
          <p:cNvPr id="11" name="Grafik 10" descr="Ein Bild, das Text, Screenshot, Rechteck, Schrift enthält.&#10;&#10;Automatisch generierte Beschreibung">
            <a:extLst>
              <a:ext uri="{FF2B5EF4-FFF2-40B4-BE49-F238E27FC236}">
                <a16:creationId xmlns:a16="http://schemas.microsoft.com/office/drawing/2014/main" id="{D333BC0F-198F-48ED-0E99-63FA8A722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119" y="1690688"/>
            <a:ext cx="3131507" cy="4670358"/>
          </a:xfrm>
          <a:prstGeom prst="rect">
            <a:avLst/>
          </a:prstGeom>
        </p:spPr>
      </p:pic>
      <p:pic>
        <p:nvPicPr>
          <p:cNvPr id="13" name="Grafik 12" descr="Ein Bild, das Text, Screenshot, Schrift, Rechteck enthält.&#10;&#10;Automatisch generierte Beschreibung">
            <a:extLst>
              <a:ext uri="{FF2B5EF4-FFF2-40B4-BE49-F238E27FC236}">
                <a16:creationId xmlns:a16="http://schemas.microsoft.com/office/drawing/2014/main" id="{9C123DBA-B9A2-82F9-2A68-6B56764AE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376" y="1690688"/>
            <a:ext cx="3131505" cy="46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2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393AC-F315-3E5A-5A78-567C4375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DF8EFB-4971-5B64-CAFE-E38C2D800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03658" cy="4351338"/>
          </a:xfrm>
        </p:spPr>
        <p:txBody>
          <a:bodyPr>
            <a:normAutofit/>
          </a:bodyPr>
          <a:lstStyle/>
          <a:p>
            <a:r>
              <a:rPr lang="de-DE" dirty="0"/>
              <a:t>„Coupon“ und „Meine Coupons“:</a:t>
            </a:r>
          </a:p>
          <a:p>
            <a:pPr lvl="1"/>
            <a:r>
              <a:rPr lang="de-DE" dirty="0"/>
              <a:t>Die Coupon Seite zeigt  existierenden Coupons an</a:t>
            </a:r>
          </a:p>
          <a:p>
            <a:pPr lvl="1"/>
            <a:r>
              <a:rPr lang="de-DE" dirty="0"/>
              <a:t>Meine Coupons zeigen alle von einem Nutzer gebuchten Coupons an</a:t>
            </a:r>
          </a:p>
          <a:p>
            <a:pPr lvl="1"/>
            <a:r>
              <a:rPr lang="de-DE" dirty="0"/>
              <a:t>Mit klick kann eine </a:t>
            </a:r>
            <a:r>
              <a:rPr lang="de-DE" dirty="0" err="1"/>
              <a:t>Deteilansicht</a:t>
            </a:r>
            <a:r>
              <a:rPr lang="de-DE" dirty="0"/>
              <a:t> des Coupons geöffnet werden</a:t>
            </a:r>
          </a:p>
          <a:p>
            <a:pPr lvl="1"/>
            <a:r>
              <a:rPr lang="de-DE" dirty="0"/>
              <a:t>Im unteren Bereich befindet sich die Navigation</a:t>
            </a:r>
          </a:p>
        </p:txBody>
      </p:sp>
    </p:spTree>
    <p:extLst>
      <p:ext uri="{BB962C8B-B14F-4D97-AF65-F5344CB8AC3E}">
        <p14:creationId xmlns:p14="http://schemas.microsoft.com/office/powerpoint/2010/main" val="264201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8FF0F-73A2-7949-B06E-6951C268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Designe</a:t>
            </a:r>
          </a:p>
        </p:txBody>
      </p:sp>
      <p:pic>
        <p:nvPicPr>
          <p:cNvPr id="5" name="Inhaltsplatzhalter 4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CC52659A-1CDC-411E-56BE-E100FFA2A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96" y="1690688"/>
            <a:ext cx="3145310" cy="4723561"/>
          </a:xfrm>
        </p:spPr>
      </p:pic>
      <p:pic>
        <p:nvPicPr>
          <p:cNvPr id="7" name="Grafik 6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C336075-B62D-B8FD-1DD9-3F9ED9F0C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96" y="1690688"/>
            <a:ext cx="3145308" cy="47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6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D09255750DCC41B1ACFB5A3B179156" ma:contentTypeVersion="9" ma:contentTypeDescription="Create a new document." ma:contentTypeScope="" ma:versionID="48d36345b63e0250853e7c05dd1d3965">
  <xsd:schema xmlns:xsd="http://www.w3.org/2001/XMLSchema" xmlns:xs="http://www.w3.org/2001/XMLSchema" xmlns:p="http://schemas.microsoft.com/office/2006/metadata/properties" xmlns:ns3="2bb57961-9226-49e6-8273-85fcbced76e5" xmlns:ns4="37a12bb4-e62f-4f03-996b-c2e06cb9679d" targetNamespace="http://schemas.microsoft.com/office/2006/metadata/properties" ma:root="true" ma:fieldsID="983a726deb9d2c4c22dff0d52fbc5f83" ns3:_="" ns4:_="">
    <xsd:import namespace="2bb57961-9226-49e6-8273-85fcbced76e5"/>
    <xsd:import namespace="37a12bb4-e62f-4f03-996b-c2e06cb967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b57961-9226-49e6-8273-85fcbced76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12bb4-e62f-4f03-996b-c2e06cb9679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bb57961-9226-49e6-8273-85fcbced76e5" xsi:nil="true"/>
  </documentManagement>
</p:properties>
</file>

<file path=customXml/itemProps1.xml><?xml version="1.0" encoding="utf-8"?>
<ds:datastoreItem xmlns:ds="http://schemas.openxmlformats.org/officeDocument/2006/customXml" ds:itemID="{6887BFF6-2962-48F5-BFBB-9B66A1475F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6BE83C-BE45-486A-8929-8DCCE2E0A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b57961-9226-49e6-8273-85fcbced76e5"/>
    <ds:schemaRef ds:uri="37a12bb4-e62f-4f03-996b-c2e06cb967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F59D51-931E-4C5E-9416-AF02306C9B40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2bb57961-9226-49e6-8273-85fcbced76e5"/>
    <ds:schemaRef ds:uri="37a12bb4-e62f-4f03-996b-c2e06cb9679d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Breitbild</PresentationFormat>
  <Paragraphs>87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</vt:lpstr>
      <vt:lpstr>Projekt: SoftwareDevelopment DLBSEPPSD01_D</vt:lpstr>
      <vt:lpstr>Inhaltsverzeichnis</vt:lpstr>
      <vt:lpstr>Projekt Konzept</vt:lpstr>
      <vt:lpstr>Projekt Management</vt:lpstr>
      <vt:lpstr>Designe</vt:lpstr>
      <vt:lpstr>Designe</vt:lpstr>
      <vt:lpstr>Designe</vt:lpstr>
      <vt:lpstr>Designe</vt:lpstr>
      <vt:lpstr>Designe</vt:lpstr>
      <vt:lpstr>Designe</vt:lpstr>
      <vt:lpstr>Designe</vt:lpstr>
      <vt:lpstr>Designe</vt:lpstr>
      <vt:lpstr>Frontend Architektur</vt:lpstr>
      <vt:lpstr>Frontend Architektur</vt:lpstr>
      <vt:lpstr>Backend Architektur</vt:lpstr>
      <vt:lpstr>Backend Architektur </vt:lpstr>
      <vt:lpstr>Zukunft des Projkets</vt:lpstr>
      <vt:lpstr>Evaluation des Projekts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Raphael Härle</dc:creator>
  <cp:lastModifiedBy>Raphael Härle</cp:lastModifiedBy>
  <cp:revision>2</cp:revision>
  <dcterms:created xsi:type="dcterms:W3CDTF">2024-06-26T07:10:38Z</dcterms:created>
  <dcterms:modified xsi:type="dcterms:W3CDTF">2024-07-23T10:14:01Z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0x010100BED09255750DCC41B1ACFB5A3B179156</vt:lpwstr>
  </property>
</Properties>
</file>