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2CC436-3E6F-4B57-A4ED-3DCB5B3115D6}" v="534" dt="2022-10-16T11:56:31.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_2019 Zdancewicz Kamil" userId="S::kamil.zdancewicz@1liceum.legnica.eu::ba69c06e-c30b-4ae5-9219-75b1128617f7" providerId="AD" clId="Web-{EE2CC436-3E6F-4B57-A4ED-3DCB5B3115D6}"/>
    <pc:docChg chg="addSld modSld">
      <pc:chgData name="AP_2019 Zdancewicz Kamil" userId="S::kamil.zdancewicz@1liceum.legnica.eu::ba69c06e-c30b-4ae5-9219-75b1128617f7" providerId="AD" clId="Web-{EE2CC436-3E6F-4B57-A4ED-3DCB5B3115D6}" dt="2022-10-16T11:56:31.610" v="527" actId="20577"/>
      <pc:docMkLst>
        <pc:docMk/>
      </pc:docMkLst>
      <pc:sldChg chg="addSp modSp mod setBg addAnim setClrOvrMap">
        <pc:chgData name="AP_2019 Zdancewicz Kamil" userId="S::kamil.zdancewicz@1liceum.legnica.eu::ba69c06e-c30b-4ae5-9219-75b1128617f7" providerId="AD" clId="Web-{EE2CC436-3E6F-4B57-A4ED-3DCB5B3115D6}" dt="2022-10-16T11:45:56.099" v="93" actId="20577"/>
        <pc:sldMkLst>
          <pc:docMk/>
          <pc:sldMk cId="650317164" sldId="256"/>
        </pc:sldMkLst>
        <pc:spChg chg="mod">
          <ac:chgData name="AP_2019 Zdancewicz Kamil" userId="S::kamil.zdancewicz@1liceum.legnica.eu::ba69c06e-c30b-4ae5-9219-75b1128617f7" providerId="AD" clId="Web-{EE2CC436-3E6F-4B57-A4ED-3DCB5B3115D6}" dt="2022-10-16T11:45:01.579" v="31"/>
          <ac:spMkLst>
            <pc:docMk/>
            <pc:sldMk cId="650317164" sldId="256"/>
            <ac:spMk id="2" creationId="{00000000-0000-0000-0000-000000000000}"/>
          </ac:spMkLst>
        </pc:spChg>
        <pc:spChg chg="mod">
          <ac:chgData name="AP_2019 Zdancewicz Kamil" userId="S::kamil.zdancewicz@1liceum.legnica.eu::ba69c06e-c30b-4ae5-9219-75b1128617f7" providerId="AD" clId="Web-{EE2CC436-3E6F-4B57-A4ED-3DCB5B3115D6}" dt="2022-10-16T11:45:56.099" v="93" actId="20577"/>
          <ac:spMkLst>
            <pc:docMk/>
            <pc:sldMk cId="650317164" sldId="256"/>
            <ac:spMk id="3" creationId="{00000000-0000-0000-0000-000000000000}"/>
          </ac:spMkLst>
        </pc:spChg>
        <pc:spChg chg="add">
          <ac:chgData name="AP_2019 Zdancewicz Kamil" userId="S::kamil.zdancewicz@1liceum.legnica.eu::ba69c06e-c30b-4ae5-9219-75b1128617f7" providerId="AD" clId="Web-{EE2CC436-3E6F-4B57-A4ED-3DCB5B3115D6}" dt="2022-10-16T11:45:01.579" v="31"/>
          <ac:spMkLst>
            <pc:docMk/>
            <pc:sldMk cId="650317164" sldId="256"/>
            <ac:spMk id="9" creationId="{71B2258F-86CA-4D4D-8270-BC05FCDEBFB3}"/>
          </ac:spMkLst>
        </pc:spChg>
        <pc:picChg chg="add mod ord">
          <ac:chgData name="AP_2019 Zdancewicz Kamil" userId="S::kamil.zdancewicz@1liceum.legnica.eu::ba69c06e-c30b-4ae5-9219-75b1128617f7" providerId="AD" clId="Web-{EE2CC436-3E6F-4B57-A4ED-3DCB5B3115D6}" dt="2022-10-16T11:45:01.579" v="31"/>
          <ac:picMkLst>
            <pc:docMk/>
            <pc:sldMk cId="650317164" sldId="256"/>
            <ac:picMk id="4" creationId="{9BCE97E3-1BDC-9557-D9A2-D8771F600335}"/>
          </ac:picMkLst>
        </pc:picChg>
      </pc:sldChg>
      <pc:sldChg chg="addSp delSp modSp new">
        <pc:chgData name="AP_2019 Zdancewicz Kamil" userId="S::kamil.zdancewicz@1liceum.legnica.eu::ba69c06e-c30b-4ae5-9219-75b1128617f7" providerId="AD" clId="Web-{EE2CC436-3E6F-4B57-A4ED-3DCB5B3115D6}" dt="2022-10-16T11:56:31.610" v="527" actId="20577"/>
        <pc:sldMkLst>
          <pc:docMk/>
          <pc:sldMk cId="3047479521" sldId="257"/>
        </pc:sldMkLst>
        <pc:spChg chg="mod">
          <ac:chgData name="AP_2019 Zdancewicz Kamil" userId="S::kamil.zdancewicz@1liceum.legnica.eu::ba69c06e-c30b-4ae5-9219-75b1128617f7" providerId="AD" clId="Web-{EE2CC436-3E6F-4B57-A4ED-3DCB5B3115D6}" dt="2022-10-16T11:46:51.477" v="142" actId="20577"/>
          <ac:spMkLst>
            <pc:docMk/>
            <pc:sldMk cId="3047479521" sldId="257"/>
            <ac:spMk id="2" creationId="{0A0927EB-2AA2-6CCB-EABF-0751D976864B}"/>
          </ac:spMkLst>
        </pc:spChg>
        <pc:spChg chg="add del mod">
          <ac:chgData name="AP_2019 Zdancewicz Kamil" userId="S::kamil.zdancewicz@1liceum.legnica.eu::ba69c06e-c30b-4ae5-9219-75b1128617f7" providerId="AD" clId="Web-{EE2CC436-3E6F-4B57-A4ED-3DCB5B3115D6}" dt="2022-10-16T11:56:31.610" v="527" actId="20577"/>
          <ac:spMkLst>
            <pc:docMk/>
            <pc:sldMk cId="3047479521" sldId="257"/>
            <ac:spMk id="3" creationId="{3AF19BCE-F7E4-5A53-A494-2A2971147FF0}"/>
          </ac:spMkLst>
        </pc:spChg>
        <pc:picChg chg="add del mod ord">
          <ac:chgData name="AP_2019 Zdancewicz Kamil" userId="S::kamil.zdancewicz@1liceum.legnica.eu::ba69c06e-c30b-4ae5-9219-75b1128617f7" providerId="AD" clId="Web-{EE2CC436-3E6F-4B57-A4ED-3DCB5B3115D6}" dt="2022-10-16T11:46:54.149" v="144"/>
          <ac:picMkLst>
            <pc:docMk/>
            <pc:sldMk cId="3047479521" sldId="257"/>
            <ac:picMk id="4" creationId="{0C9851A0-DBF5-14C6-1409-E13E23995B56}"/>
          </ac:picMkLst>
        </pc:picChg>
      </pc:sldChg>
      <pc:sldChg chg="addSp delSp modSp new mod setBg">
        <pc:chgData name="AP_2019 Zdancewicz Kamil" userId="S::kamil.zdancewicz@1liceum.legnica.eu::ba69c06e-c30b-4ae5-9219-75b1128617f7" providerId="AD" clId="Web-{EE2CC436-3E6F-4B57-A4ED-3DCB5B3115D6}" dt="2022-10-16T11:48:32.656" v="233"/>
        <pc:sldMkLst>
          <pc:docMk/>
          <pc:sldMk cId="2686780956" sldId="258"/>
        </pc:sldMkLst>
        <pc:spChg chg="mod">
          <ac:chgData name="AP_2019 Zdancewicz Kamil" userId="S::kamil.zdancewicz@1liceum.legnica.eu::ba69c06e-c30b-4ae5-9219-75b1128617f7" providerId="AD" clId="Web-{EE2CC436-3E6F-4B57-A4ED-3DCB5B3115D6}" dt="2022-10-16T11:48:32.656" v="233"/>
          <ac:spMkLst>
            <pc:docMk/>
            <pc:sldMk cId="2686780956" sldId="258"/>
            <ac:spMk id="2" creationId="{7816836C-A6B4-8C02-F97C-3BE069BCFA9B}"/>
          </ac:spMkLst>
        </pc:spChg>
        <pc:spChg chg="mod">
          <ac:chgData name="AP_2019 Zdancewicz Kamil" userId="S::kamil.zdancewicz@1liceum.legnica.eu::ba69c06e-c30b-4ae5-9219-75b1128617f7" providerId="AD" clId="Web-{EE2CC436-3E6F-4B57-A4ED-3DCB5B3115D6}" dt="2022-10-16T11:48:32.656" v="233"/>
          <ac:spMkLst>
            <pc:docMk/>
            <pc:sldMk cId="2686780956" sldId="258"/>
            <ac:spMk id="3" creationId="{6E7C83D9-BD55-20E8-4B0A-22B1F62B41C3}"/>
          </ac:spMkLst>
        </pc:spChg>
        <pc:spChg chg="add del">
          <ac:chgData name="AP_2019 Zdancewicz Kamil" userId="S::kamil.zdancewicz@1liceum.legnica.eu::ba69c06e-c30b-4ae5-9219-75b1128617f7" providerId="AD" clId="Web-{EE2CC436-3E6F-4B57-A4ED-3DCB5B3115D6}" dt="2022-10-16T11:48:32.656" v="233"/>
          <ac:spMkLst>
            <pc:docMk/>
            <pc:sldMk cId="2686780956" sldId="258"/>
            <ac:spMk id="9" creationId="{F13C74B1-5B17-4795-BED0-7140497B445A}"/>
          </ac:spMkLst>
        </pc:spChg>
        <pc:spChg chg="add del">
          <ac:chgData name="AP_2019 Zdancewicz Kamil" userId="S::kamil.zdancewicz@1liceum.legnica.eu::ba69c06e-c30b-4ae5-9219-75b1128617f7" providerId="AD" clId="Web-{EE2CC436-3E6F-4B57-A4ED-3DCB5B3115D6}" dt="2022-10-16T11:48:32.656" v="233"/>
          <ac:spMkLst>
            <pc:docMk/>
            <pc:sldMk cId="2686780956" sldId="258"/>
            <ac:spMk id="11" creationId="{D4974D33-8DC5-464E-8C6D-BE58F0669C17}"/>
          </ac:spMkLst>
        </pc:spChg>
        <pc:spChg chg="add">
          <ac:chgData name="AP_2019 Zdancewicz Kamil" userId="S::kamil.zdancewicz@1liceum.legnica.eu::ba69c06e-c30b-4ae5-9219-75b1128617f7" providerId="AD" clId="Web-{EE2CC436-3E6F-4B57-A4ED-3DCB5B3115D6}" dt="2022-10-16T11:48:32.656" v="233"/>
          <ac:spMkLst>
            <pc:docMk/>
            <pc:sldMk cId="2686780956" sldId="258"/>
            <ac:spMk id="16" creationId="{A81E7530-396C-45F0-92F4-A885648D1631}"/>
          </ac:spMkLst>
        </pc:spChg>
        <pc:spChg chg="add">
          <ac:chgData name="AP_2019 Zdancewicz Kamil" userId="S::kamil.zdancewicz@1liceum.legnica.eu::ba69c06e-c30b-4ae5-9219-75b1128617f7" providerId="AD" clId="Web-{EE2CC436-3E6F-4B57-A4ED-3DCB5B3115D6}" dt="2022-10-16T11:48:32.656" v="233"/>
          <ac:spMkLst>
            <pc:docMk/>
            <pc:sldMk cId="2686780956" sldId="258"/>
            <ac:spMk id="18" creationId="{7316481C-0A49-4796-812B-0D64F063B720}"/>
          </ac:spMkLst>
        </pc:spChg>
        <pc:spChg chg="add">
          <ac:chgData name="AP_2019 Zdancewicz Kamil" userId="S::kamil.zdancewicz@1liceum.legnica.eu::ba69c06e-c30b-4ae5-9219-75b1128617f7" providerId="AD" clId="Web-{EE2CC436-3E6F-4B57-A4ED-3DCB5B3115D6}" dt="2022-10-16T11:48:32.656" v="233"/>
          <ac:spMkLst>
            <pc:docMk/>
            <pc:sldMk cId="2686780956" sldId="258"/>
            <ac:spMk id="20" creationId="{A5271697-90F1-4A23-8EF2-0179F2EAFACB}"/>
          </ac:spMkLst>
        </pc:spChg>
        <pc:spChg chg="add">
          <ac:chgData name="AP_2019 Zdancewicz Kamil" userId="S::kamil.zdancewicz@1liceum.legnica.eu::ba69c06e-c30b-4ae5-9219-75b1128617f7" providerId="AD" clId="Web-{EE2CC436-3E6F-4B57-A4ED-3DCB5B3115D6}" dt="2022-10-16T11:48:32.656" v="233"/>
          <ac:spMkLst>
            <pc:docMk/>
            <pc:sldMk cId="2686780956" sldId="258"/>
            <ac:spMk id="44" creationId="{D9F5512A-48E1-4C07-B75E-3CCC517B6804}"/>
          </ac:spMkLst>
        </pc:spChg>
        <pc:grpChg chg="add">
          <ac:chgData name="AP_2019 Zdancewicz Kamil" userId="S::kamil.zdancewicz@1liceum.legnica.eu::ba69c06e-c30b-4ae5-9219-75b1128617f7" providerId="AD" clId="Web-{EE2CC436-3E6F-4B57-A4ED-3DCB5B3115D6}" dt="2022-10-16T11:48:32.656" v="233"/>
          <ac:grpSpMkLst>
            <pc:docMk/>
            <pc:sldMk cId="2686780956" sldId="258"/>
            <ac:grpSpMk id="22" creationId="{81DE8B58-F373-409E-A253-4380A66091D4}"/>
          </ac:grpSpMkLst>
        </pc:grpChg>
        <pc:picChg chg="add mod ord">
          <ac:chgData name="AP_2019 Zdancewicz Kamil" userId="S::kamil.zdancewicz@1liceum.legnica.eu::ba69c06e-c30b-4ae5-9219-75b1128617f7" providerId="AD" clId="Web-{EE2CC436-3E6F-4B57-A4ED-3DCB5B3115D6}" dt="2022-10-16T11:48:32.656" v="233"/>
          <ac:picMkLst>
            <pc:docMk/>
            <pc:sldMk cId="2686780956" sldId="258"/>
            <ac:picMk id="5" creationId="{767523A5-71A1-E95B-EBE9-BA02C07E9693}"/>
          </ac:picMkLst>
        </pc:picChg>
      </pc:sldChg>
      <pc:sldChg chg="addSp modSp new mod setBg">
        <pc:chgData name="AP_2019 Zdancewicz Kamil" userId="S::kamil.zdancewicz@1liceum.legnica.eu::ba69c06e-c30b-4ae5-9219-75b1128617f7" providerId="AD" clId="Web-{EE2CC436-3E6F-4B57-A4ED-3DCB5B3115D6}" dt="2022-10-16T11:53:03.174" v="367" actId="20577"/>
        <pc:sldMkLst>
          <pc:docMk/>
          <pc:sldMk cId="3878089869" sldId="259"/>
        </pc:sldMkLst>
        <pc:spChg chg="mod">
          <ac:chgData name="AP_2019 Zdancewicz Kamil" userId="S::kamil.zdancewicz@1liceum.legnica.eu::ba69c06e-c30b-4ae5-9219-75b1128617f7" providerId="AD" clId="Web-{EE2CC436-3E6F-4B57-A4ED-3DCB5B3115D6}" dt="2022-10-16T11:52:57.674" v="366"/>
          <ac:spMkLst>
            <pc:docMk/>
            <pc:sldMk cId="3878089869" sldId="259"/>
            <ac:spMk id="2" creationId="{55014F1E-BCF0-E9AA-3FE1-33472381D3FD}"/>
          </ac:spMkLst>
        </pc:spChg>
        <pc:spChg chg="mod">
          <ac:chgData name="AP_2019 Zdancewicz Kamil" userId="S::kamil.zdancewicz@1liceum.legnica.eu::ba69c06e-c30b-4ae5-9219-75b1128617f7" providerId="AD" clId="Web-{EE2CC436-3E6F-4B57-A4ED-3DCB5B3115D6}" dt="2022-10-16T11:53:03.174" v="367" actId="20577"/>
          <ac:spMkLst>
            <pc:docMk/>
            <pc:sldMk cId="3878089869" sldId="259"/>
            <ac:spMk id="3" creationId="{1F62B1EB-B09D-DB86-ACF3-2F88FDC93067}"/>
          </ac:spMkLst>
        </pc:spChg>
        <pc:spChg chg="add">
          <ac:chgData name="AP_2019 Zdancewicz Kamil" userId="S::kamil.zdancewicz@1liceum.legnica.eu::ba69c06e-c30b-4ae5-9219-75b1128617f7" providerId="AD" clId="Web-{EE2CC436-3E6F-4B57-A4ED-3DCB5B3115D6}" dt="2022-10-16T11:52:57.674" v="366"/>
          <ac:spMkLst>
            <pc:docMk/>
            <pc:sldMk cId="3878089869" sldId="259"/>
            <ac:spMk id="9" creationId="{B6FACB3C-9069-4791-BC5C-0DB7CD19B853}"/>
          </ac:spMkLst>
        </pc:spChg>
        <pc:spChg chg="add">
          <ac:chgData name="AP_2019 Zdancewicz Kamil" userId="S::kamil.zdancewicz@1liceum.legnica.eu::ba69c06e-c30b-4ae5-9219-75b1128617f7" providerId="AD" clId="Web-{EE2CC436-3E6F-4B57-A4ED-3DCB5B3115D6}" dt="2022-10-16T11:52:57.674" v="366"/>
          <ac:spMkLst>
            <pc:docMk/>
            <pc:sldMk cId="3878089869" sldId="259"/>
            <ac:spMk id="11" creationId="{71F2038E-D777-4B76-81DD-DD13EE91B9DD}"/>
          </ac:spMkLst>
        </pc:spChg>
        <pc:grpChg chg="add">
          <ac:chgData name="AP_2019 Zdancewicz Kamil" userId="S::kamil.zdancewicz@1liceum.legnica.eu::ba69c06e-c30b-4ae5-9219-75b1128617f7" providerId="AD" clId="Web-{EE2CC436-3E6F-4B57-A4ED-3DCB5B3115D6}" dt="2022-10-16T11:52:57.674" v="366"/>
          <ac:grpSpMkLst>
            <pc:docMk/>
            <pc:sldMk cId="3878089869" sldId="259"/>
            <ac:grpSpMk id="13" creationId="{DD354807-230F-4402-B1B9-F733A8F1F190}"/>
          </ac:grpSpMkLst>
        </pc:grpChg>
        <pc:picChg chg="add mod">
          <ac:chgData name="AP_2019 Zdancewicz Kamil" userId="S::kamil.zdancewicz@1liceum.legnica.eu::ba69c06e-c30b-4ae5-9219-75b1128617f7" providerId="AD" clId="Web-{EE2CC436-3E6F-4B57-A4ED-3DCB5B3115D6}" dt="2022-10-16T11:52:57.674" v="366"/>
          <ac:picMkLst>
            <pc:docMk/>
            <pc:sldMk cId="3878089869" sldId="259"/>
            <ac:picMk id="4" creationId="{6EFF91C0-9437-82C8-EBA1-8F18096BCA82}"/>
          </ac:picMkLst>
        </pc:picChg>
      </pc:sldChg>
      <pc:sldChg chg="addSp modSp new mod setBg">
        <pc:chgData name="AP_2019 Zdancewicz Kamil" userId="S::kamil.zdancewicz@1liceum.legnica.eu::ba69c06e-c30b-4ae5-9219-75b1128617f7" providerId="AD" clId="Web-{EE2CC436-3E6F-4B57-A4ED-3DCB5B3115D6}" dt="2022-10-16T11:56:22.109" v="525" actId="20577"/>
        <pc:sldMkLst>
          <pc:docMk/>
          <pc:sldMk cId="3038095619" sldId="260"/>
        </pc:sldMkLst>
        <pc:spChg chg="mod">
          <ac:chgData name="AP_2019 Zdancewicz Kamil" userId="S::kamil.zdancewicz@1liceum.legnica.eu::ba69c06e-c30b-4ae5-9219-75b1128617f7" providerId="AD" clId="Web-{EE2CC436-3E6F-4B57-A4ED-3DCB5B3115D6}" dt="2022-10-16T11:56:15.375" v="524"/>
          <ac:spMkLst>
            <pc:docMk/>
            <pc:sldMk cId="3038095619" sldId="260"/>
            <ac:spMk id="2" creationId="{11A3DE17-2E99-A073-0546-3B2B4F30CE16}"/>
          </ac:spMkLst>
        </pc:spChg>
        <pc:spChg chg="mod">
          <ac:chgData name="AP_2019 Zdancewicz Kamil" userId="S::kamil.zdancewicz@1liceum.legnica.eu::ba69c06e-c30b-4ae5-9219-75b1128617f7" providerId="AD" clId="Web-{EE2CC436-3E6F-4B57-A4ED-3DCB5B3115D6}" dt="2022-10-16T11:56:22.109" v="525" actId="20577"/>
          <ac:spMkLst>
            <pc:docMk/>
            <pc:sldMk cId="3038095619" sldId="260"/>
            <ac:spMk id="3" creationId="{79B1B3FB-8462-7E27-4CAC-D4F7E54FE2F4}"/>
          </ac:spMkLst>
        </pc:spChg>
        <pc:spChg chg="add">
          <ac:chgData name="AP_2019 Zdancewicz Kamil" userId="S::kamil.zdancewicz@1liceum.legnica.eu::ba69c06e-c30b-4ae5-9219-75b1128617f7" providerId="AD" clId="Web-{EE2CC436-3E6F-4B57-A4ED-3DCB5B3115D6}" dt="2022-10-16T11:56:15.375" v="524"/>
          <ac:spMkLst>
            <pc:docMk/>
            <pc:sldMk cId="3038095619" sldId="260"/>
            <ac:spMk id="9" creationId="{B6FACB3C-9069-4791-BC5C-0DB7CD19B853}"/>
          </ac:spMkLst>
        </pc:spChg>
        <pc:spChg chg="add">
          <ac:chgData name="AP_2019 Zdancewicz Kamil" userId="S::kamil.zdancewicz@1liceum.legnica.eu::ba69c06e-c30b-4ae5-9219-75b1128617f7" providerId="AD" clId="Web-{EE2CC436-3E6F-4B57-A4ED-3DCB5B3115D6}" dt="2022-10-16T11:56:15.375" v="524"/>
          <ac:spMkLst>
            <pc:docMk/>
            <pc:sldMk cId="3038095619" sldId="260"/>
            <ac:spMk id="11" creationId="{71F2038E-D777-4B76-81DD-DD13EE91B9DD}"/>
          </ac:spMkLst>
        </pc:spChg>
        <pc:grpChg chg="add">
          <ac:chgData name="AP_2019 Zdancewicz Kamil" userId="S::kamil.zdancewicz@1liceum.legnica.eu::ba69c06e-c30b-4ae5-9219-75b1128617f7" providerId="AD" clId="Web-{EE2CC436-3E6F-4B57-A4ED-3DCB5B3115D6}" dt="2022-10-16T11:56:15.375" v="524"/>
          <ac:grpSpMkLst>
            <pc:docMk/>
            <pc:sldMk cId="3038095619" sldId="260"/>
            <ac:grpSpMk id="13" creationId="{DD354807-230F-4402-B1B9-F733A8F1F190}"/>
          </ac:grpSpMkLst>
        </pc:grpChg>
        <pc:picChg chg="add mod">
          <ac:chgData name="AP_2019 Zdancewicz Kamil" userId="S::kamil.zdancewicz@1liceum.legnica.eu::ba69c06e-c30b-4ae5-9219-75b1128617f7" providerId="AD" clId="Web-{EE2CC436-3E6F-4B57-A4ED-3DCB5B3115D6}" dt="2022-10-16T11:56:15.375" v="524"/>
          <ac:picMkLst>
            <pc:docMk/>
            <pc:sldMk cId="3038095619" sldId="260"/>
            <ac:picMk id="4" creationId="{68CD01D0-4895-152E-934B-B8F36B464B2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98AA868-8872-43E4-8C98-D34DABD1FD38}" type="datetimeFigureOut">
              <a:rPr lang="pl-PL" smtClean="0"/>
              <a:t>16.10.2022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39175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16.10.2022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45450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16.10.2022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4038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16.10.2022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738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F98AA868-8872-43E4-8C98-D34DABD1FD38}" type="datetimeFigureOut">
              <a:rPr lang="pl-PL" smtClean="0"/>
              <a:t>16.10.2022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23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F98AA868-8872-43E4-8C98-D34DABD1FD38}" type="datetimeFigureOut">
              <a:rPr lang="pl-PL" smtClean="0"/>
              <a:t>16.10.2022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88303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F98AA868-8872-43E4-8C98-D34DABD1FD38}" type="datetimeFigureOut">
              <a:rPr lang="pl-PL" smtClean="0"/>
              <a:t>16.10.2022</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180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F98AA868-8872-43E4-8C98-D34DABD1FD38}" type="datetimeFigureOut">
              <a:rPr lang="pl-PL" smtClean="0"/>
              <a:t>16.10.2022</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54479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F98AA868-8872-43E4-8C98-D34DABD1FD38}" type="datetimeFigureOut">
              <a:rPr lang="pl-PL" smtClean="0"/>
              <a:t>16.10.2022</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85083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16.10.2022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71553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16.10.2022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02490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AA868-8872-43E4-8C98-D34DABD1FD38}" type="datetimeFigureOut">
              <a:rPr lang="pl-PL" smtClean="0"/>
              <a:t>16.10.2022</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C6C3F-668B-4AF5-BFA9-0F657EB068D6}" type="slidenum">
              <a:rPr lang="pl-PL" smtClean="0"/>
              <a:t>‹#›</a:t>
            </a:fld>
            <a:endParaRPr lang="pl-PL"/>
          </a:p>
        </p:txBody>
      </p:sp>
    </p:spTree>
    <p:extLst>
      <p:ext uri="{BB962C8B-B14F-4D97-AF65-F5344CB8AC3E}">
        <p14:creationId xmlns:p14="http://schemas.microsoft.com/office/powerpoint/2010/main" val="392663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url?sa=i&amp;url=https%3A%2F%2Fwww.gamerspeak.io%2Fdont-hesitate-take-action-and-ban-toxic-players%2F&amp;psig=AOvVaw1svUjzC6MOI4rnqMh25GhK&amp;ust=1666007528704000&amp;source=images&amp;cd=vfe&amp;ved=0CA0QjRxqFwoTCOCS8OjX5PoCFQAAAAAdAAAAABAE" TargetMode="External"/><Relationship Id="rId2" Type="http://schemas.openxmlformats.org/officeDocument/2006/relationships/hyperlink" Target="https://github.com/Kamilosok/Ai4Man" TargetMode="External"/><Relationship Id="rId1" Type="http://schemas.openxmlformats.org/officeDocument/2006/relationships/slideLayout" Target="../slideLayouts/slideLayout2.xml"/><Relationship Id="rId4" Type="http://schemas.openxmlformats.org/officeDocument/2006/relationships/hyperlink" Target="https://www.google.com/url?sa=i&amp;url=https%3A%2F%2Fwww.businessinsider.com%2Fguides%2Ftech%2Fhow-to-delete-discord-messages&amp;psig=AOvVaw00wTJXq2di15VRRNEmPBZW&amp;ust=1666007747749000&amp;source=images&amp;cd=vfe&amp;ved=0CA0QjRxqFwoTCIDWo9HY5PoCFQAAAAAdAAAAAB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raz 4" descr="Obraz zawierający tekst, zrzut ekranu, wewnątrz, monitor&#10;&#10;Opis wygenerowany automatycznie">
            <a:extLst>
              <a:ext uri="{FF2B5EF4-FFF2-40B4-BE49-F238E27FC236}">
                <a16:creationId xmlns:a16="http://schemas.microsoft.com/office/drawing/2014/main" id="{9BCE97E3-1BDC-9557-D9A2-D8771F600335}"/>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ytuł 1"/>
          <p:cNvSpPr>
            <a:spLocks noGrp="1"/>
          </p:cNvSpPr>
          <p:nvPr>
            <p:ph type="ctrTitle"/>
          </p:nvPr>
        </p:nvSpPr>
        <p:spPr>
          <a:xfrm>
            <a:off x="1524000" y="1122362"/>
            <a:ext cx="9144000" cy="2900518"/>
          </a:xfrm>
        </p:spPr>
        <p:txBody>
          <a:bodyPr>
            <a:normAutofit/>
          </a:bodyPr>
          <a:lstStyle/>
          <a:p>
            <a:r>
              <a:rPr lang="pl-PL">
                <a:solidFill>
                  <a:srgbClr val="FFFFFF"/>
                </a:solidFill>
                <a:ea typeface="Calibri Light"/>
                <a:cs typeface="Calibri Light"/>
              </a:rPr>
              <a:t>Ai4Man</a:t>
            </a:r>
            <a:endParaRPr lang="pl-PL">
              <a:solidFill>
                <a:srgbClr val="FFFFFF"/>
              </a:solidFill>
            </a:endParaRPr>
          </a:p>
        </p:txBody>
      </p:sp>
      <p:sp>
        <p:nvSpPr>
          <p:cNvPr id="3" name="Podtytuł 2"/>
          <p:cNvSpPr>
            <a:spLocks noGrp="1"/>
          </p:cNvSpPr>
          <p:nvPr>
            <p:ph type="subTitle" idx="1"/>
          </p:nvPr>
        </p:nvSpPr>
        <p:spPr>
          <a:xfrm>
            <a:off x="1524000" y="4159404"/>
            <a:ext cx="9144000" cy="1098395"/>
          </a:xfrm>
        </p:spPr>
        <p:txBody>
          <a:bodyPr vert="horz" lIns="91440" tIns="45720" rIns="91440" bIns="45720" rtlCol="0" anchor="t">
            <a:normAutofit/>
          </a:bodyPr>
          <a:lstStyle/>
          <a:p>
            <a:r>
              <a:rPr lang="pl-PL" dirty="0">
                <a:solidFill>
                  <a:srgbClr val="FFFFFF"/>
                </a:solidFill>
                <a:ea typeface="Calibri"/>
                <a:cs typeface="Calibri"/>
              </a:rPr>
              <a:t>Presentation </a:t>
            </a:r>
            <a:r>
              <a:rPr lang="pl-PL" dirty="0" err="1">
                <a:solidFill>
                  <a:srgbClr val="FFFFFF"/>
                </a:solidFill>
                <a:ea typeface="Calibri"/>
                <a:cs typeface="Calibri"/>
              </a:rPr>
              <a:t>prepared</a:t>
            </a:r>
            <a:r>
              <a:rPr lang="pl-PL" dirty="0">
                <a:solidFill>
                  <a:srgbClr val="FFFFFF"/>
                </a:solidFill>
                <a:ea typeface="Calibri"/>
                <a:cs typeface="Calibri"/>
              </a:rPr>
              <a:t> by Kamil Zdancewicz</a:t>
            </a:r>
            <a:endParaRPr lang="pl-PL" dirty="0">
              <a:solidFill>
                <a:srgbClr val="FFFFFF"/>
              </a:solidFill>
            </a:endParaRPr>
          </a:p>
        </p:txBody>
      </p:sp>
    </p:spTree>
    <p:extLst>
      <p:ext uri="{BB962C8B-B14F-4D97-AF65-F5344CB8AC3E}">
        <p14:creationId xmlns:p14="http://schemas.microsoft.com/office/powerpoint/2010/main" val="6503171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7523A5-71A1-E95B-EBE9-BA02C07E9693}"/>
              </a:ext>
            </a:extLst>
          </p:cNvPr>
          <p:cNvPicPr>
            <a:picLocks noChangeAspect="1"/>
          </p:cNvPicPr>
          <p:nvPr/>
        </p:nvPicPr>
        <p:blipFill rotWithShape="1">
          <a:blip r:embed="rId2"/>
          <a:srcRect t="5042" r="1" b="6299"/>
          <a:stretch/>
        </p:blipFill>
        <p:spPr>
          <a:xfrm>
            <a:off x="603671" y="-1"/>
            <a:ext cx="11588329" cy="6857999"/>
          </a:xfrm>
          <a:prstGeom prst="rect">
            <a:avLst/>
          </a:prstGeom>
        </p:spPr>
      </p:pic>
      <p:sp>
        <p:nvSpPr>
          <p:cNvPr id="18" name="Rectangle 17">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816836C-A6B4-8C02-F97C-3BE069BCFA9B}"/>
              </a:ext>
            </a:extLst>
          </p:cNvPr>
          <p:cNvSpPr>
            <a:spLocks noGrp="1"/>
          </p:cNvSpPr>
          <p:nvPr>
            <p:ph type="title"/>
          </p:nvPr>
        </p:nvSpPr>
        <p:spPr>
          <a:xfrm>
            <a:off x="1166649" y="721805"/>
            <a:ext cx="3874686" cy="2147520"/>
          </a:xfrm>
        </p:spPr>
        <p:txBody>
          <a:bodyPr>
            <a:normAutofit/>
          </a:bodyPr>
          <a:lstStyle/>
          <a:p>
            <a:r>
              <a:rPr lang="pl-PL">
                <a:solidFill>
                  <a:schemeClr val="bg1"/>
                </a:solidFill>
                <a:ea typeface="Calibri Light"/>
                <a:cs typeface="Calibri Light"/>
              </a:rPr>
              <a:t>What is Ai4Man?</a:t>
            </a:r>
            <a:endParaRPr lang="pl-PL">
              <a:solidFill>
                <a:schemeClr val="bg1"/>
              </a:solidFill>
            </a:endParaRPr>
          </a:p>
        </p:txBody>
      </p:sp>
      <p:sp>
        <p:nvSpPr>
          <p:cNvPr id="20" name="Rectangle 1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23"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6E7C83D9-BD55-20E8-4B0A-22B1F62B41C3}"/>
              </a:ext>
            </a:extLst>
          </p:cNvPr>
          <p:cNvSpPr>
            <a:spLocks noGrp="1"/>
          </p:cNvSpPr>
          <p:nvPr>
            <p:ph idx="1"/>
          </p:nvPr>
        </p:nvSpPr>
        <p:spPr>
          <a:xfrm>
            <a:off x="1166649" y="3379979"/>
            <a:ext cx="3874685" cy="3186359"/>
          </a:xfrm>
        </p:spPr>
        <p:txBody>
          <a:bodyPr vert="horz" lIns="91440" tIns="45720" rIns="91440" bIns="45720" rtlCol="0" anchor="ctr">
            <a:normAutofit/>
          </a:bodyPr>
          <a:lstStyle/>
          <a:p>
            <a:pPr marL="0" indent="0">
              <a:buNone/>
            </a:pPr>
            <a:r>
              <a:rPr lang="pl-PL" sz="1800">
                <a:solidFill>
                  <a:schemeClr val="bg1"/>
                </a:solidFill>
                <a:ea typeface="Calibri" panose="020F0502020204030204"/>
                <a:cs typeface="Calibri" panose="020F0502020204030204"/>
              </a:rPr>
              <a:t>Ai4Man was supposed be to be a tool to scrape data from discord text channels and rate the toxicity of each message, further down the road the features could be expanded to identifying the most toxic users or analyzing chains of messages.</a:t>
            </a:r>
          </a:p>
        </p:txBody>
      </p:sp>
    </p:spTree>
    <p:extLst>
      <p:ext uri="{BB962C8B-B14F-4D97-AF65-F5344CB8AC3E}">
        <p14:creationId xmlns:p14="http://schemas.microsoft.com/office/powerpoint/2010/main" val="268678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5014F1E-BCF0-E9AA-3FE1-33472381D3FD}"/>
              </a:ext>
            </a:extLst>
          </p:cNvPr>
          <p:cNvSpPr>
            <a:spLocks noGrp="1"/>
          </p:cNvSpPr>
          <p:nvPr>
            <p:ph type="title"/>
          </p:nvPr>
        </p:nvSpPr>
        <p:spPr>
          <a:xfrm>
            <a:off x="804672" y="802955"/>
            <a:ext cx="4766330" cy="1454051"/>
          </a:xfrm>
        </p:spPr>
        <p:txBody>
          <a:bodyPr>
            <a:normAutofit/>
          </a:bodyPr>
          <a:lstStyle/>
          <a:p>
            <a:r>
              <a:rPr lang="pl-PL" sz="3600">
                <a:solidFill>
                  <a:schemeClr val="tx2"/>
                </a:solidFill>
                <a:ea typeface="Calibri Light"/>
                <a:cs typeface="Calibri Light"/>
              </a:rPr>
              <a:t>How does Ai4Man work?</a:t>
            </a:r>
            <a:endParaRPr lang="pl-PL" sz="3600">
              <a:solidFill>
                <a:schemeClr val="tx2"/>
              </a:solidFill>
            </a:endParaRPr>
          </a:p>
        </p:txBody>
      </p:sp>
      <p:sp>
        <p:nvSpPr>
          <p:cNvPr id="3" name="Symbol zastępczy zawartości 2">
            <a:extLst>
              <a:ext uri="{FF2B5EF4-FFF2-40B4-BE49-F238E27FC236}">
                <a16:creationId xmlns:a16="http://schemas.microsoft.com/office/drawing/2014/main" id="{1F62B1EB-B09D-DB86-ACF3-2F88FDC93067}"/>
              </a:ext>
            </a:extLst>
          </p:cNvPr>
          <p:cNvSpPr>
            <a:spLocks noGrp="1"/>
          </p:cNvSpPr>
          <p:nvPr>
            <p:ph idx="1"/>
          </p:nvPr>
        </p:nvSpPr>
        <p:spPr>
          <a:xfrm>
            <a:off x="804672" y="2421683"/>
            <a:ext cx="4765949" cy="3353476"/>
          </a:xfrm>
        </p:spPr>
        <p:txBody>
          <a:bodyPr vert="horz" lIns="91440" tIns="45720" rIns="91440" bIns="45720" rtlCol="0" anchor="t">
            <a:normAutofit/>
          </a:bodyPr>
          <a:lstStyle/>
          <a:p>
            <a:pPr marL="0" indent="0">
              <a:buNone/>
            </a:pPr>
            <a:r>
              <a:rPr lang="pl-PL" sz="2400" dirty="0">
                <a:solidFill>
                  <a:schemeClr val="tx2"/>
                </a:solidFill>
                <a:ea typeface="Calibri" panose="020F0502020204030204"/>
                <a:cs typeface="Calibri" panose="020F0502020204030204"/>
              </a:rPr>
              <a:t>First  </a:t>
            </a:r>
            <a:r>
              <a:rPr lang="pl-PL" sz="2400" dirty="0" err="1">
                <a:solidFill>
                  <a:schemeClr val="tx2"/>
                </a:solidFill>
                <a:ea typeface="Calibri" panose="020F0502020204030204"/>
                <a:cs typeface="Calibri" panose="020F0502020204030204"/>
              </a:rPr>
              <a:t>it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uses</a:t>
            </a:r>
            <a:r>
              <a:rPr lang="pl-PL" sz="2400" dirty="0">
                <a:solidFill>
                  <a:schemeClr val="tx2"/>
                </a:solidFill>
                <a:ea typeface="Calibri" panose="020F0502020204030204"/>
                <a:cs typeface="Calibri" panose="020F0502020204030204"/>
              </a:rPr>
              <a:t> discord.py API with a </a:t>
            </a:r>
            <a:r>
              <a:rPr lang="pl-PL" sz="2400" dirty="0" err="1">
                <a:solidFill>
                  <a:schemeClr val="tx2"/>
                </a:solidFill>
                <a:ea typeface="Calibri" panose="020F0502020204030204"/>
                <a:cs typeface="Calibri" panose="020F0502020204030204"/>
              </a:rPr>
              <a:t>discord</a:t>
            </a:r>
            <a:r>
              <a:rPr lang="pl-PL" sz="2400" dirty="0">
                <a:solidFill>
                  <a:schemeClr val="tx2"/>
                </a:solidFill>
                <a:ea typeface="Calibri" panose="020F0502020204030204"/>
                <a:cs typeface="Calibri" panose="020F0502020204030204"/>
              </a:rPr>
              <a:t> bot </a:t>
            </a:r>
            <a:r>
              <a:rPr lang="pl-PL" sz="2400" dirty="0" err="1">
                <a:solidFill>
                  <a:schemeClr val="tx2"/>
                </a:solidFill>
                <a:ea typeface="Calibri" panose="020F0502020204030204"/>
                <a:cs typeface="Calibri" panose="020F0502020204030204"/>
              </a:rPr>
              <a:t>prepared</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beforehand</a:t>
            </a:r>
            <a:r>
              <a:rPr lang="pl-PL" sz="2400" dirty="0">
                <a:solidFill>
                  <a:schemeClr val="tx2"/>
                </a:solidFill>
                <a:ea typeface="Calibri" panose="020F0502020204030204"/>
                <a:cs typeface="Calibri" panose="020F0502020204030204"/>
              </a:rPr>
              <a:t> to </a:t>
            </a:r>
            <a:r>
              <a:rPr lang="pl-PL" sz="2400" dirty="0" err="1">
                <a:solidFill>
                  <a:schemeClr val="tx2"/>
                </a:solidFill>
                <a:ea typeface="Calibri" panose="020F0502020204030204"/>
                <a:cs typeface="Calibri" panose="020F0502020204030204"/>
              </a:rPr>
              <a:t>scrape</a:t>
            </a:r>
            <a:r>
              <a:rPr lang="pl-PL" sz="2400" dirty="0">
                <a:solidFill>
                  <a:schemeClr val="tx2"/>
                </a:solidFill>
                <a:ea typeface="Calibri" panose="020F0502020204030204"/>
                <a:cs typeface="Calibri" panose="020F0502020204030204"/>
              </a:rPr>
              <a:t> data off of </a:t>
            </a:r>
            <a:r>
              <a:rPr lang="pl-PL" sz="2400" dirty="0" err="1">
                <a:solidFill>
                  <a:schemeClr val="tx2"/>
                </a:solidFill>
                <a:ea typeface="Calibri" panose="020F0502020204030204"/>
                <a:cs typeface="Calibri" panose="020F0502020204030204"/>
              </a:rPr>
              <a:t>specified</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text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channels</a:t>
            </a:r>
            <a:r>
              <a:rPr lang="pl-PL" sz="2400" dirty="0">
                <a:solidFill>
                  <a:schemeClr val="tx2"/>
                </a:solidFill>
                <a:ea typeface="Calibri" panose="020F0502020204030204"/>
                <a:cs typeface="Calibri" panose="020F0502020204030204"/>
              </a:rPr>
              <a:t> and </a:t>
            </a:r>
            <a:r>
              <a:rPr lang="pl-PL" sz="2400" dirty="0" err="1">
                <a:solidFill>
                  <a:schemeClr val="tx2"/>
                </a:solidFill>
                <a:ea typeface="Calibri" panose="020F0502020204030204"/>
                <a:cs typeface="Calibri" panose="020F0502020204030204"/>
              </a:rPr>
              <a:t>saves</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it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into</a:t>
            </a:r>
            <a:r>
              <a:rPr lang="pl-PL" sz="2400" dirty="0">
                <a:solidFill>
                  <a:schemeClr val="tx2"/>
                </a:solidFill>
                <a:ea typeface="Calibri" panose="020F0502020204030204"/>
                <a:cs typeface="Calibri" panose="020F0502020204030204"/>
              </a:rPr>
              <a:t> a </a:t>
            </a:r>
            <a:r>
              <a:rPr lang="pl-PL" sz="2400" dirty="0" err="1">
                <a:solidFill>
                  <a:schemeClr val="tx2"/>
                </a:solidFill>
                <a:ea typeface="Calibri" panose="020F0502020204030204"/>
                <a:cs typeface="Calibri" panose="020F0502020204030204"/>
              </a:rPr>
              <a:t>database</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then</a:t>
            </a:r>
            <a:r>
              <a:rPr lang="pl-PL" sz="2400" dirty="0">
                <a:solidFill>
                  <a:schemeClr val="tx2"/>
                </a:solidFill>
                <a:ea typeface="Calibri" panose="020F0502020204030204"/>
                <a:cs typeface="Calibri" panose="020F0502020204030204"/>
              </a:rPr>
              <a:t> a </a:t>
            </a:r>
            <a:r>
              <a:rPr lang="pl-PL" sz="2400" dirty="0" err="1">
                <a:solidFill>
                  <a:schemeClr val="tx2"/>
                </a:solidFill>
                <a:ea typeface="Calibri" panose="020F0502020204030204"/>
                <a:cs typeface="Calibri" panose="020F0502020204030204"/>
              </a:rPr>
              <a:t>different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script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learns</a:t>
            </a:r>
            <a:r>
              <a:rPr lang="pl-PL" sz="2400" dirty="0">
                <a:solidFill>
                  <a:schemeClr val="tx2"/>
                </a:solidFill>
                <a:ea typeface="Calibri" panose="020F0502020204030204"/>
                <a:cs typeface="Calibri" panose="020F0502020204030204"/>
              </a:rPr>
              <a:t> to </a:t>
            </a:r>
            <a:r>
              <a:rPr lang="pl-PL" sz="2400" dirty="0" err="1">
                <a:solidFill>
                  <a:schemeClr val="tx2"/>
                </a:solidFill>
                <a:ea typeface="Calibri" panose="020F0502020204030204"/>
                <a:cs typeface="Calibri" panose="020F0502020204030204"/>
              </a:rPr>
              <a:t>evaluate</a:t>
            </a:r>
            <a:r>
              <a:rPr lang="pl-PL" sz="2400" dirty="0">
                <a:solidFill>
                  <a:schemeClr val="tx2"/>
                </a:solidFill>
                <a:ea typeface="Calibri" panose="020F0502020204030204"/>
                <a:cs typeface="Calibri" panose="020F0502020204030204"/>
              </a:rPr>
              <a:t> the </a:t>
            </a:r>
            <a:r>
              <a:rPr lang="pl-PL" sz="2400" dirty="0" err="1">
                <a:solidFill>
                  <a:schemeClr val="tx2"/>
                </a:solidFill>
                <a:ea typeface="Calibri" panose="020F0502020204030204"/>
                <a:cs typeface="Calibri" panose="020F0502020204030204"/>
              </a:rPr>
              <a:t>toxicity</a:t>
            </a:r>
            <a:r>
              <a:rPr lang="pl-PL" sz="2400" dirty="0">
                <a:solidFill>
                  <a:schemeClr val="tx2"/>
                </a:solidFill>
                <a:ea typeface="Calibri" panose="020F0502020204030204"/>
                <a:cs typeface="Calibri" panose="020F0502020204030204"/>
              </a:rPr>
              <a:t> of </a:t>
            </a:r>
            <a:r>
              <a:rPr lang="pl-PL" sz="2400" dirty="0" err="1">
                <a:solidFill>
                  <a:schemeClr val="tx2"/>
                </a:solidFill>
                <a:ea typeface="Calibri" panose="020F0502020204030204"/>
                <a:cs typeface="Calibri" panose="020F0502020204030204"/>
              </a:rPr>
              <a:t>each</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message</a:t>
            </a:r>
            <a:r>
              <a:rPr lang="pl-PL" sz="2400" dirty="0">
                <a:solidFill>
                  <a:schemeClr val="tx2"/>
                </a:solidFill>
                <a:ea typeface="Calibri" panose="020F0502020204030204"/>
                <a:cs typeface="Calibri" panose="020F0502020204030204"/>
              </a:rPr>
              <a:t> and </a:t>
            </a:r>
            <a:r>
              <a:rPr lang="pl-PL" sz="2400" dirty="0" err="1">
                <a:solidFill>
                  <a:schemeClr val="tx2"/>
                </a:solidFill>
                <a:ea typeface="Calibri" panose="020F0502020204030204"/>
                <a:cs typeface="Calibri" panose="020F0502020204030204"/>
              </a:rPr>
              <a:t>then</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rates</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any</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future</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ones</a:t>
            </a:r>
            <a:r>
              <a:rPr lang="pl-PL" sz="2400" dirty="0">
                <a:solidFill>
                  <a:schemeClr val="tx2"/>
                </a:solidFill>
                <a:ea typeface="Calibri" panose="020F0502020204030204"/>
                <a:cs typeface="Calibri" panose="020F0502020204030204"/>
              </a:rPr>
              <a:t>.</a:t>
            </a: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Obraz 4">
            <a:extLst>
              <a:ext uri="{FF2B5EF4-FFF2-40B4-BE49-F238E27FC236}">
                <a16:creationId xmlns:a16="http://schemas.microsoft.com/office/drawing/2014/main" id="{6EFF91C0-9437-82C8-EBA1-8F18096BCA82}"/>
              </a:ext>
            </a:extLst>
          </p:cNvPr>
          <p:cNvPicPr>
            <a:picLocks noChangeAspect="1"/>
          </p:cNvPicPr>
          <p:nvPr/>
        </p:nvPicPr>
        <p:blipFill>
          <a:blip r:embed="rId2"/>
          <a:stretch>
            <a:fillRect/>
          </a:stretch>
        </p:blipFill>
        <p:spPr>
          <a:xfrm>
            <a:off x="7708392" y="2808614"/>
            <a:ext cx="4142232" cy="2164316"/>
          </a:xfrm>
          <a:prstGeom prst="rect">
            <a:avLst/>
          </a:prstGeom>
        </p:spPr>
      </p:pic>
    </p:spTree>
    <p:extLst>
      <p:ext uri="{BB962C8B-B14F-4D97-AF65-F5344CB8AC3E}">
        <p14:creationId xmlns:p14="http://schemas.microsoft.com/office/powerpoint/2010/main" val="387808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1A3DE17-2E99-A073-0546-3B2B4F30CE16}"/>
              </a:ext>
            </a:extLst>
          </p:cNvPr>
          <p:cNvSpPr>
            <a:spLocks noGrp="1"/>
          </p:cNvSpPr>
          <p:nvPr>
            <p:ph type="title"/>
          </p:nvPr>
        </p:nvSpPr>
        <p:spPr>
          <a:xfrm>
            <a:off x="804672" y="802955"/>
            <a:ext cx="4766330" cy="1454051"/>
          </a:xfrm>
        </p:spPr>
        <p:txBody>
          <a:bodyPr>
            <a:normAutofit/>
          </a:bodyPr>
          <a:lstStyle/>
          <a:p>
            <a:r>
              <a:rPr lang="pl-PL" sz="3600">
                <a:solidFill>
                  <a:schemeClr val="tx2"/>
                </a:solidFill>
                <a:ea typeface="Calibri Light"/>
                <a:cs typeface="Calibri Light"/>
              </a:rPr>
              <a:t>The possible future of Ai4Man</a:t>
            </a:r>
            <a:endParaRPr lang="pl-PL" sz="3600">
              <a:solidFill>
                <a:schemeClr val="tx2"/>
              </a:solidFill>
            </a:endParaRPr>
          </a:p>
        </p:txBody>
      </p:sp>
      <p:sp>
        <p:nvSpPr>
          <p:cNvPr id="3" name="Symbol zastępczy zawartości 2">
            <a:extLst>
              <a:ext uri="{FF2B5EF4-FFF2-40B4-BE49-F238E27FC236}">
                <a16:creationId xmlns:a16="http://schemas.microsoft.com/office/drawing/2014/main" id="{79B1B3FB-8462-7E27-4CAC-D4F7E54FE2F4}"/>
              </a:ext>
            </a:extLst>
          </p:cNvPr>
          <p:cNvSpPr>
            <a:spLocks noGrp="1"/>
          </p:cNvSpPr>
          <p:nvPr>
            <p:ph idx="1"/>
          </p:nvPr>
        </p:nvSpPr>
        <p:spPr>
          <a:xfrm>
            <a:off x="804672" y="2421683"/>
            <a:ext cx="4765949" cy="3353476"/>
          </a:xfrm>
        </p:spPr>
        <p:txBody>
          <a:bodyPr vert="horz" lIns="91440" tIns="45720" rIns="91440" bIns="45720" rtlCol="0" anchor="t">
            <a:normAutofit/>
          </a:bodyPr>
          <a:lstStyle/>
          <a:p>
            <a:pPr marL="0" indent="0">
              <a:buNone/>
            </a:pPr>
            <a:r>
              <a:rPr lang="pl-PL" sz="2400" dirty="0" err="1">
                <a:solidFill>
                  <a:schemeClr val="tx2"/>
                </a:solidFill>
                <a:ea typeface="Calibri" panose="020F0502020204030204"/>
                <a:cs typeface="Calibri" panose="020F0502020204030204"/>
              </a:rPr>
              <a:t>If</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more</a:t>
            </a:r>
            <a:r>
              <a:rPr lang="pl-PL" sz="2400" dirty="0">
                <a:solidFill>
                  <a:schemeClr val="tx2"/>
                </a:solidFill>
                <a:ea typeface="Calibri" panose="020F0502020204030204"/>
                <a:cs typeface="Calibri" panose="020F0502020204030204"/>
              </a:rPr>
              <a:t> development </a:t>
            </a:r>
            <a:r>
              <a:rPr lang="pl-PL" sz="2400" dirty="0" err="1">
                <a:solidFill>
                  <a:schemeClr val="tx2"/>
                </a:solidFill>
                <a:ea typeface="Calibri" panose="020F0502020204030204"/>
                <a:cs typeface="Calibri" panose="020F0502020204030204"/>
              </a:rPr>
              <a:t>will</a:t>
            </a:r>
            <a:r>
              <a:rPr lang="pl-PL" sz="2400" dirty="0">
                <a:solidFill>
                  <a:schemeClr val="tx2"/>
                </a:solidFill>
                <a:ea typeface="Calibri" panose="020F0502020204030204"/>
                <a:cs typeface="Calibri" panose="020F0502020204030204"/>
              </a:rPr>
              <a:t> be </a:t>
            </a:r>
            <a:r>
              <a:rPr lang="pl-PL" sz="2400" dirty="0" err="1">
                <a:solidFill>
                  <a:schemeClr val="tx2"/>
                </a:solidFill>
                <a:ea typeface="Calibri" panose="020F0502020204030204"/>
                <a:cs typeface="Calibri" panose="020F0502020204030204"/>
              </a:rPr>
              <a:t>done</a:t>
            </a:r>
            <a:r>
              <a:rPr lang="pl-PL" sz="2400" dirty="0">
                <a:solidFill>
                  <a:schemeClr val="tx2"/>
                </a:solidFill>
                <a:ea typeface="Calibri" panose="020F0502020204030204"/>
                <a:cs typeface="Calibri" panose="020F0502020204030204"/>
              </a:rPr>
              <a:t>, the </a:t>
            </a:r>
            <a:r>
              <a:rPr lang="pl-PL" sz="2400" dirty="0" err="1">
                <a:solidFill>
                  <a:schemeClr val="tx2"/>
                </a:solidFill>
                <a:ea typeface="Calibri" panose="020F0502020204030204"/>
                <a:cs typeface="Calibri" panose="020F0502020204030204"/>
              </a:rPr>
              <a:t>project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could</a:t>
            </a:r>
            <a:r>
              <a:rPr lang="pl-PL" sz="2400" dirty="0">
                <a:solidFill>
                  <a:schemeClr val="tx2"/>
                </a:solidFill>
                <a:ea typeface="Calibri" panose="020F0502020204030204"/>
                <a:cs typeface="Calibri" panose="020F0502020204030204"/>
              </a:rPr>
              <a:t> be </a:t>
            </a:r>
            <a:r>
              <a:rPr lang="pl-PL" sz="2400" dirty="0" err="1">
                <a:solidFill>
                  <a:schemeClr val="tx2"/>
                </a:solidFill>
                <a:ea typeface="Calibri" panose="020F0502020204030204"/>
                <a:cs typeface="Calibri" panose="020F0502020204030204"/>
              </a:rPr>
              <a:t>turned</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into</a:t>
            </a:r>
            <a:r>
              <a:rPr lang="pl-PL" sz="2400" dirty="0">
                <a:solidFill>
                  <a:schemeClr val="tx2"/>
                </a:solidFill>
                <a:ea typeface="Calibri" panose="020F0502020204030204"/>
                <a:cs typeface="Calibri" panose="020F0502020204030204"/>
              </a:rPr>
              <a:t> a </a:t>
            </a:r>
            <a:r>
              <a:rPr lang="pl-PL" sz="2400" dirty="0" err="1">
                <a:solidFill>
                  <a:schemeClr val="tx2"/>
                </a:solidFill>
                <a:ea typeface="Calibri" panose="020F0502020204030204"/>
                <a:cs typeface="Calibri" panose="020F0502020204030204"/>
              </a:rPr>
              <a:t>discord</a:t>
            </a:r>
            <a:r>
              <a:rPr lang="pl-PL" sz="2400" dirty="0">
                <a:solidFill>
                  <a:schemeClr val="tx2"/>
                </a:solidFill>
                <a:ea typeface="Calibri" panose="020F0502020204030204"/>
                <a:cs typeface="Calibri" panose="020F0502020204030204"/>
              </a:rPr>
              <a:t> bot </a:t>
            </a:r>
            <a:r>
              <a:rPr lang="pl-PL" sz="2400" dirty="0" err="1">
                <a:solidFill>
                  <a:schemeClr val="tx2"/>
                </a:solidFill>
                <a:ea typeface="Calibri" panose="020F0502020204030204"/>
                <a:cs typeface="Calibri" panose="020F0502020204030204"/>
              </a:rPr>
              <a:t>that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assesses</a:t>
            </a:r>
            <a:r>
              <a:rPr lang="pl-PL" sz="2400" dirty="0">
                <a:solidFill>
                  <a:schemeClr val="tx2"/>
                </a:solidFill>
                <a:ea typeface="Calibri" panose="020F0502020204030204"/>
                <a:cs typeface="Calibri" panose="020F0502020204030204"/>
              </a:rPr>
              <a:t> and </a:t>
            </a:r>
            <a:r>
              <a:rPr lang="pl-PL" sz="2400" dirty="0" err="1">
                <a:solidFill>
                  <a:schemeClr val="tx2"/>
                </a:solidFill>
                <a:ea typeface="Calibri" panose="020F0502020204030204"/>
                <a:cs typeface="Calibri" panose="020F0502020204030204"/>
              </a:rPr>
              <a:t>maybe</a:t>
            </a:r>
            <a:r>
              <a:rPr lang="pl-PL" sz="2400" dirty="0">
                <a:solidFill>
                  <a:schemeClr val="tx2"/>
                </a:solidFill>
                <a:ea typeface="Calibri" panose="020F0502020204030204"/>
                <a:cs typeface="Calibri" panose="020F0502020204030204"/>
              </a:rPr>
              <a:t> controls </a:t>
            </a:r>
            <a:r>
              <a:rPr lang="pl-PL" sz="2400" dirty="0" err="1">
                <a:solidFill>
                  <a:schemeClr val="tx2"/>
                </a:solidFill>
                <a:ea typeface="Calibri" panose="020F0502020204030204"/>
                <a:cs typeface="Calibri" panose="020F0502020204030204"/>
              </a:rPr>
              <a:t>toxic</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messages</a:t>
            </a:r>
            <a:r>
              <a:rPr lang="pl-PL" sz="2400" dirty="0">
                <a:solidFill>
                  <a:schemeClr val="tx2"/>
                </a:solidFill>
                <a:ea typeface="Calibri" panose="020F0502020204030204"/>
                <a:cs typeface="Calibri" panose="020F0502020204030204"/>
              </a:rPr>
              <a:t> on the </a:t>
            </a:r>
            <a:r>
              <a:rPr lang="pl-PL" sz="2400" dirty="0" err="1">
                <a:solidFill>
                  <a:schemeClr val="tx2"/>
                </a:solidFill>
                <a:ea typeface="Calibri" panose="020F0502020204030204"/>
                <a:cs typeface="Calibri" panose="020F0502020204030204"/>
              </a:rPr>
              <a:t>fly</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what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could</a:t>
            </a:r>
            <a:r>
              <a:rPr lang="pl-PL" sz="2400" dirty="0">
                <a:solidFill>
                  <a:schemeClr val="tx2"/>
                </a:solidFill>
                <a:ea typeface="Calibri" panose="020F0502020204030204"/>
                <a:cs typeface="Calibri" panose="020F0502020204030204"/>
              </a:rPr>
              <a:t> be a </a:t>
            </a:r>
            <a:r>
              <a:rPr lang="pl-PL" sz="2400" dirty="0" err="1">
                <a:solidFill>
                  <a:schemeClr val="tx2"/>
                </a:solidFill>
                <a:ea typeface="Calibri" panose="020F0502020204030204"/>
                <a:cs typeface="Calibri" panose="020F0502020204030204"/>
              </a:rPr>
              <a:t>great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improvement</a:t>
            </a:r>
            <a:r>
              <a:rPr lang="pl-PL" sz="2400" dirty="0">
                <a:solidFill>
                  <a:schemeClr val="tx2"/>
                </a:solidFill>
                <a:ea typeface="Calibri" panose="020F0502020204030204"/>
                <a:cs typeface="Calibri" panose="020F0502020204030204"/>
              </a:rPr>
              <a:t> to </a:t>
            </a:r>
            <a:r>
              <a:rPr lang="pl-PL" sz="2400" dirty="0" err="1">
                <a:solidFill>
                  <a:schemeClr val="tx2"/>
                </a:solidFill>
                <a:ea typeface="Calibri" panose="020F0502020204030204"/>
                <a:cs typeface="Calibri" panose="020F0502020204030204"/>
              </a:rPr>
              <a:t>servers</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that</a:t>
            </a:r>
            <a:r>
              <a:rPr lang="pl-PL" sz="2400" dirty="0">
                <a:solidFill>
                  <a:schemeClr val="tx2"/>
                </a:solidFill>
                <a:ea typeface="Calibri" panose="020F0502020204030204"/>
                <a:cs typeface="Calibri" panose="020F0502020204030204"/>
              </a:rPr>
              <a:t> </a:t>
            </a:r>
            <a:r>
              <a:rPr lang="pl-PL" sz="2400" dirty="0" err="1">
                <a:solidFill>
                  <a:schemeClr val="tx2"/>
                </a:solidFill>
                <a:ea typeface="Calibri" panose="020F0502020204030204"/>
                <a:cs typeface="Calibri" panose="020F0502020204030204"/>
              </a:rPr>
              <a:t>strive</a:t>
            </a:r>
            <a:r>
              <a:rPr lang="pl-PL" sz="2400" dirty="0">
                <a:solidFill>
                  <a:schemeClr val="tx2"/>
                </a:solidFill>
                <a:ea typeface="Calibri" panose="020F0502020204030204"/>
                <a:cs typeface="Calibri" panose="020F0502020204030204"/>
              </a:rPr>
              <a:t> to be family </a:t>
            </a:r>
            <a:r>
              <a:rPr lang="pl-PL" sz="2400" dirty="0" err="1">
                <a:solidFill>
                  <a:schemeClr val="tx2"/>
                </a:solidFill>
                <a:ea typeface="Calibri" panose="020F0502020204030204"/>
                <a:cs typeface="Calibri" panose="020F0502020204030204"/>
              </a:rPr>
              <a:t>friendly</a:t>
            </a:r>
            <a:r>
              <a:rPr lang="pl-PL" sz="2400" dirty="0">
                <a:solidFill>
                  <a:schemeClr val="tx2"/>
                </a:solidFill>
                <a:ea typeface="Calibri" panose="020F0502020204030204"/>
                <a:cs typeface="Calibri" panose="020F0502020204030204"/>
              </a:rPr>
              <a:t>.</a:t>
            </a: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Obraz 4">
            <a:extLst>
              <a:ext uri="{FF2B5EF4-FFF2-40B4-BE49-F238E27FC236}">
                <a16:creationId xmlns:a16="http://schemas.microsoft.com/office/drawing/2014/main" id="{68CD01D0-4895-152E-934B-B8F36B464B2E}"/>
              </a:ext>
            </a:extLst>
          </p:cNvPr>
          <p:cNvPicPr>
            <a:picLocks noChangeAspect="1"/>
          </p:cNvPicPr>
          <p:nvPr/>
        </p:nvPicPr>
        <p:blipFill>
          <a:blip r:embed="rId2"/>
          <a:stretch>
            <a:fillRect/>
          </a:stretch>
        </p:blipFill>
        <p:spPr>
          <a:xfrm>
            <a:off x="7708392" y="2337435"/>
            <a:ext cx="4142232" cy="3106674"/>
          </a:xfrm>
          <a:prstGeom prst="rect">
            <a:avLst/>
          </a:prstGeom>
        </p:spPr>
      </p:pic>
    </p:spTree>
    <p:extLst>
      <p:ext uri="{BB962C8B-B14F-4D97-AF65-F5344CB8AC3E}">
        <p14:creationId xmlns:p14="http://schemas.microsoft.com/office/powerpoint/2010/main" val="303809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0927EB-2AA2-6CCB-EABF-0751D976864B}"/>
              </a:ext>
            </a:extLst>
          </p:cNvPr>
          <p:cNvSpPr>
            <a:spLocks noGrp="1"/>
          </p:cNvSpPr>
          <p:nvPr>
            <p:ph type="title"/>
          </p:nvPr>
        </p:nvSpPr>
        <p:spPr/>
        <p:txBody>
          <a:bodyPr/>
          <a:lstStyle/>
          <a:p>
            <a:r>
              <a:rPr lang="pl-PL" dirty="0" err="1">
                <a:ea typeface="Calibri Light"/>
                <a:cs typeface="Calibri Light"/>
              </a:rPr>
              <a:t>Sources</a:t>
            </a:r>
            <a:endParaRPr lang="pl-PL" dirty="0" err="1"/>
          </a:p>
        </p:txBody>
      </p:sp>
      <p:sp>
        <p:nvSpPr>
          <p:cNvPr id="3" name="Symbol zastępczy zawartości 2">
            <a:extLst>
              <a:ext uri="{FF2B5EF4-FFF2-40B4-BE49-F238E27FC236}">
                <a16:creationId xmlns:a16="http://schemas.microsoft.com/office/drawing/2014/main" id="{3AF19BCE-F7E4-5A53-A494-2A2971147FF0}"/>
              </a:ext>
            </a:extLst>
          </p:cNvPr>
          <p:cNvSpPr>
            <a:spLocks noGrp="1"/>
          </p:cNvSpPr>
          <p:nvPr>
            <p:ph idx="1"/>
          </p:nvPr>
        </p:nvSpPr>
        <p:spPr/>
        <p:txBody>
          <a:bodyPr vert="horz" lIns="91440" tIns="45720" rIns="91440" bIns="45720" rtlCol="0" anchor="t">
            <a:normAutofit lnSpcReduction="10000"/>
          </a:bodyPr>
          <a:lstStyle/>
          <a:p>
            <a:pPr marL="0" indent="0">
              <a:buNone/>
            </a:pPr>
            <a:r>
              <a:rPr lang="pl-PL" dirty="0">
                <a:ea typeface="+mn-lt"/>
                <a:cs typeface="+mn-lt"/>
                <a:hlinkClick r:id="rId2"/>
              </a:rPr>
              <a:t>https://github.com/Kamilosok/Ai4Man</a:t>
            </a:r>
            <a:endParaRPr lang="pl-PL" dirty="0">
              <a:ea typeface="+mn-lt"/>
              <a:cs typeface="+mn-lt"/>
            </a:endParaRPr>
          </a:p>
          <a:p>
            <a:pPr marL="0" indent="0">
              <a:buNone/>
            </a:pPr>
            <a:r>
              <a:rPr lang="pl-PL" dirty="0">
                <a:ea typeface="+mn-lt"/>
                <a:cs typeface="+mn-lt"/>
                <a:hlinkClick r:id="rId3"/>
              </a:rPr>
              <a:t>https://www.google.com/url?sa=i&amp;url=https%3A%2F%2Fwww.gamerspeak.io%2Fdont-hesitate-take-action-and-ban-toxic-players%2F&amp;psig=AOvVaw1svUjzC6MOI4rnqMh25GhK&amp;ust=1666007528704000&amp;source=images&amp;cd=vfe&amp;ved=0CA0QjRxqFwoTCOCS8OjX5PoCFQAAAAAdAAAAABAE</a:t>
            </a:r>
            <a:endParaRPr lang="pl-PL">
              <a:ea typeface="+mn-lt"/>
              <a:cs typeface="+mn-lt"/>
            </a:endParaRPr>
          </a:p>
          <a:p>
            <a:pPr marL="0" indent="0">
              <a:buNone/>
            </a:pPr>
            <a:r>
              <a:rPr lang="pl-PL" dirty="0">
                <a:ea typeface="+mn-lt"/>
                <a:cs typeface="+mn-lt"/>
                <a:hlinkClick r:id="rId4"/>
              </a:rPr>
              <a:t>https://www.google.com/url?sa=i&amp;url=https%3A%2F%2Fwww.businessinsider.com%2Fguides%2Ftech%2Fhow-to-delete-discord-messages&amp;psig=AOvVaw00wTJXq2di15VRRNEmPBZW&amp;ust=1666007747749000&amp;source=images&amp;cd=vfe&amp;ved=0CA0QjRxqFwoTCIDWo9HY5PoCFQAAAAAdAAAAABAI</a:t>
            </a:r>
            <a:endParaRPr lang="pl-PL" dirty="0"/>
          </a:p>
          <a:p>
            <a:pPr marL="0" indent="0">
              <a:buNone/>
            </a:pPr>
            <a:endParaRPr lang="pl-PL" dirty="0">
              <a:ea typeface="Calibri"/>
              <a:cs typeface="Calibri"/>
            </a:endParaRPr>
          </a:p>
          <a:p>
            <a:pPr marL="0" indent="0">
              <a:buNone/>
            </a:pPr>
            <a:endParaRPr lang="pl-PL" dirty="0">
              <a:ea typeface="Calibri"/>
              <a:cs typeface="Calibri"/>
            </a:endParaRPr>
          </a:p>
        </p:txBody>
      </p:sp>
    </p:spTree>
    <p:extLst>
      <p:ext uri="{BB962C8B-B14F-4D97-AF65-F5344CB8AC3E}">
        <p14:creationId xmlns:p14="http://schemas.microsoft.com/office/powerpoint/2010/main" val="304747952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Panoramiczny</PresentationFormat>
  <Paragraphs>0</Paragraphs>
  <Slides>5</Slides>
  <Notes>0</Notes>
  <HiddenSlides>0</HiddenSlides>
  <MMClips>0</MMClips>
  <ScaleCrop>false</ScaleCrop>
  <HeadingPairs>
    <vt:vector size="4" baseType="variant">
      <vt:variant>
        <vt:lpstr>Motyw</vt:lpstr>
      </vt:variant>
      <vt:variant>
        <vt:i4>1</vt:i4>
      </vt:variant>
      <vt:variant>
        <vt:lpstr>Tytuły slajdów</vt:lpstr>
      </vt:variant>
      <vt:variant>
        <vt:i4>5</vt:i4>
      </vt:variant>
    </vt:vector>
  </HeadingPairs>
  <TitlesOfParts>
    <vt:vector size="6" baseType="lpstr">
      <vt:lpstr>Motyw pakietu Office</vt:lpstr>
      <vt:lpstr>Ai4Man</vt:lpstr>
      <vt:lpstr>What is Ai4Man?</vt:lpstr>
      <vt:lpstr>How does Ai4Man work?</vt:lpstr>
      <vt:lpstr>The possible future of Ai4Man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82</cp:revision>
  <dcterms:created xsi:type="dcterms:W3CDTF">2022-10-16T11:43:56Z</dcterms:created>
  <dcterms:modified xsi:type="dcterms:W3CDTF">2022-10-16T11:56:36Z</dcterms:modified>
</cp:coreProperties>
</file>