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2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6A45"/>
    <a:srgbClr val="F3DEA4"/>
    <a:srgbClr val="AA5A3E"/>
    <a:srgbClr val="75F6C2"/>
    <a:srgbClr val="70B288"/>
    <a:srgbClr val="78FC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990E-E65B-4244-88DE-2F97EEA7D534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D801-C206-4E43-81C1-2BD470CA2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27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990E-E65B-4244-88DE-2F97EEA7D534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D801-C206-4E43-81C1-2BD470CA2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18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990E-E65B-4244-88DE-2F97EEA7D534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D801-C206-4E43-81C1-2BD470CA2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45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990E-E65B-4244-88DE-2F97EEA7D534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D801-C206-4E43-81C1-2BD470CA2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15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990E-E65B-4244-88DE-2F97EEA7D534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D801-C206-4E43-81C1-2BD470CA2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59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990E-E65B-4244-88DE-2F97EEA7D534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D801-C206-4E43-81C1-2BD470CA2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2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990E-E65B-4244-88DE-2F97EEA7D534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D801-C206-4E43-81C1-2BD470CA2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03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990E-E65B-4244-88DE-2F97EEA7D534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D801-C206-4E43-81C1-2BD470CA2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8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990E-E65B-4244-88DE-2F97EEA7D534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D801-C206-4E43-81C1-2BD470CA2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78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990E-E65B-4244-88DE-2F97EEA7D534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D801-C206-4E43-81C1-2BD470CA2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91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990E-E65B-4244-88DE-2F97EEA7D534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D801-C206-4E43-81C1-2BD470CA2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26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F990E-E65B-4244-88DE-2F97EEA7D534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5D801-C206-4E43-81C1-2BD470CA2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63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94"/>
          <a:stretch/>
        </p:blipFill>
        <p:spPr>
          <a:xfrm>
            <a:off x="-48663" y="-77274"/>
            <a:ext cx="12289326" cy="693527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64095"/>
            <a:ext cx="9144000" cy="2387600"/>
          </a:xfrm>
        </p:spPr>
        <p:txBody>
          <a:bodyPr/>
          <a:lstStyle/>
          <a:p>
            <a:r>
              <a:rPr lang="en-US" dirty="0" smtClean="0">
                <a:solidFill>
                  <a:srgbClr val="78FCC7"/>
                </a:solidFill>
                <a:latin typeface="Albertus Medium" panose="020E0602030304020304" pitchFamily="34" charset="0"/>
              </a:rPr>
              <a:t>Wandering Wind</a:t>
            </a:r>
            <a:endParaRPr lang="ru-RU" dirty="0">
              <a:solidFill>
                <a:srgbClr val="78FCC7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48662" y="2793064"/>
            <a:ext cx="12289326" cy="1972534"/>
          </a:xfrm>
        </p:spPr>
        <p:txBody>
          <a:bodyPr/>
          <a:lstStyle/>
          <a:p>
            <a:r>
              <a:rPr lang="ru-RU" dirty="0" smtClean="0">
                <a:solidFill>
                  <a:srgbClr val="75F6C2"/>
                </a:solidFill>
              </a:rPr>
              <a:t>Выполнила Шакирова Камиля</a:t>
            </a:r>
            <a:endParaRPr lang="ru-RU" dirty="0">
              <a:solidFill>
                <a:srgbClr val="75F6C2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512" r="68269" b="31365"/>
          <a:stretch/>
        </p:blipFill>
        <p:spPr>
          <a:xfrm>
            <a:off x="-48663" y="3602038"/>
            <a:ext cx="3899446" cy="319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6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94"/>
          <a:stretch/>
        </p:blipFill>
        <p:spPr>
          <a:xfrm>
            <a:off x="-48664" y="0"/>
            <a:ext cx="12289326" cy="693527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48666" y="164095"/>
            <a:ext cx="12289328" cy="1078494"/>
          </a:xfrm>
        </p:spPr>
        <p:txBody>
          <a:bodyPr/>
          <a:lstStyle/>
          <a:p>
            <a:r>
              <a:rPr lang="ru-RU" b="1" dirty="0" smtClean="0">
                <a:solidFill>
                  <a:srgbClr val="78FCC7"/>
                </a:solidFill>
              </a:rPr>
              <a:t>Выигрыш</a:t>
            </a:r>
            <a:endParaRPr lang="ru-RU" b="1" dirty="0">
              <a:solidFill>
                <a:srgbClr val="78FCC7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512" r="68269" b="31365"/>
          <a:stretch/>
        </p:blipFill>
        <p:spPr>
          <a:xfrm>
            <a:off x="-48666" y="3738093"/>
            <a:ext cx="3899446" cy="319718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 rotWithShape="1">
          <a:blip r:embed="rId3"/>
          <a:srcRect l="23891" t="14215" r="23998" b="16730"/>
          <a:stretch/>
        </p:blipFill>
        <p:spPr bwMode="auto">
          <a:xfrm>
            <a:off x="2349578" y="1260353"/>
            <a:ext cx="7492840" cy="56571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1536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2394" t="20455" r="8310" b="10779"/>
          <a:stretch/>
        </p:blipFill>
        <p:spPr>
          <a:xfrm>
            <a:off x="-99935" y="0"/>
            <a:ext cx="12291935" cy="6858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l="49225" t="39995" r="32816" b="40465"/>
          <a:stretch/>
        </p:blipFill>
        <p:spPr>
          <a:xfrm>
            <a:off x="5074274" y="3934858"/>
            <a:ext cx="2189409" cy="284717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0036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75F6C2"/>
                </a:solidFill>
              </a:rPr>
              <a:t>Идея проекта</a:t>
            </a:r>
            <a:endParaRPr lang="ru-RU" b="1" dirty="0">
              <a:solidFill>
                <a:srgbClr val="75F6C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797" y="1365162"/>
            <a:ext cx="85644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В детстве мне нравились игры, в которых главный герой идёт к своей цели, преодолевая различные препятствия. Благодаря знаниям, полученным в Лицее Академии Яндекса, я могу сама сделать такую игру на свой вкус.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5388" y="3796596"/>
            <a:ext cx="51328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chemeClr val="bg1"/>
                </a:solidFill>
              </a:rPr>
              <a:t>Придумать сюжет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chemeClr val="bg1"/>
                </a:solidFill>
              </a:rPr>
              <a:t>Найти необходимые картинки в интернете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chemeClr val="bg1"/>
                </a:solidFill>
              </a:rPr>
              <a:t>Разобраться с анимацией спрайтов</a:t>
            </a:r>
            <a:endParaRPr lang="ru-RU" sz="2400" dirty="0">
              <a:solidFill>
                <a:prstClr val="white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prstClr val="white"/>
                </a:solidFill>
              </a:rPr>
              <a:t>Изучить новые модули из </a:t>
            </a:r>
            <a:r>
              <a:rPr lang="en-US" sz="2400" dirty="0">
                <a:solidFill>
                  <a:prstClr val="white"/>
                </a:solidFill>
              </a:rPr>
              <a:t>pygame</a:t>
            </a:r>
            <a:endParaRPr lang="ru-RU" sz="2400" dirty="0">
              <a:solidFill>
                <a:prstClr val="white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-99935" y="2923584"/>
            <a:ext cx="122919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solidFill>
                  <a:srgbClr val="75F6C2"/>
                </a:solidFill>
                <a:latin typeface="Calibri Light" panose="020F0302020204030204"/>
                <a:ea typeface="+mj-ea"/>
                <a:cs typeface="+mj-cs"/>
              </a:rPr>
              <a:t>З</a:t>
            </a:r>
            <a:r>
              <a:rPr lang="ru-RU" sz="4400" b="1" dirty="0" smtClean="0">
                <a:solidFill>
                  <a:srgbClr val="75F6C2"/>
                </a:solidFill>
                <a:latin typeface="Calibri Light" panose="020F0302020204030204"/>
                <a:ea typeface="+mj-ea"/>
                <a:cs typeface="+mj-cs"/>
              </a:rPr>
              <a:t>адачи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562857" y="3796596"/>
            <a:ext cx="500940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chemeClr val="bg1"/>
                </a:solidFill>
              </a:rPr>
              <a:t>Продумать и написать карты для уровней разной сложности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prstClr val="white"/>
                </a:solidFill>
              </a:rPr>
              <a:t>Создать </a:t>
            </a:r>
            <a:r>
              <a:rPr lang="ru-RU" sz="2400" dirty="0">
                <a:solidFill>
                  <a:prstClr val="white"/>
                </a:solidFill>
              </a:rPr>
              <a:t>необходимые классы и </a:t>
            </a:r>
            <a:r>
              <a:rPr lang="ru-RU" sz="2400" dirty="0" smtClean="0">
                <a:solidFill>
                  <a:prstClr val="white"/>
                </a:solidFill>
              </a:rPr>
              <a:t>функции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prstClr val="white"/>
                </a:solidFill>
              </a:rPr>
              <a:t>Добавить звуковые эффекты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prstClr val="white"/>
                </a:solidFill>
              </a:rPr>
              <a:t>Подобрать красивые заставки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endParaRPr lang="ru-RU" sz="2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84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2394" t="32413" r="28033" b="10780"/>
          <a:stretch/>
        </p:blipFill>
        <p:spPr>
          <a:xfrm>
            <a:off x="-99935" y="-1061332"/>
            <a:ext cx="12291935" cy="791933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443" y="0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75F6C2"/>
                </a:solidFill>
              </a:rPr>
              <a:t>Об игре</a:t>
            </a:r>
            <a:endParaRPr lang="ru-RU" b="1" dirty="0">
              <a:solidFill>
                <a:srgbClr val="75F6C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061" y="1055107"/>
            <a:ext cx="112679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Персонажа зовут </a:t>
            </a:r>
            <a:r>
              <a:rPr lang="ru-RU" sz="2400" i="1" dirty="0">
                <a:solidFill>
                  <a:schemeClr val="bg1"/>
                </a:solidFill>
              </a:rPr>
              <a:t>Ветер</a:t>
            </a:r>
            <a:r>
              <a:rPr lang="ru-RU" sz="2400" dirty="0">
                <a:solidFill>
                  <a:schemeClr val="bg1"/>
                </a:solidFill>
              </a:rPr>
              <a:t> (англ. </a:t>
            </a:r>
            <a:r>
              <a:rPr lang="en-US" sz="2400" i="1" dirty="0">
                <a:solidFill>
                  <a:schemeClr val="bg1"/>
                </a:solidFill>
              </a:rPr>
              <a:t>Wind</a:t>
            </a:r>
            <a:r>
              <a:rPr lang="ru-RU" sz="2400" dirty="0">
                <a:solidFill>
                  <a:schemeClr val="bg1"/>
                </a:solidFill>
              </a:rPr>
              <a:t>), он бродит по лабиринту, отсюда появилось название игры </a:t>
            </a:r>
            <a:r>
              <a:rPr lang="en-US" sz="2400" i="1" dirty="0">
                <a:solidFill>
                  <a:schemeClr val="bg1"/>
                </a:solidFill>
              </a:rPr>
              <a:t>Wandering Wind </a:t>
            </a:r>
            <a:r>
              <a:rPr lang="ru-RU" sz="2400" dirty="0">
                <a:solidFill>
                  <a:schemeClr val="bg1"/>
                </a:solidFill>
              </a:rPr>
              <a:t>(русс. </a:t>
            </a:r>
            <a:r>
              <a:rPr lang="ru-RU" sz="2400" i="1" dirty="0">
                <a:solidFill>
                  <a:schemeClr val="bg1"/>
                </a:solidFill>
              </a:rPr>
              <a:t>Блуждающий Ветер</a:t>
            </a:r>
            <a:r>
              <a:rPr lang="ru-RU" sz="2400" dirty="0">
                <a:solidFill>
                  <a:schemeClr val="bg1"/>
                </a:solidFill>
              </a:rPr>
              <a:t>). </a:t>
            </a:r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В </a:t>
            </a:r>
            <a:r>
              <a:rPr lang="ru-RU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начале игры у него есть 3 жизни на прохождение всех уровней. Персонаж при взаимодействии с огнем теряет 1 жизнь. Если его поймает стражник, игра сразу заканчивается. </a:t>
            </a:r>
          </a:p>
          <a:p>
            <a:r>
              <a:rPr lang="ru-RU" sz="2400" dirty="0">
                <a:solidFill>
                  <a:schemeClr val="bg1"/>
                </a:solidFill>
              </a:rPr>
              <a:t>В лабиринте спрятаны монетки, дополнительные жизни и сундуки с ключами, открывающими дверь на новый уровень. 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2061" y="3956553"/>
            <a:ext cx="83713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>
                <a:solidFill>
                  <a:srgbClr val="FFC000">
                    <a:lumMod val="60000"/>
                    <a:lumOff val="40000"/>
                  </a:srgbClr>
                </a:solidFill>
              </a:rPr>
              <a:t>Персонаж управляется клавишами ↑, ↓, ← и →.</a:t>
            </a:r>
          </a:p>
          <a:p>
            <a:pPr lvl="0"/>
            <a:r>
              <a:rPr lang="ru-RU" sz="2400" dirty="0">
                <a:solidFill>
                  <a:srgbClr val="FFC000">
                    <a:lumMod val="60000"/>
                    <a:lumOff val="40000"/>
                  </a:srgbClr>
                </a:solidFill>
              </a:rPr>
              <a:t>Вам нужно выбраться и набрать как можно больше очков.</a:t>
            </a:r>
          </a:p>
          <a:p>
            <a:pPr lvl="0"/>
            <a:r>
              <a:rPr lang="ru-RU" sz="2400" dirty="0">
                <a:solidFill>
                  <a:prstClr val="white"/>
                </a:solidFill>
              </a:rPr>
              <a:t>Монетки – 55 очков </a:t>
            </a:r>
          </a:p>
          <a:p>
            <a:pPr lvl="0"/>
            <a:r>
              <a:rPr lang="ru-RU" sz="2400" dirty="0">
                <a:solidFill>
                  <a:prstClr val="white"/>
                </a:solidFill>
              </a:rPr>
              <a:t>Дополнительные жизни – 133 очка</a:t>
            </a:r>
          </a:p>
          <a:p>
            <a:pPr lvl="0"/>
            <a:r>
              <a:rPr lang="ru-RU" sz="2400" dirty="0">
                <a:solidFill>
                  <a:prstClr val="white"/>
                </a:solidFill>
              </a:rPr>
              <a:t>Сундук – 200 очков</a:t>
            </a:r>
          </a:p>
          <a:p>
            <a:pPr lvl="0"/>
            <a:r>
              <a:rPr lang="ru-RU" sz="2400" dirty="0">
                <a:solidFill>
                  <a:prstClr val="white"/>
                </a:solidFill>
              </a:rPr>
              <a:t>Прохождение каждого уровня – 1000 очков</a:t>
            </a:r>
          </a:p>
          <a:p>
            <a:pPr lvl="0"/>
            <a:r>
              <a:rPr lang="ru-RU" sz="2400" dirty="0">
                <a:solidFill>
                  <a:srgbClr val="FFC000">
                    <a:lumMod val="60000"/>
                    <a:lumOff val="40000"/>
                  </a:srgbClr>
                </a:solidFill>
              </a:rPr>
              <a:t>Всего в игре 3 уровня, с каждым уровнем сложность растёт.</a:t>
            </a:r>
            <a:endParaRPr lang="ru-RU" sz="2400" dirty="0">
              <a:solidFill>
                <a:srgbClr val="FFC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6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2394" t="20455" r="8310" b="10779"/>
          <a:stretch/>
        </p:blipFill>
        <p:spPr>
          <a:xfrm>
            <a:off x="-99935" y="0"/>
            <a:ext cx="12291935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520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>
                <a:solidFill>
                  <a:srgbClr val="75F6C2"/>
                </a:solidFill>
              </a:rPr>
              <a:t>Используемые модули</a:t>
            </a:r>
            <a:endParaRPr lang="ru-RU" sz="4800" dirty="0">
              <a:solidFill>
                <a:srgbClr val="75F6C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9403" y="1793649"/>
            <a:ext cx="71606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pygame </a:t>
            </a:r>
            <a:r>
              <a:rPr lang="ru-RU" sz="2400" dirty="0" smtClean="0">
                <a:solidFill>
                  <a:schemeClr val="bg1"/>
                </a:solidFill>
              </a:rPr>
              <a:t>– спрайты </a:t>
            </a:r>
            <a:r>
              <a:rPr lang="ru-RU" sz="2400" dirty="0">
                <a:solidFill>
                  <a:schemeClr val="bg1"/>
                </a:solidFill>
              </a:rPr>
              <a:t>и их </a:t>
            </a:r>
            <a:r>
              <a:rPr lang="ru-RU" sz="2400" dirty="0" smtClean="0">
                <a:solidFill>
                  <a:schemeClr val="bg1"/>
                </a:solidFill>
              </a:rPr>
              <a:t>взаимодействие, фоновые изображения, звук</a:t>
            </a:r>
            <a:endParaRPr lang="ru-RU" sz="2400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os</a:t>
            </a:r>
            <a:r>
              <a:rPr lang="ru-RU" sz="2400" dirty="0">
                <a:solidFill>
                  <a:schemeClr val="bg1"/>
                </a:solidFill>
              </a:rPr>
              <a:t> – для загрузки из </a:t>
            </a:r>
            <a:r>
              <a:rPr lang="ru-RU" sz="2400" dirty="0" smtClean="0">
                <a:solidFill>
                  <a:schemeClr val="bg1"/>
                </a:solidFill>
              </a:rPr>
              <a:t>файлов </a:t>
            </a:r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5616" y="3910325"/>
            <a:ext cx="2485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FFC000"/>
                </a:solidFill>
              </a:rPr>
              <a:t>import</a:t>
            </a:r>
            <a:r>
              <a:rPr lang="fr-FR" sz="2400" dirty="0" smtClean="0">
                <a:solidFill>
                  <a:schemeClr val="bg1"/>
                </a:solidFill>
              </a:rPr>
              <a:t> os</a:t>
            </a:r>
          </a:p>
          <a:p>
            <a:r>
              <a:rPr lang="fr-FR" sz="2400" dirty="0" smtClean="0">
                <a:solidFill>
                  <a:srgbClr val="FFC000"/>
                </a:solidFill>
              </a:rPr>
              <a:t>import</a:t>
            </a:r>
            <a:r>
              <a:rPr lang="fr-FR" sz="2400" dirty="0" smtClean="0">
                <a:solidFill>
                  <a:schemeClr val="bg1"/>
                </a:solidFill>
              </a:rPr>
              <a:t> </a:t>
            </a:r>
            <a:r>
              <a:rPr lang="fr-FR" sz="2400" dirty="0" err="1" smtClean="0">
                <a:solidFill>
                  <a:schemeClr val="bg1"/>
                </a:solidFill>
              </a:rPr>
              <a:t>sys</a:t>
            </a:r>
            <a:endParaRPr lang="fr-FR" sz="2400" dirty="0" smtClean="0">
              <a:solidFill>
                <a:schemeClr val="bg1"/>
              </a:solidFill>
            </a:endParaRPr>
          </a:p>
          <a:p>
            <a:r>
              <a:rPr lang="fr-FR" sz="2400" dirty="0" smtClean="0">
                <a:solidFill>
                  <a:srgbClr val="FFC000"/>
                </a:solidFill>
              </a:rPr>
              <a:t>import</a:t>
            </a:r>
            <a:r>
              <a:rPr lang="fr-FR" sz="2400" dirty="0" smtClean="0">
                <a:solidFill>
                  <a:schemeClr val="bg1"/>
                </a:solidFill>
              </a:rPr>
              <a:t> </a:t>
            </a:r>
            <a:r>
              <a:rPr lang="fr-FR" sz="2400" dirty="0" err="1" smtClean="0">
                <a:solidFill>
                  <a:schemeClr val="bg1"/>
                </a:solidFill>
              </a:rPr>
              <a:t>pygame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20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2394" t="20455" r="8310" b="10779"/>
          <a:stretch/>
        </p:blipFill>
        <p:spPr>
          <a:xfrm>
            <a:off x="-99935" y="0"/>
            <a:ext cx="12291935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8824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75F6C2"/>
                </a:solidFill>
              </a:rPr>
              <a:t>Созданные спрайты</a:t>
            </a:r>
            <a:endParaRPr lang="ru-RU" b="1" dirty="0">
              <a:solidFill>
                <a:srgbClr val="75F6C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44683" t="38304" r="34930" b="39149"/>
          <a:stretch/>
        </p:blipFill>
        <p:spPr>
          <a:xfrm>
            <a:off x="5125791" y="3403242"/>
            <a:ext cx="2485624" cy="3454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8559" y="1378040"/>
            <a:ext cx="740535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bg1"/>
                </a:solidFill>
              </a:rPr>
              <a:t>Персонаж с анимацией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bg1"/>
                </a:solidFill>
              </a:rPr>
              <a:t>Тайлы уровня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bg1"/>
                </a:solidFill>
              </a:rPr>
              <a:t>Стражник с анимацией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bg1"/>
                </a:solidFill>
              </a:rPr>
              <a:t>Огонь с анимацией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bg1"/>
                </a:solidFill>
              </a:rPr>
              <a:t>Ключ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bg1"/>
                </a:solidFill>
              </a:rPr>
              <a:t>Монетки с анимацией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bg1"/>
                </a:solidFill>
              </a:rPr>
              <a:t>Сердца (доп. жизни) с анимацией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bg1"/>
                </a:solidFill>
              </a:rPr>
              <a:t>Сундуки с анимацией (разные на каждом уровне)</a:t>
            </a:r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361" y="2056946"/>
            <a:ext cx="799903" cy="94210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399" y="3403242"/>
            <a:ext cx="392573" cy="39257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715" y="2729147"/>
            <a:ext cx="3213416" cy="40167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726" y="5956384"/>
            <a:ext cx="424070" cy="42407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3" t="26775" r="91109"/>
          <a:stretch/>
        </p:blipFill>
        <p:spPr>
          <a:xfrm>
            <a:off x="7964558" y="3776870"/>
            <a:ext cx="2173356" cy="453374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715" y="4704888"/>
            <a:ext cx="3416599" cy="91109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52" y="5315924"/>
            <a:ext cx="3415819" cy="91088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2" y="4355431"/>
            <a:ext cx="3323809" cy="88634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509"/>
          <a:stretch/>
        </p:blipFill>
        <p:spPr>
          <a:xfrm>
            <a:off x="6934968" y="4722904"/>
            <a:ext cx="7810797" cy="150390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460" y="3238709"/>
            <a:ext cx="660511" cy="660511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591" y="2266365"/>
            <a:ext cx="661988" cy="66198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02" y="2244762"/>
            <a:ext cx="650252" cy="754292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456" y="1091613"/>
            <a:ext cx="836859" cy="836859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911" y="2723862"/>
            <a:ext cx="657085" cy="341684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017" y="1077703"/>
            <a:ext cx="847725" cy="86468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854" y="1099168"/>
            <a:ext cx="847725" cy="86468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839" y="1099168"/>
            <a:ext cx="833777" cy="85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6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94"/>
          <a:stretch/>
        </p:blipFill>
        <p:spPr>
          <a:xfrm>
            <a:off x="-48664" y="0"/>
            <a:ext cx="12289326" cy="693527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48666" y="164095"/>
            <a:ext cx="12289328" cy="1149550"/>
          </a:xfrm>
        </p:spPr>
        <p:txBody>
          <a:bodyPr/>
          <a:lstStyle/>
          <a:p>
            <a:r>
              <a:rPr lang="ru-RU" b="1" dirty="0" smtClean="0">
                <a:solidFill>
                  <a:srgbClr val="78FCC7"/>
                </a:solidFill>
              </a:rPr>
              <a:t>Скриншоты</a:t>
            </a:r>
            <a:endParaRPr lang="ru-RU" b="1" dirty="0">
              <a:solidFill>
                <a:srgbClr val="78FCC7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512" r="68269" b="31365"/>
          <a:stretch/>
        </p:blipFill>
        <p:spPr>
          <a:xfrm>
            <a:off x="-48666" y="3738093"/>
            <a:ext cx="3899446" cy="319718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 rotWithShape="1">
          <a:blip r:embed="rId3"/>
          <a:srcRect l="24080" t="13403" r="24179" b="16445"/>
          <a:stretch/>
        </p:blipFill>
        <p:spPr bwMode="auto">
          <a:xfrm>
            <a:off x="1901057" y="1294327"/>
            <a:ext cx="8284686" cy="56345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749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94"/>
          <a:stretch/>
        </p:blipFill>
        <p:spPr>
          <a:xfrm>
            <a:off x="-48664" y="0"/>
            <a:ext cx="12289326" cy="693527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48666" y="164095"/>
            <a:ext cx="12289328" cy="1149550"/>
          </a:xfrm>
        </p:spPr>
        <p:txBody>
          <a:bodyPr/>
          <a:lstStyle/>
          <a:p>
            <a:r>
              <a:rPr lang="ru-RU" b="1" dirty="0" smtClean="0">
                <a:solidFill>
                  <a:srgbClr val="78FCC7"/>
                </a:solidFill>
              </a:rPr>
              <a:t>Правила</a:t>
            </a:r>
            <a:endParaRPr lang="ru-RU" b="1" dirty="0">
              <a:solidFill>
                <a:srgbClr val="78FCC7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512" r="68269" b="31365"/>
          <a:stretch/>
        </p:blipFill>
        <p:spPr>
          <a:xfrm>
            <a:off x="-48666" y="3738093"/>
            <a:ext cx="3899446" cy="319718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 rotWithShape="1">
          <a:blip r:embed="rId3"/>
          <a:srcRect l="24244" t="13403" r="24159" b="16730"/>
          <a:stretch/>
        </p:blipFill>
        <p:spPr bwMode="auto">
          <a:xfrm>
            <a:off x="2163652" y="1362209"/>
            <a:ext cx="7688686" cy="54957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2436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94"/>
          <a:stretch/>
        </p:blipFill>
        <p:spPr>
          <a:xfrm>
            <a:off x="-48664" y="0"/>
            <a:ext cx="12289326" cy="693527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48666" y="164095"/>
            <a:ext cx="12289328" cy="1149550"/>
          </a:xfrm>
        </p:spPr>
        <p:txBody>
          <a:bodyPr/>
          <a:lstStyle/>
          <a:p>
            <a:r>
              <a:rPr lang="ru-RU" b="1" dirty="0" smtClean="0">
                <a:solidFill>
                  <a:srgbClr val="78FCC7"/>
                </a:solidFill>
              </a:rPr>
              <a:t>Игровой процесс</a:t>
            </a:r>
            <a:endParaRPr lang="ru-RU" b="1" dirty="0">
              <a:solidFill>
                <a:srgbClr val="78FCC7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512" r="68269" b="31365"/>
          <a:stretch/>
        </p:blipFill>
        <p:spPr>
          <a:xfrm>
            <a:off x="-48666" y="3738093"/>
            <a:ext cx="3899446" cy="319718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 rotWithShape="1">
          <a:blip r:embed="rId3"/>
          <a:srcRect l="24208" t="13688" r="23836" b="16445"/>
          <a:stretch/>
        </p:blipFill>
        <p:spPr bwMode="auto">
          <a:xfrm>
            <a:off x="1901057" y="1313645"/>
            <a:ext cx="8144464" cy="56216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2845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94"/>
          <a:stretch/>
        </p:blipFill>
        <p:spPr>
          <a:xfrm>
            <a:off x="-48664" y="0"/>
            <a:ext cx="12289326" cy="693527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48666" y="164095"/>
            <a:ext cx="12289328" cy="970981"/>
          </a:xfrm>
        </p:spPr>
        <p:txBody>
          <a:bodyPr/>
          <a:lstStyle/>
          <a:p>
            <a:r>
              <a:rPr lang="ru-RU" b="1" dirty="0" smtClean="0">
                <a:solidFill>
                  <a:srgbClr val="78FCC7"/>
                </a:solidFill>
              </a:rPr>
              <a:t>Проигрыш</a:t>
            </a:r>
            <a:endParaRPr lang="ru-RU" b="1" dirty="0">
              <a:solidFill>
                <a:srgbClr val="78FCC7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512" r="68269" b="31365"/>
          <a:stretch/>
        </p:blipFill>
        <p:spPr>
          <a:xfrm>
            <a:off x="-48666" y="3738093"/>
            <a:ext cx="3899446" cy="319718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 rotWithShape="1">
          <a:blip r:embed="rId3"/>
          <a:srcRect l="23571" t="13403" r="23677" b="16445"/>
          <a:stretch/>
        </p:blipFill>
        <p:spPr bwMode="auto">
          <a:xfrm>
            <a:off x="1901057" y="1135076"/>
            <a:ext cx="8479315" cy="58001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9666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274</Words>
  <Application>Microsoft Office PowerPoint</Application>
  <PresentationFormat>Широкоэкранный</PresentationFormat>
  <Paragraphs>44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Albertus Medium</vt:lpstr>
      <vt:lpstr>Arial</vt:lpstr>
      <vt:lpstr>Calibri</vt:lpstr>
      <vt:lpstr>Calibri Light</vt:lpstr>
      <vt:lpstr>Wingdings</vt:lpstr>
      <vt:lpstr>Тема Office</vt:lpstr>
      <vt:lpstr>Wandering Wind</vt:lpstr>
      <vt:lpstr>Идея проекта</vt:lpstr>
      <vt:lpstr>Об игре</vt:lpstr>
      <vt:lpstr>Используемые модули</vt:lpstr>
      <vt:lpstr>Созданные спрайты</vt:lpstr>
      <vt:lpstr>Скриншоты</vt:lpstr>
      <vt:lpstr>Правила</vt:lpstr>
      <vt:lpstr>Игровой процесс</vt:lpstr>
      <vt:lpstr>Проигрыш</vt:lpstr>
      <vt:lpstr>Выигрыш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Wandering Wind</dc:title>
  <dc:creator>Шакирова Галия Геннатовна</dc:creator>
  <cp:lastModifiedBy>Шакирова Галия Геннатовна</cp:lastModifiedBy>
  <cp:revision>16</cp:revision>
  <dcterms:created xsi:type="dcterms:W3CDTF">2022-01-22T02:50:49Z</dcterms:created>
  <dcterms:modified xsi:type="dcterms:W3CDTF">2022-01-22T04:44:10Z</dcterms:modified>
</cp:coreProperties>
</file>