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5" r:id="rId6"/>
    <p:sldId id="263" r:id="rId7"/>
    <p:sldId id="264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B458-3F18-454A-BD9F-A5D0B6027DC3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6EA9-F4FF-4C9D-9146-1E7EC0B5A60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9493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B458-3F18-454A-BD9F-A5D0B6027DC3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6EA9-F4FF-4C9D-9146-1E7EC0B5A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11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B458-3F18-454A-BD9F-A5D0B6027DC3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6EA9-F4FF-4C9D-9146-1E7EC0B5A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56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B458-3F18-454A-BD9F-A5D0B6027DC3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6EA9-F4FF-4C9D-9146-1E7EC0B5A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4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B458-3F18-454A-BD9F-A5D0B6027DC3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6EA9-F4FF-4C9D-9146-1E7EC0B5A60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422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B458-3F18-454A-BD9F-A5D0B6027DC3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6EA9-F4FF-4C9D-9146-1E7EC0B5A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12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B458-3F18-454A-BD9F-A5D0B6027DC3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6EA9-F4FF-4C9D-9146-1E7EC0B5A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58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B458-3F18-454A-BD9F-A5D0B6027DC3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6EA9-F4FF-4C9D-9146-1E7EC0B5A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02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B458-3F18-454A-BD9F-A5D0B6027DC3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6EA9-F4FF-4C9D-9146-1E7EC0B5A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68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B458-3F18-454A-BD9F-A5D0B6027DC3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6EA9-F4FF-4C9D-9146-1E7EC0B5A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20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B458-3F18-454A-BD9F-A5D0B6027DC3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6EA9-F4FF-4C9D-9146-1E7EC0B5A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40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1D2DB458-3F18-454A-BD9F-A5D0B6027DC3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AA06EA9-F4FF-4C9D-9146-1E7EC0B5A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50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400924"/>
          </a:xfrm>
        </p:spPr>
        <p:txBody>
          <a:bodyPr/>
          <a:lstStyle/>
          <a:p>
            <a:r>
              <a:rPr lang="ru-RU" dirty="0" smtClean="0"/>
              <a:t>Бот для </a:t>
            </a:r>
            <a:r>
              <a:rPr lang="ru-RU" dirty="0" err="1" smtClean="0"/>
              <a:t>Телеграм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“Math Assistant”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75808" y="4800600"/>
            <a:ext cx="3004384" cy="1691640"/>
          </a:xfrm>
        </p:spPr>
        <p:txBody>
          <a:bodyPr/>
          <a:lstStyle/>
          <a:p>
            <a:r>
              <a:rPr lang="ru-RU" dirty="0" smtClean="0"/>
              <a:t>Автор: </a:t>
            </a:r>
          </a:p>
          <a:p>
            <a:r>
              <a:rPr lang="ru-RU" dirty="0" smtClean="0"/>
              <a:t>Шакирова Камиля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699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" t="2817" r="-407" b="4789"/>
          <a:stretch/>
        </p:blipFill>
        <p:spPr>
          <a:xfrm>
            <a:off x="931655" y="206062"/>
            <a:ext cx="3165231" cy="633640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5" b="4788"/>
          <a:stretch/>
        </p:blipFill>
        <p:spPr>
          <a:xfrm>
            <a:off x="4390333" y="206062"/>
            <a:ext cx="3165231" cy="6323527"/>
          </a:xfrm>
          <a:prstGeom prst="rect">
            <a:avLst/>
          </a:prstGeom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 rot="16200000">
            <a:off x="-4718931" y="-305531"/>
            <a:ext cx="9418320" cy="1049854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2">
                    <a:lumMod val="25000"/>
                  </a:schemeClr>
                </a:solidFill>
              </a:rPr>
              <a:t>Скриншоты</a:t>
            </a:r>
            <a:endParaRPr lang="ru-RU" sz="4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5" b="4976"/>
          <a:stretch/>
        </p:blipFill>
        <p:spPr>
          <a:xfrm>
            <a:off x="7849012" y="206062"/>
            <a:ext cx="3165231" cy="6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1108485"/>
          </a:xfrm>
        </p:spPr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61872" y="2343955"/>
            <a:ext cx="9418320" cy="4148285"/>
          </a:xfrm>
        </p:spPr>
        <p:txBody>
          <a:bodyPr/>
          <a:lstStyle/>
          <a:p>
            <a:r>
              <a:rPr lang="ru-RU" dirty="0" smtClean="0"/>
              <a:t>Создать бота, в котором </a:t>
            </a:r>
            <a:r>
              <a:rPr lang="ru-RU" dirty="0" smtClean="0"/>
              <a:t>собраны </a:t>
            </a:r>
            <a:r>
              <a:rPr lang="ru-RU" dirty="0"/>
              <a:t>различные </a:t>
            </a:r>
            <a:r>
              <a:rPr lang="ru-RU" dirty="0" smtClean="0"/>
              <a:t>таблицы, калькулятор и много полезной информации о геометрии и тригонометрии.</a:t>
            </a:r>
          </a:p>
          <a:p>
            <a:r>
              <a:rPr lang="ru-RU" dirty="0" smtClean="0"/>
              <a:t>Сделать бота удобным и интересным для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37342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1108485"/>
          </a:xfrm>
        </p:spPr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61872" y="2343955"/>
            <a:ext cx="9418320" cy="414828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ru-RU" dirty="0" smtClean="0"/>
              <a:t>Научиться работать с модулем </a:t>
            </a:r>
            <a:r>
              <a:rPr lang="en-US" dirty="0" smtClean="0"/>
              <a:t>telegram</a:t>
            </a:r>
            <a:endParaRPr lang="ru-RU" dirty="0" smtClean="0"/>
          </a:p>
          <a:p>
            <a:pPr marL="457200" indent="-457200">
              <a:buAutoNum type="arabicPeriod"/>
            </a:pPr>
            <a:r>
              <a:rPr lang="ru-RU" dirty="0" smtClean="0"/>
              <a:t>Поделить весь код на части для удобства</a:t>
            </a:r>
          </a:p>
          <a:p>
            <a:pPr marL="457200" indent="-457200">
              <a:buAutoNum type="arabicPeriod"/>
            </a:pPr>
            <a:r>
              <a:rPr lang="ru-RU" dirty="0" smtClean="0"/>
              <a:t>Создать необходимые функции</a:t>
            </a:r>
          </a:p>
          <a:p>
            <a:pPr marL="457200" indent="-457200">
              <a:buAutoNum type="arabicPeriod"/>
            </a:pPr>
            <a:r>
              <a:rPr lang="ru-RU" dirty="0" smtClean="0"/>
              <a:t>Добавить ссылки и информацию по геометрии/тригонометрии </a:t>
            </a:r>
          </a:p>
          <a:p>
            <a:pPr marL="457200" indent="-457200">
              <a:buAutoNum type="arabicPeriod"/>
            </a:pPr>
            <a:r>
              <a:rPr lang="ru-RU" dirty="0" smtClean="0"/>
              <a:t>Сделать встроенный рабочий калькулятор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ru-RU" dirty="0" smtClean="0"/>
              <a:t>Запустить и </a:t>
            </a:r>
            <a:r>
              <a:rPr lang="ru-RU" dirty="0" smtClean="0"/>
              <a:t>проверить на наличие</a:t>
            </a:r>
            <a:r>
              <a:rPr lang="ru-RU" dirty="0" smtClean="0"/>
              <a:t> ошибок</a:t>
            </a:r>
            <a:endParaRPr lang="ru-RU" dirty="0" smtClean="0"/>
          </a:p>
          <a:p>
            <a:pPr marL="457200" indent="-457200">
              <a:buAutoNum type="arabicPeriod"/>
            </a:pPr>
            <a:r>
              <a:rPr lang="ru-RU" dirty="0" smtClean="0"/>
              <a:t>Выложить на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/>
              <a:t>pythonanywhere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20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1108485"/>
          </a:xfrm>
        </p:spPr>
        <p:txBody>
          <a:bodyPr/>
          <a:lstStyle/>
          <a:p>
            <a:r>
              <a:rPr lang="ru-RU" dirty="0" smtClean="0"/>
              <a:t>Описание кода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61872" y="2060621"/>
            <a:ext cx="9418320" cy="4797380"/>
          </a:xfrm>
        </p:spPr>
        <p:txBody>
          <a:bodyPr>
            <a:normAutofit/>
          </a:bodyPr>
          <a:lstStyle/>
          <a:p>
            <a:r>
              <a:rPr lang="en-US" sz="2400" dirty="0"/>
              <a:t>bot.py:</a:t>
            </a:r>
            <a:endParaRPr lang="ru-RU" sz="1800" dirty="0"/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Импорт необходимых классов</a:t>
            </a:r>
            <a:endParaRPr lang="ru-RU" sz="1800" dirty="0"/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Запуск </a:t>
            </a:r>
            <a:r>
              <a:rPr lang="ru-RU" sz="2400" dirty="0" err="1"/>
              <a:t>логгирования</a:t>
            </a:r>
            <a:endParaRPr lang="ru-RU" sz="1800" dirty="0"/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Функции:</a:t>
            </a:r>
            <a:endParaRPr lang="ru-RU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</a:t>
            </a:r>
            <a:r>
              <a:rPr lang="ru-RU" dirty="0"/>
              <a:t> запускает основной </a:t>
            </a:r>
            <a:r>
              <a:rPr lang="ru-RU" dirty="0" err="1"/>
              <a:t>ConversationHandler</a:t>
            </a:r>
            <a:endParaRPr lang="ru-R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</a:t>
            </a:r>
            <a:r>
              <a:rPr lang="ru-RU" dirty="0"/>
              <a:t>_ рассказывает пользователю о боте</a:t>
            </a:r>
            <a:endParaRPr lang="ru-R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menu</a:t>
            </a:r>
            <a:r>
              <a:rPr lang="ru-RU" dirty="0"/>
              <a:t>_</a:t>
            </a:r>
            <a:r>
              <a:rPr lang="en-US" dirty="0"/>
              <a:t>markup</a:t>
            </a:r>
            <a:r>
              <a:rPr lang="ru-RU" dirty="0"/>
              <a:t> создаёт клавиатуру с кнопами команд</a:t>
            </a:r>
            <a:endParaRPr lang="ru-R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tables</a:t>
            </a:r>
            <a:r>
              <a:rPr lang="ru-RU" dirty="0"/>
              <a:t> сообщение с кнопками для выбора </a:t>
            </a:r>
            <a:r>
              <a:rPr lang="ru-RU" dirty="0" smtClean="0"/>
              <a:t>таблицы</a:t>
            </a:r>
            <a:endParaRPr lang="ru-RU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tables_answer</a:t>
            </a:r>
            <a:r>
              <a:rPr lang="ru-RU" dirty="0" smtClean="0"/>
              <a:t> отправка выбранной таблицы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geometry</a:t>
            </a:r>
            <a:r>
              <a:rPr lang="ru-RU" dirty="0" smtClean="0"/>
              <a:t> </a:t>
            </a:r>
            <a:r>
              <a:rPr lang="ru-RU" dirty="0"/>
              <a:t>сообщение с кнопками для выбора </a:t>
            </a:r>
            <a:r>
              <a:rPr lang="ru-RU" dirty="0" smtClean="0"/>
              <a:t>фигуры</a:t>
            </a:r>
            <a:endParaRPr lang="ru-R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geometry</a:t>
            </a:r>
            <a:r>
              <a:rPr lang="ru-RU" dirty="0" smtClean="0"/>
              <a:t>_</a:t>
            </a:r>
            <a:r>
              <a:rPr lang="en-US" dirty="0" smtClean="0"/>
              <a:t>answer</a:t>
            </a:r>
            <a:r>
              <a:rPr lang="ru-RU" dirty="0" smtClean="0"/>
              <a:t> вывод информации о выбранной фигуре</a:t>
            </a:r>
            <a:endParaRPr lang="ru-RU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125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1108485"/>
          </a:xfrm>
        </p:spPr>
        <p:txBody>
          <a:bodyPr/>
          <a:lstStyle/>
          <a:p>
            <a:r>
              <a:rPr lang="ru-RU" dirty="0" smtClean="0"/>
              <a:t>Описание кода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61872" y="1983346"/>
            <a:ext cx="9418320" cy="4765184"/>
          </a:xfrm>
        </p:spPr>
        <p:txBody>
          <a:bodyPr>
            <a:normAutofit lnSpcReduction="10000"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trigonometric</a:t>
            </a:r>
            <a:r>
              <a:rPr lang="ru-RU" dirty="0" smtClean="0"/>
              <a:t> </a:t>
            </a:r>
            <a:r>
              <a:rPr lang="ru-RU" dirty="0"/>
              <a:t>отправка статьи с формулами</a:t>
            </a:r>
            <a:endParaRPr lang="ru-R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calc</a:t>
            </a:r>
            <a:r>
              <a:rPr lang="en-US" dirty="0"/>
              <a:t> </a:t>
            </a:r>
            <a:r>
              <a:rPr lang="ru-RU" dirty="0"/>
              <a:t>сообщение с кнопками для выбора операции</a:t>
            </a:r>
            <a:endParaRPr lang="ru-R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calc</a:t>
            </a:r>
            <a:r>
              <a:rPr lang="ru-RU" dirty="0"/>
              <a:t>_</a:t>
            </a:r>
            <a:r>
              <a:rPr lang="en-US" dirty="0"/>
              <a:t>choice</a:t>
            </a:r>
            <a:r>
              <a:rPr lang="ru-RU" dirty="0"/>
              <a:t> информация о вводе чисел</a:t>
            </a:r>
            <a:endParaRPr lang="ru-R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calc</a:t>
            </a:r>
            <a:r>
              <a:rPr lang="ru-RU" dirty="0"/>
              <a:t>_</a:t>
            </a:r>
            <a:r>
              <a:rPr lang="en-US" dirty="0"/>
              <a:t>input</a:t>
            </a:r>
            <a:r>
              <a:rPr lang="ru-RU" dirty="0"/>
              <a:t> ответ/сообщение о некорректном вводе чисел</a:t>
            </a:r>
            <a:endParaRPr lang="ru-R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cancel</a:t>
            </a:r>
            <a:r>
              <a:rPr lang="ru-RU" dirty="0"/>
              <a:t> отмена операции в калькуляторе</a:t>
            </a:r>
            <a:endParaRPr lang="ru-R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exit_</a:t>
            </a:r>
            <a:r>
              <a:rPr lang="ru-RU" dirty="0"/>
              <a:t> завершение основного </a:t>
            </a:r>
            <a:r>
              <a:rPr lang="ru-RU" dirty="0" err="1"/>
              <a:t>ConversationHandler</a:t>
            </a:r>
            <a:endParaRPr lang="ru-RU" sz="1400" dirty="0"/>
          </a:p>
          <a:p>
            <a:pPr marL="457200" lvl="0" indent="-457200">
              <a:buFont typeface="+mj-lt"/>
              <a:buAutoNum type="arabicPeriod" startAt="4"/>
            </a:pPr>
            <a:r>
              <a:rPr lang="ru-RU" sz="2400" dirty="0" smtClean="0"/>
              <a:t>Инициализация </a:t>
            </a:r>
            <a:r>
              <a:rPr lang="en-US" sz="2400" dirty="0" smtClean="0"/>
              <a:t>Updater</a:t>
            </a:r>
            <a:endParaRPr lang="ru-RU" sz="1800" dirty="0"/>
          </a:p>
          <a:p>
            <a:pPr marL="457200" lvl="0" indent="-457200">
              <a:buFont typeface="+mj-lt"/>
              <a:buAutoNum type="arabicPeriod" startAt="4"/>
            </a:pPr>
            <a:r>
              <a:rPr lang="ru-RU" sz="2400" dirty="0" smtClean="0"/>
              <a:t>Добавление </a:t>
            </a:r>
            <a:r>
              <a:rPr lang="ru-RU" sz="2400" dirty="0"/>
              <a:t>основных </a:t>
            </a:r>
            <a:r>
              <a:rPr lang="en-US" sz="2400" dirty="0" smtClean="0"/>
              <a:t>Handlers</a:t>
            </a:r>
            <a:endParaRPr lang="ru-RU" sz="1800" dirty="0"/>
          </a:p>
          <a:p>
            <a:pPr marL="457200" lvl="0" indent="-457200">
              <a:buFont typeface="+mj-lt"/>
              <a:buAutoNum type="arabicPeriod" startAt="4"/>
            </a:pPr>
            <a:r>
              <a:rPr lang="en-US" sz="2400" dirty="0" err="1" smtClean="0"/>
              <a:t>updater.start_polling</a:t>
            </a:r>
            <a:r>
              <a:rPr lang="en-US" sz="2400" dirty="0" smtClean="0"/>
              <a:t>()</a:t>
            </a:r>
            <a:r>
              <a:rPr lang="ru-RU" sz="1800" dirty="0"/>
              <a:t> </a:t>
            </a:r>
            <a:r>
              <a:rPr lang="ru-RU" sz="1800" dirty="0" smtClean="0"/>
              <a:t>и </a:t>
            </a:r>
            <a:r>
              <a:rPr lang="en-US" sz="2400" dirty="0" err="1" smtClean="0"/>
              <a:t>updater.idle</a:t>
            </a:r>
            <a:r>
              <a:rPr lang="en-US" sz="2400" dirty="0"/>
              <a:t>()</a:t>
            </a:r>
            <a:endParaRPr lang="ru-RU" sz="1800" dirty="0"/>
          </a:p>
          <a:p>
            <a:r>
              <a:rPr lang="ru-RU" sz="2400" dirty="0"/>
              <a:t>requirements.txt:</a:t>
            </a:r>
            <a:endParaRPr lang="ru-RU" sz="1800" dirty="0"/>
          </a:p>
          <a:p>
            <a:r>
              <a:rPr lang="ru-RU" sz="2400" dirty="0"/>
              <a:t>	</a:t>
            </a:r>
            <a:r>
              <a:rPr lang="ru-RU" sz="2000" dirty="0"/>
              <a:t>Зависимости – библиотеки необходимые для корректной работы программы.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0214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0204" y="571306"/>
            <a:ext cx="9418320" cy="1108485"/>
          </a:xfrm>
        </p:spPr>
        <p:txBody>
          <a:bodyPr/>
          <a:lstStyle/>
          <a:p>
            <a:r>
              <a:rPr lang="ru-RU" dirty="0" smtClean="0"/>
              <a:t>Выкладка в сеть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20205" y="2012324"/>
            <a:ext cx="9418320" cy="705119"/>
          </a:xfrm>
        </p:spPr>
        <p:txBody>
          <a:bodyPr/>
          <a:lstStyle/>
          <a:p>
            <a:r>
              <a:rPr lang="ru-RU" dirty="0" smtClean="0"/>
              <a:t>Я загрузила необходимые файлы на </a:t>
            </a:r>
            <a:r>
              <a:rPr lang="en-US" dirty="0" err="1"/>
              <a:t>pythonanywhere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6760" r="7465" b="37271"/>
          <a:stretch/>
        </p:blipFill>
        <p:spPr>
          <a:xfrm>
            <a:off x="600542" y="2558129"/>
            <a:ext cx="10457645" cy="429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9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0204" y="571306"/>
            <a:ext cx="9418320" cy="1108485"/>
          </a:xfrm>
        </p:spPr>
        <p:txBody>
          <a:bodyPr/>
          <a:lstStyle/>
          <a:p>
            <a:r>
              <a:rPr lang="ru-RU" dirty="0" smtClean="0"/>
              <a:t>Выкладка в сеть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20205" y="2012324"/>
            <a:ext cx="9418320" cy="705119"/>
          </a:xfrm>
        </p:spPr>
        <p:txBody>
          <a:bodyPr/>
          <a:lstStyle/>
          <a:p>
            <a:r>
              <a:rPr lang="ru-RU" dirty="0" smtClean="0"/>
              <a:t>И запустила свой код через консоль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r="26902" b="51926"/>
          <a:stretch/>
        </p:blipFill>
        <p:spPr>
          <a:xfrm>
            <a:off x="1120204" y="2897747"/>
            <a:ext cx="8912180" cy="329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6200000">
            <a:off x="-4718931" y="-305531"/>
            <a:ext cx="9418320" cy="1049854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2">
                    <a:lumMod val="25000"/>
                  </a:schemeClr>
                </a:solidFill>
              </a:rPr>
              <a:t>Скриншоты</a:t>
            </a:r>
            <a:endParaRPr lang="ru-RU" sz="4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8" b="4625"/>
          <a:stretch/>
        </p:blipFill>
        <p:spPr>
          <a:xfrm>
            <a:off x="746718" y="206060"/>
            <a:ext cx="3165231" cy="63492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7" t="3193" r="407" b="4420"/>
          <a:stretch/>
        </p:blipFill>
        <p:spPr>
          <a:xfrm>
            <a:off x="4281565" y="219396"/>
            <a:ext cx="3165231" cy="63359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0" b="4976"/>
          <a:stretch/>
        </p:blipFill>
        <p:spPr>
          <a:xfrm>
            <a:off x="7816412" y="206060"/>
            <a:ext cx="3165231" cy="634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8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3" b="4976"/>
          <a:stretch/>
        </p:blipFill>
        <p:spPr>
          <a:xfrm>
            <a:off x="984572" y="218941"/>
            <a:ext cx="3165231" cy="62977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8" t="3474" r="358" b="5258"/>
          <a:stretch/>
        </p:blipFill>
        <p:spPr>
          <a:xfrm>
            <a:off x="4371715" y="218941"/>
            <a:ext cx="3165231" cy="625913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8" b="5023"/>
          <a:stretch/>
        </p:blipFill>
        <p:spPr>
          <a:xfrm>
            <a:off x="7758858" y="218941"/>
            <a:ext cx="3165231" cy="6310647"/>
          </a:xfrm>
          <a:prstGeom prst="rect">
            <a:avLst/>
          </a:prstGeom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 rot="16200000">
            <a:off x="-4718931" y="-305531"/>
            <a:ext cx="9418320" cy="1049854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2">
                    <a:lumMod val="25000"/>
                  </a:schemeClr>
                </a:solidFill>
              </a:rPr>
              <a:t>Скриншоты</a:t>
            </a:r>
            <a:endParaRPr lang="ru-RU" sz="4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78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69</TotalTime>
  <Words>199</Words>
  <Application>Microsoft Office PowerPoint</Application>
  <PresentationFormat>Широкоэкранный</PresentationFormat>
  <Paragraphs>45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Бот для Телеграм “Math Assistant”</vt:lpstr>
      <vt:lpstr>Цель</vt:lpstr>
      <vt:lpstr>Задачи</vt:lpstr>
      <vt:lpstr>Описание кода</vt:lpstr>
      <vt:lpstr>Описание кода</vt:lpstr>
      <vt:lpstr>Выкладка в сеть</vt:lpstr>
      <vt:lpstr>Выкладка в сеть</vt:lpstr>
      <vt:lpstr>Скриншоты</vt:lpstr>
      <vt:lpstr>Скриншоты</vt:lpstr>
      <vt:lpstr>Скриншоты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для Телеграм “Math Assistant”</dc:title>
  <dc:creator>Шакирова Галия Геннатовна</dc:creator>
  <cp:lastModifiedBy>Шакирова Галия Геннатовна</cp:lastModifiedBy>
  <cp:revision>10</cp:revision>
  <dcterms:created xsi:type="dcterms:W3CDTF">2022-04-30T10:29:59Z</dcterms:created>
  <dcterms:modified xsi:type="dcterms:W3CDTF">2022-04-30T11:47:07Z</dcterms:modified>
</cp:coreProperties>
</file>