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80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1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5/5/2023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5/5/2023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5/5/2023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kamini.manwal/viz/task3_10_16828025221120/geographical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STEALTH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Analysis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Presented by: Kamini Manwal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1804" y="609600"/>
            <a:ext cx="10044610" cy="5151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Average rental duration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04B5570-6ED4-797A-A8D5-DF0A5230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1124744"/>
            <a:ext cx="8424936" cy="4752528"/>
          </a:xfrm>
          <a:prstGeom prst="rect">
            <a:avLst/>
          </a:prstGeom>
          <a:noFill/>
        </p:spPr>
      </p:pic>
      <p:sp>
        <p:nvSpPr>
          <p:cNvPr id="4" name="Text Placeholder 7"/>
          <p:cNvSpPr txBox="1">
            <a:spLocks/>
          </p:cNvSpPr>
          <p:nvPr/>
        </p:nvSpPr>
        <p:spPr>
          <a:xfrm>
            <a:off x="8830716" y="1676400"/>
            <a:ext cx="2592289" cy="3192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The average rental duration over all genres is 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4,9 days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Thriller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 is the genre with the highest rental duration of 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</a:rPr>
              <a:t>6 days</a:t>
            </a: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404664"/>
            <a:ext cx="9143538" cy="8508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796" y="1052736"/>
            <a:ext cx="10945216" cy="454972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Top movies with highest revenue are Telegraph Voyage, Zorro Arc and Wife turn. These movies have different Genre and are rented at higher rental rate of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$4.99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. Top 10 movies contributes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3.08%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to total revenue gain.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Top movies with least revenue are Duffel Apocalypse, Oklahoma Jumanji and Texas. These movies have different Genre and are rented at lower rental rate of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$0.99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. Top 10 movies contributes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.10%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to total revenue gain.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The most popular Genres are Sports, Sci-Fi and Animation. Thriller has almost negligible revenue gain(48).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There are total of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599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customers based in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108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countries. Top 3 countries with the most customers are India, China and US. The revenue gain from top 10 nations with most customers accounts is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52%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of the entire revenue gain.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Customers with the highest paid revenue reside in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Runion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US, Netherland. The revenue gain from top 10 customers is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3%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of the entire revenue gain.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Average rental duration of all Genre is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4.9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days.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Focus on movies rather than genre(since average revenue is almost same) can lead to a better customer experience, increased engagement and ultimately, increased revenue.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Removing low revenue movies.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Focus on marketing in countries like India and China, where the majority number of customers are located and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Runion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US, where the highest paid customers are located.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Offering discounts on rentals or special subscription plans to loyal customers as a reward.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C67A-1200-8899-86CE-B05A2EFD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1884040"/>
          </a:xfrm>
        </p:spPr>
        <p:txBody>
          <a:bodyPr/>
          <a:lstStyle/>
          <a:p>
            <a:r>
              <a:rPr lang="en-GB" dirty="0"/>
              <a:t>	THANK YOU!!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E2999-8012-F13E-6F36-FC95C069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LINK </a:t>
            </a:r>
            <a:endParaRPr lang="en-D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Rockbuster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Stealth LLC is a movie rental company that have stores around the world. To stay competitive, it intends to launch an online video rental service based on existing movie license.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 an analyst, helping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Rockbuster’s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Stealth business department with the launch strategy for the new online video service and to increase the revenue.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ED0E-FAA3-93DC-5AAF-1648EAE0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D1B8-4821-B9F5-511E-836523D7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Which movies contributed the most and least to revenue gain?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Which Genre contributed the most to revenue gain?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Which countries are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Rockbuster’s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customer are based in?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Which countries have the highest lifetime customers of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Rockbuster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What was the average rental duration of all videos?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250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Number of movies: 1000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Rental duration: 3-7 days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Rental rate: $0.99-$4.99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Replacement cost: $9.99-$29.99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Movie length: 46min-185min</a:t>
            </a:r>
          </a:p>
          <a:p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32656"/>
            <a:ext cx="9143538" cy="72008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Top 10 movies with highest revenue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F48AD6A-D774-38E2-ED8A-061B973AC7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1764" y="1268761"/>
            <a:ext cx="8136904" cy="472516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999F3F-84B3-14AA-D756-09B936C0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9" y="1484784"/>
            <a:ext cx="3600401" cy="36004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Total revenue gain from 1000 movies is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$61,312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3.08 %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from top 10 movies are contributing to total revenue gain which I think is a positive trend in the overall revenue growth of the movie industry.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476672"/>
            <a:ext cx="9143538" cy="778863"/>
          </a:xfrm>
        </p:spPr>
        <p:txBody>
          <a:bodyPr/>
          <a:lstStyle/>
          <a:p>
            <a:pPr algn="ctr"/>
            <a:r>
              <a:rPr lang="en-US" dirty="0"/>
              <a:t>Top 10 movies with lowest revenue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  <a:p>
            <a:pPr lvl="1"/>
            <a:r>
              <a:rPr lang="en-US" dirty="0"/>
              <a:t>Strengths</a:t>
            </a:r>
          </a:p>
          <a:p>
            <a:pPr lvl="1"/>
            <a:r>
              <a:rPr lang="en-US" dirty="0"/>
              <a:t>Weaknesses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94F479B-FBBF-F2D5-40DA-6BFC759A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5" y="1556791"/>
            <a:ext cx="8302919" cy="4649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261DD-5A5D-37D1-D3C2-4DE2EC42AA7F}"/>
              </a:ext>
            </a:extLst>
          </p:cNvPr>
          <p:cNvSpPr txBox="1"/>
          <p:nvPr/>
        </p:nvSpPr>
        <p:spPr>
          <a:xfrm>
            <a:off x="8542684" y="1588960"/>
            <a:ext cx="3456384" cy="34163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Here,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.10 %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from bottom 10 movies are contributing to total revenue gain which I think is considerably very low. They may need to remove or re-evaluation in strategy to improve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404664"/>
            <a:ext cx="9143538" cy="576064"/>
          </a:xfrm>
        </p:spPr>
        <p:txBody>
          <a:bodyPr/>
          <a:lstStyle/>
          <a:p>
            <a:pPr algn="ctr"/>
            <a:r>
              <a:rPr lang="en-US" dirty="0"/>
              <a:t>Genre by revenue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4772" y="1412777"/>
            <a:ext cx="2304256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Revenue gain of all Genre lies between $4,892-$3.072 except thriller with revenue gain of only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48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699519C-7D2C-8EBF-4899-1C53B106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0" y="1052736"/>
            <a:ext cx="901957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260649"/>
            <a:ext cx="9143538" cy="576064"/>
          </a:xfrm>
        </p:spPr>
        <p:txBody>
          <a:bodyPr/>
          <a:lstStyle/>
          <a:p>
            <a:r>
              <a:rPr lang="en-US" dirty="0"/>
              <a:t>Top 10 countries with highest number of customers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66619" y="836713"/>
            <a:ext cx="4094837" cy="12241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Total of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599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customers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are based in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108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countries.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The revenue gain from top 10 nations with most customers accounts is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52%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of the entire revenue gain.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1746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9C4EEF7-6B40-2921-63DD-EBBD970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9" y="836713"/>
            <a:ext cx="7776863" cy="525658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0B050F-19E9-F853-4B15-8170F7318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47177"/>
              </p:ext>
            </p:extLst>
          </p:nvPr>
        </p:nvGraphicFramePr>
        <p:xfrm>
          <a:off x="8038628" y="2132856"/>
          <a:ext cx="4094837" cy="40324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6645">
                  <a:extLst>
                    <a:ext uri="{9D8B030D-6E8A-4147-A177-3AD203B41FA5}">
                      <a16:colId xmlns:a16="http://schemas.microsoft.com/office/drawing/2014/main" val="303833697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9832703"/>
                    </a:ext>
                  </a:extLst>
                </a:gridCol>
              </a:tblGrid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Country(customer)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Total revenue($)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01462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India(60)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6035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86692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China(53)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5251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79063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United States(36)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3685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88867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Japan(31)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3123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70265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Mexico(30)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2985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02123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Brazil (28)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2919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06234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Russian Federation(28)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2766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09459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Philippines (20)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2220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56775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Turkey (15)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1498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11153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Indonesia(14)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1353</a:t>
                      </a:r>
                      <a:endParaRPr lang="en-D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2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332656"/>
            <a:ext cx="9143538" cy="576064"/>
          </a:xfrm>
        </p:spPr>
        <p:txBody>
          <a:bodyPr/>
          <a:lstStyle/>
          <a:p>
            <a:pPr algn="ctr"/>
            <a:r>
              <a:rPr lang="en-US" dirty="0"/>
              <a:t>Top 10 customers with highest revenue paid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38828" y="908720"/>
            <a:ext cx="2016224" cy="460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Interesting Fact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Top 5 cities with the highest revenue paid customers are not the same with the maximum customers reside.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F38CFAC-42F9-C53D-285F-FB2C52A5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908721"/>
            <a:ext cx="936104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695</TotalTime>
  <Words>741</Words>
  <Application>Microsoft Office PowerPoint</Application>
  <PresentationFormat>Custom</PresentationFormat>
  <Paragraphs>88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Project planning overview presentation</vt:lpstr>
      <vt:lpstr>ROCKBUSTER STEALTH</vt:lpstr>
      <vt:lpstr>Project Overview</vt:lpstr>
      <vt:lpstr>Objective</vt:lpstr>
      <vt:lpstr>Movie Overview</vt:lpstr>
      <vt:lpstr>Top 10 movies with highest revenue</vt:lpstr>
      <vt:lpstr>Top 10 movies with lowest revenue</vt:lpstr>
      <vt:lpstr>Genre by revenue</vt:lpstr>
      <vt:lpstr>Top 10 countries with highest number of customers</vt:lpstr>
      <vt:lpstr>Top 10 customers with highest revenue paid</vt:lpstr>
      <vt:lpstr>Average rental duration</vt:lpstr>
      <vt:lpstr>Conclusion </vt:lpstr>
      <vt:lpstr>Recommendation </vt:lpstr>
      <vt:lpstr>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Jitender  Singh</dc:creator>
  <cp:lastModifiedBy>Jitender  Singh</cp:lastModifiedBy>
  <cp:revision>5</cp:revision>
  <dcterms:created xsi:type="dcterms:W3CDTF">2023-05-02T19:29:54Z</dcterms:created>
  <dcterms:modified xsi:type="dcterms:W3CDTF">2023-05-05T19:36:11Z</dcterms:modified>
</cp:coreProperties>
</file>