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55C5A-2050-4B61-A8EF-7FA5AC6A52B3}" v="9" dt="2023-12-07T06:47:35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ni Suresh Yelamar" userId="93f118ac1fbdbcda" providerId="LiveId" clId="{E3455C5A-2050-4B61-A8EF-7FA5AC6A52B3}"/>
    <pc:docChg chg="modSld">
      <pc:chgData name="Kamini Suresh Yelamar" userId="93f118ac1fbdbcda" providerId="LiveId" clId="{E3455C5A-2050-4B61-A8EF-7FA5AC6A52B3}" dt="2023-12-07T06:47:35.488" v="8"/>
      <pc:docMkLst>
        <pc:docMk/>
      </pc:docMkLst>
      <pc:sldChg chg="addSp modSp">
        <pc:chgData name="Kamini Suresh Yelamar" userId="93f118ac1fbdbcda" providerId="LiveId" clId="{E3455C5A-2050-4B61-A8EF-7FA5AC6A52B3}" dt="2023-12-07T06:47:20.076" v="0"/>
        <pc:sldMkLst>
          <pc:docMk/>
          <pc:sldMk cId="3669683704" sldId="258"/>
        </pc:sldMkLst>
        <pc:spChg chg="add mod">
          <ac:chgData name="Kamini Suresh Yelamar" userId="93f118ac1fbdbcda" providerId="LiveId" clId="{E3455C5A-2050-4B61-A8EF-7FA5AC6A52B3}" dt="2023-12-07T06:47:20.076" v="0"/>
          <ac:spMkLst>
            <pc:docMk/>
            <pc:sldMk cId="3669683704" sldId="258"/>
            <ac:spMk id="4" creationId="{39F46C54-C14A-0D1A-8A79-AF4915D2BECB}"/>
          </ac:spMkLst>
        </pc:spChg>
      </pc:sldChg>
      <pc:sldChg chg="addSp modSp">
        <pc:chgData name="Kamini Suresh Yelamar" userId="93f118ac1fbdbcda" providerId="LiveId" clId="{E3455C5A-2050-4B61-A8EF-7FA5AC6A52B3}" dt="2023-12-07T06:47:22.046" v="1"/>
        <pc:sldMkLst>
          <pc:docMk/>
          <pc:sldMk cId="903849012" sldId="259"/>
        </pc:sldMkLst>
        <pc:spChg chg="add mod">
          <ac:chgData name="Kamini Suresh Yelamar" userId="93f118ac1fbdbcda" providerId="LiveId" clId="{E3455C5A-2050-4B61-A8EF-7FA5AC6A52B3}" dt="2023-12-07T06:47:22.046" v="1"/>
          <ac:spMkLst>
            <pc:docMk/>
            <pc:sldMk cId="903849012" sldId="259"/>
            <ac:spMk id="4" creationId="{C51E1BA6-DB86-5BDD-E0C5-92776B9643FF}"/>
          </ac:spMkLst>
        </pc:spChg>
      </pc:sldChg>
      <pc:sldChg chg="addSp modSp">
        <pc:chgData name="Kamini Suresh Yelamar" userId="93f118ac1fbdbcda" providerId="LiveId" clId="{E3455C5A-2050-4B61-A8EF-7FA5AC6A52B3}" dt="2023-12-07T06:47:23.937" v="2"/>
        <pc:sldMkLst>
          <pc:docMk/>
          <pc:sldMk cId="1911001090" sldId="260"/>
        </pc:sldMkLst>
        <pc:spChg chg="add mod">
          <ac:chgData name="Kamini Suresh Yelamar" userId="93f118ac1fbdbcda" providerId="LiveId" clId="{E3455C5A-2050-4B61-A8EF-7FA5AC6A52B3}" dt="2023-12-07T06:47:23.937" v="2"/>
          <ac:spMkLst>
            <pc:docMk/>
            <pc:sldMk cId="1911001090" sldId="260"/>
            <ac:spMk id="20" creationId="{1742A903-2E65-9D62-D382-747331C0A32D}"/>
          </ac:spMkLst>
        </pc:spChg>
      </pc:sldChg>
      <pc:sldChg chg="addSp modSp">
        <pc:chgData name="Kamini Suresh Yelamar" userId="93f118ac1fbdbcda" providerId="LiveId" clId="{E3455C5A-2050-4B61-A8EF-7FA5AC6A52B3}" dt="2023-12-07T06:47:25.617" v="3"/>
        <pc:sldMkLst>
          <pc:docMk/>
          <pc:sldMk cId="3517957840" sldId="261"/>
        </pc:sldMkLst>
        <pc:spChg chg="add mod">
          <ac:chgData name="Kamini Suresh Yelamar" userId="93f118ac1fbdbcda" providerId="LiveId" clId="{E3455C5A-2050-4B61-A8EF-7FA5AC6A52B3}" dt="2023-12-07T06:47:25.617" v="3"/>
          <ac:spMkLst>
            <pc:docMk/>
            <pc:sldMk cId="3517957840" sldId="261"/>
            <ac:spMk id="4" creationId="{369DCB20-23E6-9087-07D6-630111F28DEA}"/>
          </ac:spMkLst>
        </pc:spChg>
      </pc:sldChg>
      <pc:sldChg chg="addSp modSp">
        <pc:chgData name="Kamini Suresh Yelamar" userId="93f118ac1fbdbcda" providerId="LiveId" clId="{E3455C5A-2050-4B61-A8EF-7FA5AC6A52B3}" dt="2023-12-07T06:47:27.983" v="4"/>
        <pc:sldMkLst>
          <pc:docMk/>
          <pc:sldMk cId="42446049" sldId="262"/>
        </pc:sldMkLst>
        <pc:spChg chg="add mod">
          <ac:chgData name="Kamini Suresh Yelamar" userId="93f118ac1fbdbcda" providerId="LiveId" clId="{E3455C5A-2050-4B61-A8EF-7FA5AC6A52B3}" dt="2023-12-07T06:47:27.983" v="4"/>
          <ac:spMkLst>
            <pc:docMk/>
            <pc:sldMk cId="42446049" sldId="262"/>
            <ac:spMk id="5" creationId="{75082206-532B-756D-4C1A-9624C14D3759}"/>
          </ac:spMkLst>
        </pc:spChg>
      </pc:sldChg>
      <pc:sldChg chg="addSp modSp">
        <pc:chgData name="Kamini Suresh Yelamar" userId="93f118ac1fbdbcda" providerId="LiveId" clId="{E3455C5A-2050-4B61-A8EF-7FA5AC6A52B3}" dt="2023-12-07T06:47:30.010" v="5"/>
        <pc:sldMkLst>
          <pc:docMk/>
          <pc:sldMk cId="3642528725" sldId="263"/>
        </pc:sldMkLst>
        <pc:spChg chg="add mod">
          <ac:chgData name="Kamini Suresh Yelamar" userId="93f118ac1fbdbcda" providerId="LiveId" clId="{E3455C5A-2050-4B61-A8EF-7FA5AC6A52B3}" dt="2023-12-07T06:47:30.010" v="5"/>
          <ac:spMkLst>
            <pc:docMk/>
            <pc:sldMk cId="3642528725" sldId="263"/>
            <ac:spMk id="5" creationId="{79980FAD-578C-E876-8B8B-F5AFA70939CD}"/>
          </ac:spMkLst>
        </pc:spChg>
      </pc:sldChg>
      <pc:sldChg chg="addSp modSp">
        <pc:chgData name="Kamini Suresh Yelamar" userId="93f118ac1fbdbcda" providerId="LiveId" clId="{E3455C5A-2050-4B61-A8EF-7FA5AC6A52B3}" dt="2023-12-07T06:47:31.846" v="6"/>
        <pc:sldMkLst>
          <pc:docMk/>
          <pc:sldMk cId="3772251170" sldId="264"/>
        </pc:sldMkLst>
        <pc:spChg chg="add mod">
          <ac:chgData name="Kamini Suresh Yelamar" userId="93f118ac1fbdbcda" providerId="LiveId" clId="{E3455C5A-2050-4B61-A8EF-7FA5AC6A52B3}" dt="2023-12-07T06:47:31.846" v="6"/>
          <ac:spMkLst>
            <pc:docMk/>
            <pc:sldMk cId="3772251170" sldId="264"/>
            <ac:spMk id="5" creationId="{4B57C5A2-5089-0B69-0266-CF5141A69F58}"/>
          </ac:spMkLst>
        </pc:spChg>
      </pc:sldChg>
      <pc:sldChg chg="addSp modSp">
        <pc:chgData name="Kamini Suresh Yelamar" userId="93f118ac1fbdbcda" providerId="LiveId" clId="{E3455C5A-2050-4B61-A8EF-7FA5AC6A52B3}" dt="2023-12-07T06:47:33.695" v="7"/>
        <pc:sldMkLst>
          <pc:docMk/>
          <pc:sldMk cId="3981148322" sldId="265"/>
        </pc:sldMkLst>
        <pc:spChg chg="add mod">
          <ac:chgData name="Kamini Suresh Yelamar" userId="93f118ac1fbdbcda" providerId="LiveId" clId="{E3455C5A-2050-4B61-A8EF-7FA5AC6A52B3}" dt="2023-12-07T06:47:33.695" v="7"/>
          <ac:spMkLst>
            <pc:docMk/>
            <pc:sldMk cId="3981148322" sldId="265"/>
            <ac:spMk id="5" creationId="{22304E09-CEFF-EA9D-0CB7-20D524F06D96}"/>
          </ac:spMkLst>
        </pc:spChg>
      </pc:sldChg>
      <pc:sldChg chg="addSp modSp">
        <pc:chgData name="Kamini Suresh Yelamar" userId="93f118ac1fbdbcda" providerId="LiveId" clId="{E3455C5A-2050-4B61-A8EF-7FA5AC6A52B3}" dt="2023-12-07T06:47:35.488" v="8"/>
        <pc:sldMkLst>
          <pc:docMk/>
          <pc:sldMk cId="1294060422" sldId="266"/>
        </pc:sldMkLst>
        <pc:spChg chg="add mod">
          <ac:chgData name="Kamini Suresh Yelamar" userId="93f118ac1fbdbcda" providerId="LiveId" clId="{E3455C5A-2050-4B61-A8EF-7FA5AC6A52B3}" dt="2023-12-07T06:47:35.488" v="8"/>
          <ac:spMkLst>
            <pc:docMk/>
            <pc:sldMk cId="1294060422" sldId="266"/>
            <ac:spMk id="4" creationId="{ECEA291B-8724-5C6B-197B-1CFA5EA5456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2CB08-47B0-40A3-8B36-D47A612E5D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49F7115-B34A-4F58-A020-293BD59940A5}">
      <dgm:prSet/>
      <dgm:spPr/>
      <dgm:t>
        <a:bodyPr/>
        <a:lstStyle/>
        <a:p>
          <a:r>
            <a:rPr lang="en-US" baseline="0" dirty="0"/>
            <a:t>Problem Statement </a:t>
          </a:r>
          <a:endParaRPr lang="en-US" dirty="0"/>
        </a:p>
      </dgm:t>
    </dgm:pt>
    <dgm:pt modelId="{8363CF35-38D2-4C1D-B794-CF2FCDDBDEC6}" type="parTrans" cxnId="{4926F7BF-E9D3-4810-90FE-6207F9FB6657}">
      <dgm:prSet/>
      <dgm:spPr/>
      <dgm:t>
        <a:bodyPr/>
        <a:lstStyle/>
        <a:p>
          <a:endParaRPr lang="en-US"/>
        </a:p>
      </dgm:t>
    </dgm:pt>
    <dgm:pt modelId="{B2B81FA5-EBFA-4D6F-A641-FC447AA64F35}" type="sibTrans" cxnId="{4926F7BF-E9D3-4810-90FE-6207F9FB6657}">
      <dgm:prSet/>
      <dgm:spPr/>
      <dgm:t>
        <a:bodyPr/>
        <a:lstStyle/>
        <a:p>
          <a:endParaRPr lang="en-US"/>
        </a:p>
      </dgm:t>
    </dgm:pt>
    <dgm:pt modelId="{F8E34E2F-EB7D-44D9-AE61-711DAF893BBD}">
      <dgm:prSet/>
      <dgm:spPr/>
      <dgm:t>
        <a:bodyPr/>
        <a:lstStyle/>
        <a:p>
          <a:r>
            <a:rPr lang="en-US" baseline="0"/>
            <a:t>Motivation </a:t>
          </a:r>
          <a:endParaRPr lang="en-US"/>
        </a:p>
      </dgm:t>
    </dgm:pt>
    <dgm:pt modelId="{599F5ADA-848F-439E-9BF8-F7FA7ECFD5B9}" type="parTrans" cxnId="{68505C77-3475-4CB6-8B9B-B82081263152}">
      <dgm:prSet/>
      <dgm:spPr/>
      <dgm:t>
        <a:bodyPr/>
        <a:lstStyle/>
        <a:p>
          <a:endParaRPr lang="en-US"/>
        </a:p>
      </dgm:t>
    </dgm:pt>
    <dgm:pt modelId="{E23F3E64-1B3A-46F2-AA0D-D30192EE2A48}" type="sibTrans" cxnId="{68505C77-3475-4CB6-8B9B-B82081263152}">
      <dgm:prSet/>
      <dgm:spPr/>
      <dgm:t>
        <a:bodyPr/>
        <a:lstStyle/>
        <a:p>
          <a:endParaRPr lang="en-US"/>
        </a:p>
      </dgm:t>
    </dgm:pt>
    <dgm:pt modelId="{A64A37B6-CD17-428B-8D8B-B8CB9BBA5EB6}">
      <dgm:prSet/>
      <dgm:spPr/>
      <dgm:t>
        <a:bodyPr/>
        <a:lstStyle/>
        <a:p>
          <a:r>
            <a:rPr lang="en-US" baseline="0"/>
            <a:t>Approach </a:t>
          </a:r>
          <a:endParaRPr lang="en-US"/>
        </a:p>
      </dgm:t>
    </dgm:pt>
    <dgm:pt modelId="{7F51D34D-C2AD-4179-926A-EB5F4C48E85E}" type="parTrans" cxnId="{B3033671-94F0-4521-9B8A-D8C98DC0306C}">
      <dgm:prSet/>
      <dgm:spPr/>
      <dgm:t>
        <a:bodyPr/>
        <a:lstStyle/>
        <a:p>
          <a:endParaRPr lang="en-US"/>
        </a:p>
      </dgm:t>
    </dgm:pt>
    <dgm:pt modelId="{708C4466-D24B-44DD-A23B-053CF8D73515}" type="sibTrans" cxnId="{B3033671-94F0-4521-9B8A-D8C98DC0306C}">
      <dgm:prSet/>
      <dgm:spPr/>
      <dgm:t>
        <a:bodyPr/>
        <a:lstStyle/>
        <a:p>
          <a:endParaRPr lang="en-US"/>
        </a:p>
      </dgm:t>
    </dgm:pt>
    <dgm:pt modelId="{B5919125-2902-4226-ADE3-23993E910CF0}">
      <dgm:prSet/>
      <dgm:spPr/>
      <dgm:t>
        <a:bodyPr/>
        <a:lstStyle/>
        <a:p>
          <a:r>
            <a:rPr lang="en-US" baseline="0" dirty="0"/>
            <a:t>Research Questions </a:t>
          </a:r>
          <a:endParaRPr lang="en-US" dirty="0"/>
        </a:p>
      </dgm:t>
    </dgm:pt>
    <dgm:pt modelId="{8CE92E6E-98D0-404C-96BA-7185F69379AA}" type="parTrans" cxnId="{7D83E729-E68C-47B5-86FF-200DF0F167BC}">
      <dgm:prSet/>
      <dgm:spPr/>
      <dgm:t>
        <a:bodyPr/>
        <a:lstStyle/>
        <a:p>
          <a:endParaRPr lang="en-US"/>
        </a:p>
      </dgm:t>
    </dgm:pt>
    <dgm:pt modelId="{BEA2D9FE-7523-4E44-AE36-7B899A14C43F}" type="sibTrans" cxnId="{7D83E729-E68C-47B5-86FF-200DF0F167BC}">
      <dgm:prSet/>
      <dgm:spPr/>
      <dgm:t>
        <a:bodyPr/>
        <a:lstStyle/>
        <a:p>
          <a:endParaRPr lang="en-US"/>
        </a:p>
      </dgm:t>
    </dgm:pt>
    <dgm:pt modelId="{9561A8B4-A4C9-4557-890B-26E10B2F14E3}">
      <dgm:prSet/>
      <dgm:spPr/>
      <dgm:t>
        <a:bodyPr/>
        <a:lstStyle/>
        <a:p>
          <a:r>
            <a:rPr lang="en-US" baseline="0" dirty="0"/>
            <a:t>Results</a:t>
          </a:r>
          <a:endParaRPr lang="en-US" dirty="0"/>
        </a:p>
      </dgm:t>
    </dgm:pt>
    <dgm:pt modelId="{1854082E-8531-4B29-AC4A-6D918A82FD8D}" type="parTrans" cxnId="{0B0BE0B0-BD9F-4C2C-845E-5C0DD1840534}">
      <dgm:prSet/>
      <dgm:spPr/>
      <dgm:t>
        <a:bodyPr/>
        <a:lstStyle/>
        <a:p>
          <a:endParaRPr lang="en-US"/>
        </a:p>
      </dgm:t>
    </dgm:pt>
    <dgm:pt modelId="{42253747-6B4C-4063-B4AB-7509EE1E08BB}" type="sibTrans" cxnId="{0B0BE0B0-BD9F-4C2C-845E-5C0DD1840534}">
      <dgm:prSet/>
      <dgm:spPr/>
      <dgm:t>
        <a:bodyPr/>
        <a:lstStyle/>
        <a:p>
          <a:endParaRPr lang="en-US"/>
        </a:p>
      </dgm:t>
    </dgm:pt>
    <dgm:pt modelId="{81973059-FE31-4C48-A935-29D1503B6EBC}">
      <dgm:prSet/>
      <dgm:spPr/>
      <dgm:t>
        <a:bodyPr/>
        <a:lstStyle/>
        <a:p>
          <a:r>
            <a:rPr lang="en-US" baseline="0"/>
            <a:t>Future Work</a:t>
          </a:r>
          <a:endParaRPr lang="en-US"/>
        </a:p>
      </dgm:t>
    </dgm:pt>
    <dgm:pt modelId="{14B32C5A-4A3D-46DD-BE24-FB224BA9F142}" type="parTrans" cxnId="{56A01BC8-36DA-40F5-96D1-98B5F5E50EF7}">
      <dgm:prSet/>
      <dgm:spPr/>
      <dgm:t>
        <a:bodyPr/>
        <a:lstStyle/>
        <a:p>
          <a:endParaRPr lang="en-US"/>
        </a:p>
      </dgm:t>
    </dgm:pt>
    <dgm:pt modelId="{11916828-99FA-4146-8548-D0F3680E3BBC}" type="sibTrans" cxnId="{56A01BC8-36DA-40F5-96D1-98B5F5E50EF7}">
      <dgm:prSet/>
      <dgm:spPr/>
      <dgm:t>
        <a:bodyPr/>
        <a:lstStyle/>
        <a:p>
          <a:endParaRPr lang="en-US"/>
        </a:p>
      </dgm:t>
    </dgm:pt>
    <dgm:pt modelId="{39ECB26C-7B96-49CE-9D85-BB6EFC795E4F}" type="pres">
      <dgm:prSet presAssocID="{14E2CB08-47B0-40A3-8B36-D47A612E5D13}" presName="root" presStyleCnt="0">
        <dgm:presLayoutVars>
          <dgm:dir/>
          <dgm:resizeHandles val="exact"/>
        </dgm:presLayoutVars>
      </dgm:prSet>
      <dgm:spPr/>
    </dgm:pt>
    <dgm:pt modelId="{FA253583-5AA1-455E-BEE2-2146C508C790}" type="pres">
      <dgm:prSet presAssocID="{14E2CB08-47B0-40A3-8B36-D47A612E5D13}" presName="container" presStyleCnt="0">
        <dgm:presLayoutVars>
          <dgm:dir/>
          <dgm:resizeHandles val="exact"/>
        </dgm:presLayoutVars>
      </dgm:prSet>
      <dgm:spPr/>
    </dgm:pt>
    <dgm:pt modelId="{E26C7B15-371F-4850-BD1E-74231814EB9D}" type="pres">
      <dgm:prSet presAssocID="{949F7115-B34A-4F58-A020-293BD59940A5}" presName="compNode" presStyleCnt="0"/>
      <dgm:spPr/>
    </dgm:pt>
    <dgm:pt modelId="{16ACDB99-48CC-4CF2-8A81-ED382CAB099F}" type="pres">
      <dgm:prSet presAssocID="{949F7115-B34A-4F58-A020-293BD59940A5}" presName="iconBgRect" presStyleLbl="bgShp" presStyleIdx="0" presStyleCnt="6"/>
      <dgm:spPr/>
    </dgm:pt>
    <dgm:pt modelId="{44F68FEF-CA39-4FEC-87CE-1AAEBA6E153A}" type="pres">
      <dgm:prSet presAssocID="{949F7115-B34A-4F58-A020-293BD59940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692874-6037-47CE-8E54-F41828BAAC23}" type="pres">
      <dgm:prSet presAssocID="{949F7115-B34A-4F58-A020-293BD59940A5}" presName="spaceRect" presStyleCnt="0"/>
      <dgm:spPr/>
    </dgm:pt>
    <dgm:pt modelId="{9E74819C-BC59-40C0-9861-7BED248FC478}" type="pres">
      <dgm:prSet presAssocID="{949F7115-B34A-4F58-A020-293BD59940A5}" presName="textRect" presStyleLbl="revTx" presStyleIdx="0" presStyleCnt="6">
        <dgm:presLayoutVars>
          <dgm:chMax val="1"/>
          <dgm:chPref val="1"/>
        </dgm:presLayoutVars>
      </dgm:prSet>
      <dgm:spPr/>
    </dgm:pt>
    <dgm:pt modelId="{0BC5B2A0-80C3-448E-A5B2-04229D426890}" type="pres">
      <dgm:prSet presAssocID="{B2B81FA5-EBFA-4D6F-A641-FC447AA64F35}" presName="sibTrans" presStyleLbl="sibTrans2D1" presStyleIdx="0" presStyleCnt="0"/>
      <dgm:spPr/>
    </dgm:pt>
    <dgm:pt modelId="{B061110D-6101-48EC-BAD9-A8DC00BCF957}" type="pres">
      <dgm:prSet presAssocID="{F8E34E2F-EB7D-44D9-AE61-711DAF893BBD}" presName="compNode" presStyleCnt="0"/>
      <dgm:spPr/>
    </dgm:pt>
    <dgm:pt modelId="{AB191664-EA85-473D-A9A3-E02B9EE02A8B}" type="pres">
      <dgm:prSet presAssocID="{F8E34E2F-EB7D-44D9-AE61-711DAF893BBD}" presName="iconBgRect" presStyleLbl="bgShp" presStyleIdx="1" presStyleCnt="6"/>
      <dgm:spPr/>
    </dgm:pt>
    <dgm:pt modelId="{F7B937B0-004D-4EEE-83A3-C6F7DAE9634A}" type="pres">
      <dgm:prSet presAssocID="{F8E34E2F-EB7D-44D9-AE61-711DAF893BB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505C51A-6D6B-4F06-A056-1DF66116AA0B}" type="pres">
      <dgm:prSet presAssocID="{F8E34E2F-EB7D-44D9-AE61-711DAF893BBD}" presName="spaceRect" presStyleCnt="0"/>
      <dgm:spPr/>
    </dgm:pt>
    <dgm:pt modelId="{E325F26D-02B5-43D0-A6CB-447D3A2F3177}" type="pres">
      <dgm:prSet presAssocID="{F8E34E2F-EB7D-44D9-AE61-711DAF893BBD}" presName="textRect" presStyleLbl="revTx" presStyleIdx="1" presStyleCnt="6">
        <dgm:presLayoutVars>
          <dgm:chMax val="1"/>
          <dgm:chPref val="1"/>
        </dgm:presLayoutVars>
      </dgm:prSet>
      <dgm:spPr/>
    </dgm:pt>
    <dgm:pt modelId="{ED5B72E0-2CD5-4E1E-914B-4F8F277A72BB}" type="pres">
      <dgm:prSet presAssocID="{E23F3E64-1B3A-46F2-AA0D-D30192EE2A48}" presName="sibTrans" presStyleLbl="sibTrans2D1" presStyleIdx="0" presStyleCnt="0"/>
      <dgm:spPr/>
    </dgm:pt>
    <dgm:pt modelId="{E3DEF2A1-94F9-4693-957F-A44FA49DBC31}" type="pres">
      <dgm:prSet presAssocID="{A64A37B6-CD17-428B-8D8B-B8CB9BBA5EB6}" presName="compNode" presStyleCnt="0"/>
      <dgm:spPr/>
    </dgm:pt>
    <dgm:pt modelId="{FDF98F39-84F7-4533-ADAB-F71AF7DA94B6}" type="pres">
      <dgm:prSet presAssocID="{A64A37B6-CD17-428B-8D8B-B8CB9BBA5EB6}" presName="iconBgRect" presStyleLbl="bgShp" presStyleIdx="2" presStyleCnt="6"/>
      <dgm:spPr/>
    </dgm:pt>
    <dgm:pt modelId="{81CDE782-97BF-4420-84A1-82027407E8DE}" type="pres">
      <dgm:prSet presAssocID="{A64A37B6-CD17-428B-8D8B-B8CB9BBA5E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4CD224-564F-45DF-ABAF-55627CC9FC14}" type="pres">
      <dgm:prSet presAssocID="{A64A37B6-CD17-428B-8D8B-B8CB9BBA5EB6}" presName="spaceRect" presStyleCnt="0"/>
      <dgm:spPr/>
    </dgm:pt>
    <dgm:pt modelId="{EC1A2F63-EA64-4922-B99F-C2F844F29BDF}" type="pres">
      <dgm:prSet presAssocID="{A64A37B6-CD17-428B-8D8B-B8CB9BBA5EB6}" presName="textRect" presStyleLbl="revTx" presStyleIdx="2" presStyleCnt="6">
        <dgm:presLayoutVars>
          <dgm:chMax val="1"/>
          <dgm:chPref val="1"/>
        </dgm:presLayoutVars>
      </dgm:prSet>
      <dgm:spPr/>
    </dgm:pt>
    <dgm:pt modelId="{AE15F288-65E2-4163-88DD-9D6702378E1D}" type="pres">
      <dgm:prSet presAssocID="{708C4466-D24B-44DD-A23B-053CF8D73515}" presName="sibTrans" presStyleLbl="sibTrans2D1" presStyleIdx="0" presStyleCnt="0"/>
      <dgm:spPr/>
    </dgm:pt>
    <dgm:pt modelId="{5AE42F5F-57A8-4C32-9FC4-AB8350D69265}" type="pres">
      <dgm:prSet presAssocID="{B5919125-2902-4226-ADE3-23993E910CF0}" presName="compNode" presStyleCnt="0"/>
      <dgm:spPr/>
    </dgm:pt>
    <dgm:pt modelId="{94346F6A-F3B7-4AB3-9F15-1F6A0D15D977}" type="pres">
      <dgm:prSet presAssocID="{B5919125-2902-4226-ADE3-23993E910CF0}" presName="iconBgRect" presStyleLbl="bgShp" presStyleIdx="3" presStyleCnt="6"/>
      <dgm:spPr/>
    </dgm:pt>
    <dgm:pt modelId="{FA85FB20-1928-42BB-A5C6-39D72E06586D}" type="pres">
      <dgm:prSet presAssocID="{B5919125-2902-4226-ADE3-23993E910CF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8704029-0663-4A74-AABB-77010F3814DA}" type="pres">
      <dgm:prSet presAssocID="{B5919125-2902-4226-ADE3-23993E910CF0}" presName="spaceRect" presStyleCnt="0"/>
      <dgm:spPr/>
    </dgm:pt>
    <dgm:pt modelId="{ADEAA5CA-A889-42B4-899B-75E284D85867}" type="pres">
      <dgm:prSet presAssocID="{B5919125-2902-4226-ADE3-23993E910CF0}" presName="textRect" presStyleLbl="revTx" presStyleIdx="3" presStyleCnt="6">
        <dgm:presLayoutVars>
          <dgm:chMax val="1"/>
          <dgm:chPref val="1"/>
        </dgm:presLayoutVars>
      </dgm:prSet>
      <dgm:spPr/>
    </dgm:pt>
    <dgm:pt modelId="{68B71E8B-EB3D-45F9-8F92-542772FA9910}" type="pres">
      <dgm:prSet presAssocID="{BEA2D9FE-7523-4E44-AE36-7B899A14C43F}" presName="sibTrans" presStyleLbl="sibTrans2D1" presStyleIdx="0" presStyleCnt="0"/>
      <dgm:spPr/>
    </dgm:pt>
    <dgm:pt modelId="{922A6223-AD06-4C37-8B0E-2D6D7130AE9B}" type="pres">
      <dgm:prSet presAssocID="{9561A8B4-A4C9-4557-890B-26E10B2F14E3}" presName="compNode" presStyleCnt="0"/>
      <dgm:spPr/>
    </dgm:pt>
    <dgm:pt modelId="{BFEA6D51-961E-41BA-8595-4DDDB0A89C04}" type="pres">
      <dgm:prSet presAssocID="{9561A8B4-A4C9-4557-890B-26E10B2F14E3}" presName="iconBgRect" presStyleLbl="bgShp" presStyleIdx="4" presStyleCnt="6"/>
      <dgm:spPr/>
    </dgm:pt>
    <dgm:pt modelId="{0A0E1264-49D1-4FC3-8CF0-B06E4E94DBF2}" type="pres">
      <dgm:prSet presAssocID="{9561A8B4-A4C9-4557-890B-26E10B2F14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5A7DB1-C44C-4C9A-BF88-D1A4DE02F8FC}" type="pres">
      <dgm:prSet presAssocID="{9561A8B4-A4C9-4557-890B-26E10B2F14E3}" presName="spaceRect" presStyleCnt="0"/>
      <dgm:spPr/>
    </dgm:pt>
    <dgm:pt modelId="{BB9C40D9-D53C-49A2-B751-92F28E26FB13}" type="pres">
      <dgm:prSet presAssocID="{9561A8B4-A4C9-4557-890B-26E10B2F14E3}" presName="textRect" presStyleLbl="revTx" presStyleIdx="4" presStyleCnt="6">
        <dgm:presLayoutVars>
          <dgm:chMax val="1"/>
          <dgm:chPref val="1"/>
        </dgm:presLayoutVars>
      </dgm:prSet>
      <dgm:spPr/>
    </dgm:pt>
    <dgm:pt modelId="{FE382A63-1775-4E78-A310-13BEDE987A1C}" type="pres">
      <dgm:prSet presAssocID="{42253747-6B4C-4063-B4AB-7509EE1E08BB}" presName="sibTrans" presStyleLbl="sibTrans2D1" presStyleIdx="0" presStyleCnt="0"/>
      <dgm:spPr/>
    </dgm:pt>
    <dgm:pt modelId="{6AC5FA3C-E248-405D-B396-41010CF52908}" type="pres">
      <dgm:prSet presAssocID="{81973059-FE31-4C48-A935-29D1503B6EBC}" presName="compNode" presStyleCnt="0"/>
      <dgm:spPr/>
    </dgm:pt>
    <dgm:pt modelId="{5C080989-C176-4589-B475-9B20B931332B}" type="pres">
      <dgm:prSet presAssocID="{81973059-FE31-4C48-A935-29D1503B6EBC}" presName="iconBgRect" presStyleLbl="bgShp" presStyleIdx="5" presStyleCnt="6"/>
      <dgm:spPr/>
    </dgm:pt>
    <dgm:pt modelId="{02881DAF-B965-4F9D-9D88-D02B67B07EDB}" type="pres">
      <dgm:prSet presAssocID="{81973059-FE31-4C48-A935-29D1503B6E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78009E4-4F4E-4EB4-A938-BE89C2AE961B}" type="pres">
      <dgm:prSet presAssocID="{81973059-FE31-4C48-A935-29D1503B6EBC}" presName="spaceRect" presStyleCnt="0"/>
      <dgm:spPr/>
    </dgm:pt>
    <dgm:pt modelId="{8709CAA0-7BE0-4AAE-8A09-06CBCF85E3ED}" type="pres">
      <dgm:prSet presAssocID="{81973059-FE31-4C48-A935-29D1503B6EB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F0D1A03-AFCA-41FA-AEED-0F250902364A}" type="presOf" srcId="{81973059-FE31-4C48-A935-29D1503B6EBC}" destId="{8709CAA0-7BE0-4AAE-8A09-06CBCF85E3ED}" srcOrd="0" destOrd="0" presId="urn:microsoft.com/office/officeart/2018/2/layout/IconCircleList"/>
    <dgm:cxn modelId="{BFFA4206-35C9-4805-AD8E-5FDFDF0BA99A}" type="presOf" srcId="{B5919125-2902-4226-ADE3-23993E910CF0}" destId="{ADEAA5CA-A889-42B4-899B-75E284D85867}" srcOrd="0" destOrd="0" presId="urn:microsoft.com/office/officeart/2018/2/layout/IconCircleList"/>
    <dgm:cxn modelId="{4C283F08-C4CC-4377-96D0-990EE3E13819}" type="presOf" srcId="{F8E34E2F-EB7D-44D9-AE61-711DAF893BBD}" destId="{E325F26D-02B5-43D0-A6CB-447D3A2F3177}" srcOrd="0" destOrd="0" presId="urn:microsoft.com/office/officeart/2018/2/layout/IconCircleList"/>
    <dgm:cxn modelId="{B0CC500E-F7B9-4DA6-90E6-0E54EB1E5C99}" type="presOf" srcId="{708C4466-D24B-44DD-A23B-053CF8D73515}" destId="{AE15F288-65E2-4163-88DD-9D6702378E1D}" srcOrd="0" destOrd="0" presId="urn:microsoft.com/office/officeart/2018/2/layout/IconCircleList"/>
    <dgm:cxn modelId="{7D83E729-E68C-47B5-86FF-200DF0F167BC}" srcId="{14E2CB08-47B0-40A3-8B36-D47A612E5D13}" destId="{B5919125-2902-4226-ADE3-23993E910CF0}" srcOrd="3" destOrd="0" parTransId="{8CE92E6E-98D0-404C-96BA-7185F69379AA}" sibTransId="{BEA2D9FE-7523-4E44-AE36-7B899A14C43F}"/>
    <dgm:cxn modelId="{DD06AF30-7EA1-491B-840F-9CA40BF8889C}" type="presOf" srcId="{BEA2D9FE-7523-4E44-AE36-7B899A14C43F}" destId="{68B71E8B-EB3D-45F9-8F92-542772FA9910}" srcOrd="0" destOrd="0" presId="urn:microsoft.com/office/officeart/2018/2/layout/IconCircleList"/>
    <dgm:cxn modelId="{24D26470-B391-4A7A-8951-6019FF79B2E2}" type="presOf" srcId="{9561A8B4-A4C9-4557-890B-26E10B2F14E3}" destId="{BB9C40D9-D53C-49A2-B751-92F28E26FB13}" srcOrd="0" destOrd="0" presId="urn:microsoft.com/office/officeart/2018/2/layout/IconCircleList"/>
    <dgm:cxn modelId="{B3033671-94F0-4521-9B8A-D8C98DC0306C}" srcId="{14E2CB08-47B0-40A3-8B36-D47A612E5D13}" destId="{A64A37B6-CD17-428B-8D8B-B8CB9BBA5EB6}" srcOrd="2" destOrd="0" parTransId="{7F51D34D-C2AD-4179-926A-EB5F4C48E85E}" sibTransId="{708C4466-D24B-44DD-A23B-053CF8D73515}"/>
    <dgm:cxn modelId="{68505C77-3475-4CB6-8B9B-B82081263152}" srcId="{14E2CB08-47B0-40A3-8B36-D47A612E5D13}" destId="{F8E34E2F-EB7D-44D9-AE61-711DAF893BBD}" srcOrd="1" destOrd="0" parTransId="{599F5ADA-848F-439E-9BF8-F7FA7ECFD5B9}" sibTransId="{E23F3E64-1B3A-46F2-AA0D-D30192EE2A48}"/>
    <dgm:cxn modelId="{0B0BE0B0-BD9F-4C2C-845E-5C0DD1840534}" srcId="{14E2CB08-47B0-40A3-8B36-D47A612E5D13}" destId="{9561A8B4-A4C9-4557-890B-26E10B2F14E3}" srcOrd="4" destOrd="0" parTransId="{1854082E-8531-4B29-AC4A-6D918A82FD8D}" sibTransId="{42253747-6B4C-4063-B4AB-7509EE1E08BB}"/>
    <dgm:cxn modelId="{743CCEBF-98C1-4540-BE78-426DDBA26BBE}" type="presOf" srcId="{42253747-6B4C-4063-B4AB-7509EE1E08BB}" destId="{FE382A63-1775-4E78-A310-13BEDE987A1C}" srcOrd="0" destOrd="0" presId="urn:microsoft.com/office/officeart/2018/2/layout/IconCircleList"/>
    <dgm:cxn modelId="{4926F7BF-E9D3-4810-90FE-6207F9FB6657}" srcId="{14E2CB08-47B0-40A3-8B36-D47A612E5D13}" destId="{949F7115-B34A-4F58-A020-293BD59940A5}" srcOrd="0" destOrd="0" parTransId="{8363CF35-38D2-4C1D-B794-CF2FCDDBDEC6}" sibTransId="{B2B81FA5-EBFA-4D6F-A641-FC447AA64F35}"/>
    <dgm:cxn modelId="{5F64A8C5-BF86-4E03-A3FF-49472B2FCFCB}" type="presOf" srcId="{B2B81FA5-EBFA-4D6F-A641-FC447AA64F35}" destId="{0BC5B2A0-80C3-448E-A5B2-04229D426890}" srcOrd="0" destOrd="0" presId="urn:microsoft.com/office/officeart/2018/2/layout/IconCircleList"/>
    <dgm:cxn modelId="{56A01BC8-36DA-40F5-96D1-98B5F5E50EF7}" srcId="{14E2CB08-47B0-40A3-8B36-D47A612E5D13}" destId="{81973059-FE31-4C48-A935-29D1503B6EBC}" srcOrd="5" destOrd="0" parTransId="{14B32C5A-4A3D-46DD-BE24-FB224BA9F142}" sibTransId="{11916828-99FA-4146-8548-D0F3680E3BBC}"/>
    <dgm:cxn modelId="{4F9EFDD8-EAB7-4E51-943F-5008DC0E0C2A}" type="presOf" srcId="{A64A37B6-CD17-428B-8D8B-B8CB9BBA5EB6}" destId="{EC1A2F63-EA64-4922-B99F-C2F844F29BDF}" srcOrd="0" destOrd="0" presId="urn:microsoft.com/office/officeart/2018/2/layout/IconCircleList"/>
    <dgm:cxn modelId="{9691C3DC-CE32-4246-9140-E5E70C06D33C}" type="presOf" srcId="{E23F3E64-1B3A-46F2-AA0D-D30192EE2A48}" destId="{ED5B72E0-2CD5-4E1E-914B-4F8F277A72BB}" srcOrd="0" destOrd="0" presId="urn:microsoft.com/office/officeart/2018/2/layout/IconCircleList"/>
    <dgm:cxn modelId="{B7B892ED-6D94-4AF0-A647-2189E82FCE88}" type="presOf" srcId="{949F7115-B34A-4F58-A020-293BD59940A5}" destId="{9E74819C-BC59-40C0-9861-7BED248FC478}" srcOrd="0" destOrd="0" presId="urn:microsoft.com/office/officeart/2018/2/layout/IconCircleList"/>
    <dgm:cxn modelId="{8826A9F5-1C2B-427C-8959-6FB168700593}" type="presOf" srcId="{14E2CB08-47B0-40A3-8B36-D47A612E5D13}" destId="{39ECB26C-7B96-49CE-9D85-BB6EFC795E4F}" srcOrd="0" destOrd="0" presId="urn:microsoft.com/office/officeart/2018/2/layout/IconCircleList"/>
    <dgm:cxn modelId="{0CDF0826-961C-4B1C-8507-5FD35E44F6F3}" type="presParOf" srcId="{39ECB26C-7B96-49CE-9D85-BB6EFC795E4F}" destId="{FA253583-5AA1-455E-BEE2-2146C508C790}" srcOrd="0" destOrd="0" presId="urn:microsoft.com/office/officeart/2018/2/layout/IconCircleList"/>
    <dgm:cxn modelId="{84B54078-EC57-4D45-9953-48560EAF2B08}" type="presParOf" srcId="{FA253583-5AA1-455E-BEE2-2146C508C790}" destId="{E26C7B15-371F-4850-BD1E-74231814EB9D}" srcOrd="0" destOrd="0" presId="urn:microsoft.com/office/officeart/2018/2/layout/IconCircleList"/>
    <dgm:cxn modelId="{929ABEFC-31F3-4EEC-9BFD-8E2177D5D034}" type="presParOf" srcId="{E26C7B15-371F-4850-BD1E-74231814EB9D}" destId="{16ACDB99-48CC-4CF2-8A81-ED382CAB099F}" srcOrd="0" destOrd="0" presId="urn:microsoft.com/office/officeart/2018/2/layout/IconCircleList"/>
    <dgm:cxn modelId="{21DE4450-1EFE-44F8-A137-48D3D67B8998}" type="presParOf" srcId="{E26C7B15-371F-4850-BD1E-74231814EB9D}" destId="{44F68FEF-CA39-4FEC-87CE-1AAEBA6E153A}" srcOrd="1" destOrd="0" presId="urn:microsoft.com/office/officeart/2018/2/layout/IconCircleList"/>
    <dgm:cxn modelId="{8DCEC3F8-ADD4-4398-BF77-574E06740F9B}" type="presParOf" srcId="{E26C7B15-371F-4850-BD1E-74231814EB9D}" destId="{F6692874-6037-47CE-8E54-F41828BAAC23}" srcOrd="2" destOrd="0" presId="urn:microsoft.com/office/officeart/2018/2/layout/IconCircleList"/>
    <dgm:cxn modelId="{050FA949-4470-491C-B484-0BB7837F4E2B}" type="presParOf" srcId="{E26C7B15-371F-4850-BD1E-74231814EB9D}" destId="{9E74819C-BC59-40C0-9861-7BED248FC478}" srcOrd="3" destOrd="0" presId="urn:microsoft.com/office/officeart/2018/2/layout/IconCircleList"/>
    <dgm:cxn modelId="{F4F8A620-7291-4623-9487-6C6FF5C6566A}" type="presParOf" srcId="{FA253583-5AA1-455E-BEE2-2146C508C790}" destId="{0BC5B2A0-80C3-448E-A5B2-04229D426890}" srcOrd="1" destOrd="0" presId="urn:microsoft.com/office/officeart/2018/2/layout/IconCircleList"/>
    <dgm:cxn modelId="{93192A19-F70F-4F88-8777-3229F5DF7D92}" type="presParOf" srcId="{FA253583-5AA1-455E-BEE2-2146C508C790}" destId="{B061110D-6101-48EC-BAD9-A8DC00BCF957}" srcOrd="2" destOrd="0" presId="urn:microsoft.com/office/officeart/2018/2/layout/IconCircleList"/>
    <dgm:cxn modelId="{E01D69D6-A64C-48D9-914E-8827F0B8B094}" type="presParOf" srcId="{B061110D-6101-48EC-BAD9-A8DC00BCF957}" destId="{AB191664-EA85-473D-A9A3-E02B9EE02A8B}" srcOrd="0" destOrd="0" presId="urn:microsoft.com/office/officeart/2018/2/layout/IconCircleList"/>
    <dgm:cxn modelId="{E4FD10D2-CEA9-4260-8067-C7AD3C9A1F84}" type="presParOf" srcId="{B061110D-6101-48EC-BAD9-A8DC00BCF957}" destId="{F7B937B0-004D-4EEE-83A3-C6F7DAE9634A}" srcOrd="1" destOrd="0" presId="urn:microsoft.com/office/officeart/2018/2/layout/IconCircleList"/>
    <dgm:cxn modelId="{8651582B-0D4E-4EEE-8D65-C18F935012DE}" type="presParOf" srcId="{B061110D-6101-48EC-BAD9-A8DC00BCF957}" destId="{4505C51A-6D6B-4F06-A056-1DF66116AA0B}" srcOrd="2" destOrd="0" presId="urn:microsoft.com/office/officeart/2018/2/layout/IconCircleList"/>
    <dgm:cxn modelId="{3A4819D7-C910-4030-882D-E3A389F1AA8C}" type="presParOf" srcId="{B061110D-6101-48EC-BAD9-A8DC00BCF957}" destId="{E325F26D-02B5-43D0-A6CB-447D3A2F3177}" srcOrd="3" destOrd="0" presId="urn:microsoft.com/office/officeart/2018/2/layout/IconCircleList"/>
    <dgm:cxn modelId="{7DA94CD3-6648-4B77-9176-50E3967B9EAE}" type="presParOf" srcId="{FA253583-5AA1-455E-BEE2-2146C508C790}" destId="{ED5B72E0-2CD5-4E1E-914B-4F8F277A72BB}" srcOrd="3" destOrd="0" presId="urn:microsoft.com/office/officeart/2018/2/layout/IconCircleList"/>
    <dgm:cxn modelId="{2C0CEAF6-1C71-4455-9832-151424C9DDB4}" type="presParOf" srcId="{FA253583-5AA1-455E-BEE2-2146C508C790}" destId="{E3DEF2A1-94F9-4693-957F-A44FA49DBC31}" srcOrd="4" destOrd="0" presId="urn:microsoft.com/office/officeart/2018/2/layout/IconCircleList"/>
    <dgm:cxn modelId="{12FD177E-F364-4965-B3AC-3B33A83C5545}" type="presParOf" srcId="{E3DEF2A1-94F9-4693-957F-A44FA49DBC31}" destId="{FDF98F39-84F7-4533-ADAB-F71AF7DA94B6}" srcOrd="0" destOrd="0" presId="urn:microsoft.com/office/officeart/2018/2/layout/IconCircleList"/>
    <dgm:cxn modelId="{EC957E1C-8722-42CC-B199-7FCD9F86EF6C}" type="presParOf" srcId="{E3DEF2A1-94F9-4693-957F-A44FA49DBC31}" destId="{81CDE782-97BF-4420-84A1-82027407E8DE}" srcOrd="1" destOrd="0" presId="urn:microsoft.com/office/officeart/2018/2/layout/IconCircleList"/>
    <dgm:cxn modelId="{B8387DA8-8662-42E2-8ED7-7562D55BDD0A}" type="presParOf" srcId="{E3DEF2A1-94F9-4693-957F-A44FA49DBC31}" destId="{764CD224-564F-45DF-ABAF-55627CC9FC14}" srcOrd="2" destOrd="0" presId="urn:microsoft.com/office/officeart/2018/2/layout/IconCircleList"/>
    <dgm:cxn modelId="{6617B6A6-201F-4BD8-B392-DA02BD44C891}" type="presParOf" srcId="{E3DEF2A1-94F9-4693-957F-A44FA49DBC31}" destId="{EC1A2F63-EA64-4922-B99F-C2F844F29BDF}" srcOrd="3" destOrd="0" presId="urn:microsoft.com/office/officeart/2018/2/layout/IconCircleList"/>
    <dgm:cxn modelId="{A2277E06-69FB-48FE-9FA1-BF40E4E9F75E}" type="presParOf" srcId="{FA253583-5AA1-455E-BEE2-2146C508C790}" destId="{AE15F288-65E2-4163-88DD-9D6702378E1D}" srcOrd="5" destOrd="0" presId="urn:microsoft.com/office/officeart/2018/2/layout/IconCircleList"/>
    <dgm:cxn modelId="{443A90A6-7779-41BD-9C3B-240303444447}" type="presParOf" srcId="{FA253583-5AA1-455E-BEE2-2146C508C790}" destId="{5AE42F5F-57A8-4C32-9FC4-AB8350D69265}" srcOrd="6" destOrd="0" presId="urn:microsoft.com/office/officeart/2018/2/layout/IconCircleList"/>
    <dgm:cxn modelId="{BFCCD91B-EC6F-4869-A404-3DF95185FF11}" type="presParOf" srcId="{5AE42F5F-57A8-4C32-9FC4-AB8350D69265}" destId="{94346F6A-F3B7-4AB3-9F15-1F6A0D15D977}" srcOrd="0" destOrd="0" presId="urn:microsoft.com/office/officeart/2018/2/layout/IconCircleList"/>
    <dgm:cxn modelId="{888047FF-9E6F-4ADB-982B-A102BDF74CC9}" type="presParOf" srcId="{5AE42F5F-57A8-4C32-9FC4-AB8350D69265}" destId="{FA85FB20-1928-42BB-A5C6-39D72E06586D}" srcOrd="1" destOrd="0" presId="urn:microsoft.com/office/officeart/2018/2/layout/IconCircleList"/>
    <dgm:cxn modelId="{796EE6BC-ACDA-443F-910B-0A2C344BEE3C}" type="presParOf" srcId="{5AE42F5F-57A8-4C32-9FC4-AB8350D69265}" destId="{08704029-0663-4A74-AABB-77010F3814DA}" srcOrd="2" destOrd="0" presId="urn:microsoft.com/office/officeart/2018/2/layout/IconCircleList"/>
    <dgm:cxn modelId="{133CFDBD-FFE6-4603-B7CB-D584BC06221E}" type="presParOf" srcId="{5AE42F5F-57A8-4C32-9FC4-AB8350D69265}" destId="{ADEAA5CA-A889-42B4-899B-75E284D85867}" srcOrd="3" destOrd="0" presId="urn:microsoft.com/office/officeart/2018/2/layout/IconCircleList"/>
    <dgm:cxn modelId="{18F37585-D46E-4669-AEE6-BE1C6DA078CB}" type="presParOf" srcId="{FA253583-5AA1-455E-BEE2-2146C508C790}" destId="{68B71E8B-EB3D-45F9-8F92-542772FA9910}" srcOrd="7" destOrd="0" presId="urn:microsoft.com/office/officeart/2018/2/layout/IconCircleList"/>
    <dgm:cxn modelId="{75A21858-FD23-482E-80E6-A07F89CD09EB}" type="presParOf" srcId="{FA253583-5AA1-455E-BEE2-2146C508C790}" destId="{922A6223-AD06-4C37-8B0E-2D6D7130AE9B}" srcOrd="8" destOrd="0" presId="urn:microsoft.com/office/officeart/2018/2/layout/IconCircleList"/>
    <dgm:cxn modelId="{40D36569-9FBB-43EB-A28B-831EAC119B0F}" type="presParOf" srcId="{922A6223-AD06-4C37-8B0E-2D6D7130AE9B}" destId="{BFEA6D51-961E-41BA-8595-4DDDB0A89C04}" srcOrd="0" destOrd="0" presId="urn:microsoft.com/office/officeart/2018/2/layout/IconCircleList"/>
    <dgm:cxn modelId="{C7AB54BB-5590-44E0-B203-01B10F1874B5}" type="presParOf" srcId="{922A6223-AD06-4C37-8B0E-2D6D7130AE9B}" destId="{0A0E1264-49D1-4FC3-8CF0-B06E4E94DBF2}" srcOrd="1" destOrd="0" presId="urn:microsoft.com/office/officeart/2018/2/layout/IconCircleList"/>
    <dgm:cxn modelId="{D72E00E4-6219-43E6-9762-FADB594390D7}" type="presParOf" srcId="{922A6223-AD06-4C37-8B0E-2D6D7130AE9B}" destId="{A45A7DB1-C44C-4C9A-BF88-D1A4DE02F8FC}" srcOrd="2" destOrd="0" presId="urn:microsoft.com/office/officeart/2018/2/layout/IconCircleList"/>
    <dgm:cxn modelId="{2B58A34A-FDF4-4978-B4B8-A2E0CC13007B}" type="presParOf" srcId="{922A6223-AD06-4C37-8B0E-2D6D7130AE9B}" destId="{BB9C40D9-D53C-49A2-B751-92F28E26FB13}" srcOrd="3" destOrd="0" presId="urn:microsoft.com/office/officeart/2018/2/layout/IconCircleList"/>
    <dgm:cxn modelId="{71C1C685-3D69-458D-A88E-02B076AB416D}" type="presParOf" srcId="{FA253583-5AA1-455E-BEE2-2146C508C790}" destId="{FE382A63-1775-4E78-A310-13BEDE987A1C}" srcOrd="9" destOrd="0" presId="urn:microsoft.com/office/officeart/2018/2/layout/IconCircleList"/>
    <dgm:cxn modelId="{38E5717E-CB54-4900-AB2D-8093B955B0ED}" type="presParOf" srcId="{FA253583-5AA1-455E-BEE2-2146C508C790}" destId="{6AC5FA3C-E248-405D-B396-41010CF52908}" srcOrd="10" destOrd="0" presId="urn:microsoft.com/office/officeart/2018/2/layout/IconCircleList"/>
    <dgm:cxn modelId="{4E97134D-D466-4E9D-ADE7-0BEE9A425D12}" type="presParOf" srcId="{6AC5FA3C-E248-405D-B396-41010CF52908}" destId="{5C080989-C176-4589-B475-9B20B931332B}" srcOrd="0" destOrd="0" presId="urn:microsoft.com/office/officeart/2018/2/layout/IconCircleList"/>
    <dgm:cxn modelId="{884E8AB6-34B9-49D6-B7DD-6C9F3696D317}" type="presParOf" srcId="{6AC5FA3C-E248-405D-B396-41010CF52908}" destId="{02881DAF-B965-4F9D-9D88-D02B67B07EDB}" srcOrd="1" destOrd="0" presId="urn:microsoft.com/office/officeart/2018/2/layout/IconCircleList"/>
    <dgm:cxn modelId="{3D5D19BC-450C-45ED-A28E-25F5575D80F0}" type="presParOf" srcId="{6AC5FA3C-E248-405D-B396-41010CF52908}" destId="{E78009E4-4F4E-4EB4-A938-BE89C2AE961B}" srcOrd="2" destOrd="0" presId="urn:microsoft.com/office/officeart/2018/2/layout/IconCircleList"/>
    <dgm:cxn modelId="{7870910B-AD35-4DD8-9C46-4138D7742CB9}" type="presParOf" srcId="{6AC5FA3C-E248-405D-B396-41010CF52908}" destId="{8709CAA0-7BE0-4AAE-8A09-06CBCF85E3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5B260-1042-4739-81B9-03F54C1F24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F61CC4-00E8-419F-A06E-9DEDB0F3D7DA}">
      <dgm:prSet/>
      <dgm:spPr/>
      <dgm:t>
        <a:bodyPr/>
        <a:lstStyle/>
        <a:p>
          <a:r>
            <a:rPr lang="en-US" baseline="0"/>
            <a:t>The COVID-19 pandemic has led to significant worldwide health and economic challenges</a:t>
          </a:r>
          <a:endParaRPr lang="en-US"/>
        </a:p>
      </dgm:t>
    </dgm:pt>
    <dgm:pt modelId="{D5A8B072-09D0-4405-9F72-50249883C832}" type="parTrans" cxnId="{B8080484-53D2-4C3F-84F4-471C50D0EBDF}">
      <dgm:prSet/>
      <dgm:spPr/>
      <dgm:t>
        <a:bodyPr/>
        <a:lstStyle/>
        <a:p>
          <a:endParaRPr lang="en-US"/>
        </a:p>
      </dgm:t>
    </dgm:pt>
    <dgm:pt modelId="{2371020E-15AD-4E88-BF2D-2FC075FBEABF}" type="sibTrans" cxnId="{B8080484-53D2-4C3F-84F4-471C50D0EBDF}">
      <dgm:prSet/>
      <dgm:spPr/>
      <dgm:t>
        <a:bodyPr/>
        <a:lstStyle/>
        <a:p>
          <a:endParaRPr lang="en-US"/>
        </a:p>
      </dgm:t>
    </dgm:pt>
    <dgm:pt modelId="{B2423046-0655-4CF9-9F39-998E48C425DE}">
      <dgm:prSet/>
      <dgm:spPr/>
      <dgm:t>
        <a:bodyPr/>
        <a:lstStyle/>
        <a:p>
          <a:r>
            <a:rPr lang="en-US" baseline="0" dirty="0"/>
            <a:t>In order to make well-informed policy decisions, it is essential to understand the virus's effects and its distribution.</a:t>
          </a:r>
          <a:endParaRPr lang="en-US" dirty="0"/>
        </a:p>
      </dgm:t>
    </dgm:pt>
    <dgm:pt modelId="{9C03A614-C8FE-4241-8B5A-C3969340397F}" type="parTrans" cxnId="{3A77B159-23D6-4FDE-8B50-94F4D3E6ECE3}">
      <dgm:prSet/>
      <dgm:spPr/>
      <dgm:t>
        <a:bodyPr/>
        <a:lstStyle/>
        <a:p>
          <a:endParaRPr lang="en-US"/>
        </a:p>
      </dgm:t>
    </dgm:pt>
    <dgm:pt modelId="{E78C9AD6-E724-42CC-9CE1-0E77AF814077}" type="sibTrans" cxnId="{3A77B159-23D6-4FDE-8B50-94F4D3E6ECE3}">
      <dgm:prSet/>
      <dgm:spPr/>
      <dgm:t>
        <a:bodyPr/>
        <a:lstStyle/>
        <a:p>
          <a:endParaRPr lang="en-US"/>
        </a:p>
      </dgm:t>
    </dgm:pt>
    <dgm:pt modelId="{16D5B836-478F-4FF0-893A-760439170E59}">
      <dgm:prSet/>
      <dgm:spPr/>
      <dgm:t>
        <a:bodyPr/>
        <a:lstStyle/>
        <a:p>
          <a:r>
            <a:rPr lang="en-US" baseline="0"/>
            <a:t>To elucidate patterns related to COVID-19, insights derived from data-driven approaches are indispensable.</a:t>
          </a:r>
          <a:endParaRPr lang="en-US"/>
        </a:p>
      </dgm:t>
    </dgm:pt>
    <dgm:pt modelId="{13F1BCD8-9110-4312-81B9-D83336CFB549}" type="parTrans" cxnId="{102E71B9-7ED7-480A-AF8A-1A36886C89BE}">
      <dgm:prSet/>
      <dgm:spPr/>
      <dgm:t>
        <a:bodyPr/>
        <a:lstStyle/>
        <a:p>
          <a:endParaRPr lang="en-US"/>
        </a:p>
      </dgm:t>
    </dgm:pt>
    <dgm:pt modelId="{C19B8C65-E695-4A0C-80D9-C65D4EAF7C98}" type="sibTrans" cxnId="{102E71B9-7ED7-480A-AF8A-1A36886C89BE}">
      <dgm:prSet/>
      <dgm:spPr/>
      <dgm:t>
        <a:bodyPr/>
        <a:lstStyle/>
        <a:p>
          <a:endParaRPr lang="en-US"/>
        </a:p>
      </dgm:t>
    </dgm:pt>
    <dgm:pt modelId="{93C79DBE-8BA5-49BD-B81C-F6098C3273D2}" type="pres">
      <dgm:prSet presAssocID="{F615B260-1042-4739-81B9-03F54C1F2480}" presName="root" presStyleCnt="0">
        <dgm:presLayoutVars>
          <dgm:dir/>
          <dgm:resizeHandles val="exact"/>
        </dgm:presLayoutVars>
      </dgm:prSet>
      <dgm:spPr/>
    </dgm:pt>
    <dgm:pt modelId="{7F2B2303-56EE-444B-B1CA-E9314A3BB604}" type="pres">
      <dgm:prSet presAssocID="{8BF61CC4-00E8-419F-A06E-9DEDB0F3D7DA}" presName="compNode" presStyleCnt="0"/>
      <dgm:spPr/>
    </dgm:pt>
    <dgm:pt modelId="{FE09BE94-2762-4B1D-9256-125B78BC56ED}" type="pres">
      <dgm:prSet presAssocID="{8BF61CC4-00E8-419F-A06E-9DEDB0F3D7DA}" presName="bgRect" presStyleLbl="bgShp" presStyleIdx="0" presStyleCnt="3"/>
      <dgm:spPr/>
    </dgm:pt>
    <dgm:pt modelId="{DD59A890-DBC9-4761-9351-0C6DCB2AE156}" type="pres">
      <dgm:prSet presAssocID="{8BF61CC4-00E8-419F-A06E-9DEDB0F3D7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32E6E38-7E8D-4A95-94A2-CE4F33AB3A3D}" type="pres">
      <dgm:prSet presAssocID="{8BF61CC4-00E8-419F-A06E-9DEDB0F3D7DA}" presName="spaceRect" presStyleCnt="0"/>
      <dgm:spPr/>
    </dgm:pt>
    <dgm:pt modelId="{2113E649-A8C4-4D4D-99A6-6C20879B887D}" type="pres">
      <dgm:prSet presAssocID="{8BF61CC4-00E8-419F-A06E-9DEDB0F3D7DA}" presName="parTx" presStyleLbl="revTx" presStyleIdx="0" presStyleCnt="3">
        <dgm:presLayoutVars>
          <dgm:chMax val="0"/>
          <dgm:chPref val="0"/>
        </dgm:presLayoutVars>
      </dgm:prSet>
      <dgm:spPr/>
    </dgm:pt>
    <dgm:pt modelId="{27EE2996-45E8-44ED-91B1-8FB13EDC54D9}" type="pres">
      <dgm:prSet presAssocID="{2371020E-15AD-4E88-BF2D-2FC075FBEABF}" presName="sibTrans" presStyleCnt="0"/>
      <dgm:spPr/>
    </dgm:pt>
    <dgm:pt modelId="{640839AF-1C54-4A88-98BF-232D4B80743C}" type="pres">
      <dgm:prSet presAssocID="{B2423046-0655-4CF9-9F39-998E48C425DE}" presName="compNode" presStyleCnt="0"/>
      <dgm:spPr/>
    </dgm:pt>
    <dgm:pt modelId="{433FFAF8-1F85-4AFB-B009-FBD15E6D51A7}" type="pres">
      <dgm:prSet presAssocID="{B2423046-0655-4CF9-9F39-998E48C425DE}" presName="bgRect" presStyleLbl="bgShp" presStyleIdx="1" presStyleCnt="3"/>
      <dgm:spPr/>
    </dgm:pt>
    <dgm:pt modelId="{B14AAFC0-A606-4B72-814F-A062143DC027}" type="pres">
      <dgm:prSet presAssocID="{B2423046-0655-4CF9-9F39-998E48C425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C471F03-AAE7-466F-B67E-F89650F93184}" type="pres">
      <dgm:prSet presAssocID="{B2423046-0655-4CF9-9F39-998E48C425DE}" presName="spaceRect" presStyleCnt="0"/>
      <dgm:spPr/>
    </dgm:pt>
    <dgm:pt modelId="{EB6DA561-852B-4DBC-9810-7A2E93475055}" type="pres">
      <dgm:prSet presAssocID="{B2423046-0655-4CF9-9F39-998E48C425DE}" presName="parTx" presStyleLbl="revTx" presStyleIdx="1" presStyleCnt="3">
        <dgm:presLayoutVars>
          <dgm:chMax val="0"/>
          <dgm:chPref val="0"/>
        </dgm:presLayoutVars>
      </dgm:prSet>
      <dgm:spPr/>
    </dgm:pt>
    <dgm:pt modelId="{4AA4571A-2ECA-414E-BE19-243C79D44867}" type="pres">
      <dgm:prSet presAssocID="{E78C9AD6-E724-42CC-9CE1-0E77AF814077}" presName="sibTrans" presStyleCnt="0"/>
      <dgm:spPr/>
    </dgm:pt>
    <dgm:pt modelId="{AFEB13E2-EAB5-4302-8CC4-FD5513B4E50D}" type="pres">
      <dgm:prSet presAssocID="{16D5B836-478F-4FF0-893A-760439170E59}" presName="compNode" presStyleCnt="0"/>
      <dgm:spPr/>
    </dgm:pt>
    <dgm:pt modelId="{B9B65C9C-DE99-4339-9603-712CFC30006B}" type="pres">
      <dgm:prSet presAssocID="{16D5B836-478F-4FF0-893A-760439170E59}" presName="bgRect" presStyleLbl="bgShp" presStyleIdx="2" presStyleCnt="3"/>
      <dgm:spPr/>
    </dgm:pt>
    <dgm:pt modelId="{4476A7E3-CC6D-4D3F-B20A-15B066504140}" type="pres">
      <dgm:prSet presAssocID="{16D5B836-478F-4FF0-893A-760439170E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9B1E34A-460D-4796-BD81-5B361CFC5FE4}" type="pres">
      <dgm:prSet presAssocID="{16D5B836-478F-4FF0-893A-760439170E59}" presName="spaceRect" presStyleCnt="0"/>
      <dgm:spPr/>
    </dgm:pt>
    <dgm:pt modelId="{81E6187E-6350-4DB7-A2BA-273625E5CBB1}" type="pres">
      <dgm:prSet presAssocID="{16D5B836-478F-4FF0-893A-760439170E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766805-AB4F-496D-A8E2-FB3761A23339}" type="presOf" srcId="{F615B260-1042-4739-81B9-03F54C1F2480}" destId="{93C79DBE-8BA5-49BD-B81C-F6098C3273D2}" srcOrd="0" destOrd="0" presId="urn:microsoft.com/office/officeart/2018/2/layout/IconVerticalSolidList"/>
    <dgm:cxn modelId="{7F6FF869-5741-4E1C-A328-46161877F944}" type="presOf" srcId="{16D5B836-478F-4FF0-893A-760439170E59}" destId="{81E6187E-6350-4DB7-A2BA-273625E5CBB1}" srcOrd="0" destOrd="0" presId="urn:microsoft.com/office/officeart/2018/2/layout/IconVerticalSolidList"/>
    <dgm:cxn modelId="{3A77B159-23D6-4FDE-8B50-94F4D3E6ECE3}" srcId="{F615B260-1042-4739-81B9-03F54C1F2480}" destId="{B2423046-0655-4CF9-9F39-998E48C425DE}" srcOrd="1" destOrd="0" parTransId="{9C03A614-C8FE-4241-8B5A-C3969340397F}" sibTransId="{E78C9AD6-E724-42CC-9CE1-0E77AF814077}"/>
    <dgm:cxn modelId="{B8080484-53D2-4C3F-84F4-471C50D0EBDF}" srcId="{F615B260-1042-4739-81B9-03F54C1F2480}" destId="{8BF61CC4-00E8-419F-A06E-9DEDB0F3D7DA}" srcOrd="0" destOrd="0" parTransId="{D5A8B072-09D0-4405-9F72-50249883C832}" sibTransId="{2371020E-15AD-4E88-BF2D-2FC075FBEABF}"/>
    <dgm:cxn modelId="{102E71B9-7ED7-480A-AF8A-1A36886C89BE}" srcId="{F615B260-1042-4739-81B9-03F54C1F2480}" destId="{16D5B836-478F-4FF0-893A-760439170E59}" srcOrd="2" destOrd="0" parTransId="{13F1BCD8-9110-4312-81B9-D83336CFB549}" sibTransId="{C19B8C65-E695-4A0C-80D9-C65D4EAF7C98}"/>
    <dgm:cxn modelId="{4ADB3CD5-728B-4FE6-AC56-EC09FCBFE7CD}" type="presOf" srcId="{B2423046-0655-4CF9-9F39-998E48C425DE}" destId="{EB6DA561-852B-4DBC-9810-7A2E93475055}" srcOrd="0" destOrd="0" presId="urn:microsoft.com/office/officeart/2018/2/layout/IconVerticalSolidList"/>
    <dgm:cxn modelId="{43067DE3-0B51-41FD-BE3C-0CB05434DB78}" type="presOf" srcId="{8BF61CC4-00E8-419F-A06E-9DEDB0F3D7DA}" destId="{2113E649-A8C4-4D4D-99A6-6C20879B887D}" srcOrd="0" destOrd="0" presId="urn:microsoft.com/office/officeart/2018/2/layout/IconVerticalSolidList"/>
    <dgm:cxn modelId="{6A877657-4EE3-4F63-B3C1-3575B3296146}" type="presParOf" srcId="{93C79DBE-8BA5-49BD-B81C-F6098C3273D2}" destId="{7F2B2303-56EE-444B-B1CA-E9314A3BB604}" srcOrd="0" destOrd="0" presId="urn:microsoft.com/office/officeart/2018/2/layout/IconVerticalSolidList"/>
    <dgm:cxn modelId="{C9774C4F-8594-4E4C-9ACF-397A7D9193F9}" type="presParOf" srcId="{7F2B2303-56EE-444B-B1CA-E9314A3BB604}" destId="{FE09BE94-2762-4B1D-9256-125B78BC56ED}" srcOrd="0" destOrd="0" presId="urn:microsoft.com/office/officeart/2018/2/layout/IconVerticalSolidList"/>
    <dgm:cxn modelId="{1D2461BA-0E2D-4511-B58F-5019541C5669}" type="presParOf" srcId="{7F2B2303-56EE-444B-B1CA-E9314A3BB604}" destId="{DD59A890-DBC9-4761-9351-0C6DCB2AE156}" srcOrd="1" destOrd="0" presId="urn:microsoft.com/office/officeart/2018/2/layout/IconVerticalSolidList"/>
    <dgm:cxn modelId="{E9C7BB29-AC89-4E93-A907-A530D0DD2E56}" type="presParOf" srcId="{7F2B2303-56EE-444B-B1CA-E9314A3BB604}" destId="{232E6E38-7E8D-4A95-94A2-CE4F33AB3A3D}" srcOrd="2" destOrd="0" presId="urn:microsoft.com/office/officeart/2018/2/layout/IconVerticalSolidList"/>
    <dgm:cxn modelId="{FFA3D6F3-E125-4D33-9685-FE42E7B7A1CC}" type="presParOf" srcId="{7F2B2303-56EE-444B-B1CA-E9314A3BB604}" destId="{2113E649-A8C4-4D4D-99A6-6C20879B887D}" srcOrd="3" destOrd="0" presId="urn:microsoft.com/office/officeart/2018/2/layout/IconVerticalSolidList"/>
    <dgm:cxn modelId="{A0E49C58-4F6C-4A57-89F0-B9CA7BEAA0B9}" type="presParOf" srcId="{93C79DBE-8BA5-49BD-B81C-F6098C3273D2}" destId="{27EE2996-45E8-44ED-91B1-8FB13EDC54D9}" srcOrd="1" destOrd="0" presId="urn:microsoft.com/office/officeart/2018/2/layout/IconVerticalSolidList"/>
    <dgm:cxn modelId="{B9E31EA4-D08B-4EB0-BCCA-4D4ACBE4BB50}" type="presParOf" srcId="{93C79DBE-8BA5-49BD-B81C-F6098C3273D2}" destId="{640839AF-1C54-4A88-98BF-232D4B80743C}" srcOrd="2" destOrd="0" presId="urn:microsoft.com/office/officeart/2018/2/layout/IconVerticalSolidList"/>
    <dgm:cxn modelId="{A4A4FB17-C0B2-4A18-93A2-AD668F8B112E}" type="presParOf" srcId="{640839AF-1C54-4A88-98BF-232D4B80743C}" destId="{433FFAF8-1F85-4AFB-B009-FBD15E6D51A7}" srcOrd="0" destOrd="0" presId="urn:microsoft.com/office/officeart/2018/2/layout/IconVerticalSolidList"/>
    <dgm:cxn modelId="{92D11922-0EC5-44CE-B630-5319BCC80D92}" type="presParOf" srcId="{640839AF-1C54-4A88-98BF-232D4B80743C}" destId="{B14AAFC0-A606-4B72-814F-A062143DC027}" srcOrd="1" destOrd="0" presId="urn:microsoft.com/office/officeart/2018/2/layout/IconVerticalSolidList"/>
    <dgm:cxn modelId="{D4EAA33D-8E38-4E1C-95EE-C832D357FB87}" type="presParOf" srcId="{640839AF-1C54-4A88-98BF-232D4B80743C}" destId="{EC471F03-AAE7-466F-B67E-F89650F93184}" srcOrd="2" destOrd="0" presId="urn:microsoft.com/office/officeart/2018/2/layout/IconVerticalSolidList"/>
    <dgm:cxn modelId="{34F5E05A-5F64-41F9-B7C3-64097C896032}" type="presParOf" srcId="{640839AF-1C54-4A88-98BF-232D4B80743C}" destId="{EB6DA561-852B-4DBC-9810-7A2E93475055}" srcOrd="3" destOrd="0" presId="urn:microsoft.com/office/officeart/2018/2/layout/IconVerticalSolidList"/>
    <dgm:cxn modelId="{334ABBE1-515F-40D3-A8B2-CD1998B53081}" type="presParOf" srcId="{93C79DBE-8BA5-49BD-B81C-F6098C3273D2}" destId="{4AA4571A-2ECA-414E-BE19-243C79D44867}" srcOrd="3" destOrd="0" presId="urn:microsoft.com/office/officeart/2018/2/layout/IconVerticalSolidList"/>
    <dgm:cxn modelId="{F7E599DC-5D29-4F77-B208-2032905A99DF}" type="presParOf" srcId="{93C79DBE-8BA5-49BD-B81C-F6098C3273D2}" destId="{AFEB13E2-EAB5-4302-8CC4-FD5513B4E50D}" srcOrd="4" destOrd="0" presId="urn:microsoft.com/office/officeart/2018/2/layout/IconVerticalSolidList"/>
    <dgm:cxn modelId="{0205B7FF-8875-45A5-8444-A4C17FAF6079}" type="presParOf" srcId="{AFEB13E2-EAB5-4302-8CC4-FD5513B4E50D}" destId="{B9B65C9C-DE99-4339-9603-712CFC30006B}" srcOrd="0" destOrd="0" presId="urn:microsoft.com/office/officeart/2018/2/layout/IconVerticalSolidList"/>
    <dgm:cxn modelId="{15B0DA7D-321C-4B6A-A45C-A8BB832CA6D3}" type="presParOf" srcId="{AFEB13E2-EAB5-4302-8CC4-FD5513B4E50D}" destId="{4476A7E3-CC6D-4D3F-B20A-15B066504140}" srcOrd="1" destOrd="0" presId="urn:microsoft.com/office/officeart/2018/2/layout/IconVerticalSolidList"/>
    <dgm:cxn modelId="{E49D17CE-493D-4AB7-A541-2AA55CE38C68}" type="presParOf" srcId="{AFEB13E2-EAB5-4302-8CC4-FD5513B4E50D}" destId="{39B1E34A-460D-4796-BD81-5B361CFC5FE4}" srcOrd="2" destOrd="0" presId="urn:microsoft.com/office/officeart/2018/2/layout/IconVerticalSolidList"/>
    <dgm:cxn modelId="{A2257A57-3D3D-4A41-A3EB-18F798D9DB63}" type="presParOf" srcId="{AFEB13E2-EAB5-4302-8CC4-FD5513B4E50D}" destId="{81E6187E-6350-4DB7-A2BA-273625E5CB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F0420-787A-4040-B821-BFF930DC083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377733-7567-4548-BA84-D33672681491}">
      <dgm:prSet/>
      <dgm:spPr/>
      <dgm:t>
        <a:bodyPr/>
        <a:lstStyle/>
        <a:p>
          <a:pPr>
            <a:defRPr b="1"/>
          </a:pPr>
          <a:r>
            <a:rPr lang="en-US" baseline="0"/>
            <a:t>Data carpentry and analysis on COVID-19 datasets in PowerBI</a:t>
          </a:r>
          <a:endParaRPr lang="en-US"/>
        </a:p>
      </dgm:t>
    </dgm:pt>
    <dgm:pt modelId="{640DDDBC-F9FD-4DD1-B949-5EF5047C8F51}" type="parTrans" cxnId="{150F612A-CD4F-4D99-B85D-F7876EBBB1E2}">
      <dgm:prSet/>
      <dgm:spPr/>
      <dgm:t>
        <a:bodyPr/>
        <a:lstStyle/>
        <a:p>
          <a:endParaRPr lang="en-US"/>
        </a:p>
      </dgm:t>
    </dgm:pt>
    <dgm:pt modelId="{8D03E957-BD28-4151-8C9B-265CD9B14966}" type="sibTrans" cxnId="{150F612A-CD4F-4D99-B85D-F7876EBBB1E2}">
      <dgm:prSet/>
      <dgm:spPr/>
      <dgm:t>
        <a:bodyPr/>
        <a:lstStyle/>
        <a:p>
          <a:endParaRPr lang="en-US"/>
        </a:p>
      </dgm:t>
    </dgm:pt>
    <dgm:pt modelId="{F152A6DA-BBD0-4E04-B368-F8C6089D7EC7}">
      <dgm:prSet/>
      <dgm:spPr/>
      <dgm:t>
        <a:bodyPr/>
        <a:lstStyle/>
        <a:p>
          <a:pPr>
            <a:defRPr b="1"/>
          </a:pPr>
          <a:r>
            <a:rPr lang="en-US" baseline="0" dirty="0"/>
            <a:t>Dataset </a:t>
          </a:r>
        </a:p>
      </dgm:t>
    </dgm:pt>
    <dgm:pt modelId="{995C005F-9D59-4E94-9F82-76C4D6BE4AF2}" type="parTrans" cxnId="{CECA8F9D-7070-498B-BACC-330DF1F5B422}">
      <dgm:prSet/>
      <dgm:spPr/>
      <dgm:t>
        <a:bodyPr/>
        <a:lstStyle/>
        <a:p>
          <a:endParaRPr lang="en-US"/>
        </a:p>
      </dgm:t>
    </dgm:pt>
    <dgm:pt modelId="{194D08F3-86EE-4CE8-BB19-02051852A37F}" type="sibTrans" cxnId="{CECA8F9D-7070-498B-BACC-330DF1F5B422}">
      <dgm:prSet/>
      <dgm:spPr/>
      <dgm:t>
        <a:bodyPr/>
        <a:lstStyle/>
        <a:p>
          <a:endParaRPr lang="en-US"/>
        </a:p>
      </dgm:t>
    </dgm:pt>
    <dgm:pt modelId="{5D03626B-B5DE-4E12-A157-4AF24C9D1B43}">
      <dgm:prSet/>
      <dgm:spPr/>
      <dgm:t>
        <a:bodyPr/>
        <a:lstStyle/>
        <a:p>
          <a:pPr>
            <a:defRPr b="1"/>
          </a:pPr>
          <a:r>
            <a:rPr lang="en-US" baseline="0" dirty="0"/>
            <a:t>Techniques: </a:t>
          </a:r>
          <a:endParaRPr lang="en-US" dirty="0"/>
        </a:p>
      </dgm:t>
    </dgm:pt>
    <dgm:pt modelId="{02A73D25-3E03-4F41-B00E-7A277815DB9D}" type="parTrans" cxnId="{88A531A2-E0C0-4C40-924D-E5F6E5182975}">
      <dgm:prSet/>
      <dgm:spPr/>
      <dgm:t>
        <a:bodyPr/>
        <a:lstStyle/>
        <a:p>
          <a:endParaRPr lang="en-US"/>
        </a:p>
      </dgm:t>
    </dgm:pt>
    <dgm:pt modelId="{3F09AFA9-6949-4721-B032-B631E97AE807}" type="sibTrans" cxnId="{88A531A2-E0C0-4C40-924D-E5F6E5182975}">
      <dgm:prSet/>
      <dgm:spPr/>
      <dgm:t>
        <a:bodyPr/>
        <a:lstStyle/>
        <a:p>
          <a:endParaRPr lang="en-US"/>
        </a:p>
      </dgm:t>
    </dgm:pt>
    <dgm:pt modelId="{4F87BEE3-840F-4191-B545-52E667BAEFD8}">
      <dgm:prSet custT="1"/>
      <dgm:spPr/>
      <dgm:t>
        <a:bodyPr/>
        <a:lstStyle/>
        <a:p>
          <a:r>
            <a:rPr lang="en-US" sz="1100" baseline="0" dirty="0"/>
            <a:t>- </a:t>
          </a:r>
          <a:r>
            <a:rPr lang="en-US" sz="1200" baseline="0" dirty="0"/>
            <a:t>Geographical Analysis, </a:t>
          </a:r>
          <a:endParaRPr lang="en-US" sz="1200" dirty="0"/>
        </a:p>
      </dgm:t>
    </dgm:pt>
    <dgm:pt modelId="{F8F98490-50F4-4807-8709-B63219DB9007}" type="parTrans" cxnId="{1F87C65A-F223-467A-8031-85199A83CBDD}">
      <dgm:prSet/>
      <dgm:spPr/>
      <dgm:t>
        <a:bodyPr/>
        <a:lstStyle/>
        <a:p>
          <a:endParaRPr lang="en-US"/>
        </a:p>
      </dgm:t>
    </dgm:pt>
    <dgm:pt modelId="{FB778EDE-B3E5-4A81-825F-45A85C4BB45F}" type="sibTrans" cxnId="{1F87C65A-F223-467A-8031-85199A83CBDD}">
      <dgm:prSet/>
      <dgm:spPr/>
      <dgm:t>
        <a:bodyPr/>
        <a:lstStyle/>
        <a:p>
          <a:endParaRPr lang="en-US"/>
        </a:p>
      </dgm:t>
    </dgm:pt>
    <dgm:pt modelId="{2C16096B-805D-46CC-918F-9B6A18204ECC}">
      <dgm:prSet custT="1"/>
      <dgm:spPr/>
      <dgm:t>
        <a:bodyPr/>
        <a:lstStyle/>
        <a:p>
          <a:r>
            <a:rPr lang="en-US" sz="1200" baseline="0" dirty="0"/>
            <a:t>- Exploratory Analysis</a:t>
          </a:r>
          <a:endParaRPr lang="en-US" sz="1200" dirty="0"/>
        </a:p>
      </dgm:t>
    </dgm:pt>
    <dgm:pt modelId="{05D9D377-7279-460B-8937-668D79CF7F6D}" type="parTrans" cxnId="{817B1A58-05B6-47F2-9E50-6A652E5DB528}">
      <dgm:prSet/>
      <dgm:spPr/>
      <dgm:t>
        <a:bodyPr/>
        <a:lstStyle/>
        <a:p>
          <a:endParaRPr lang="en-US"/>
        </a:p>
      </dgm:t>
    </dgm:pt>
    <dgm:pt modelId="{D8E5E31E-9D7C-4503-90AD-33AE53FF0285}" type="sibTrans" cxnId="{817B1A58-05B6-47F2-9E50-6A652E5DB528}">
      <dgm:prSet/>
      <dgm:spPr/>
      <dgm:t>
        <a:bodyPr/>
        <a:lstStyle/>
        <a:p>
          <a:endParaRPr lang="en-US"/>
        </a:p>
      </dgm:t>
    </dgm:pt>
    <dgm:pt modelId="{4EC10F68-84C3-408F-ABE8-804D942D0D35}">
      <dgm:prSet custT="1"/>
      <dgm:spPr/>
      <dgm:t>
        <a:bodyPr/>
        <a:lstStyle/>
        <a:p>
          <a:r>
            <a:rPr lang="en-US" sz="1200" baseline="0" dirty="0"/>
            <a:t>- Statistical Modeling</a:t>
          </a:r>
          <a:endParaRPr lang="en-US" sz="1200" dirty="0"/>
        </a:p>
      </dgm:t>
    </dgm:pt>
    <dgm:pt modelId="{54EF66EC-66FE-4A1F-901F-DCED8393BF71}" type="parTrans" cxnId="{5821E5CF-CF73-4450-9279-9EC102F55B85}">
      <dgm:prSet/>
      <dgm:spPr/>
      <dgm:t>
        <a:bodyPr/>
        <a:lstStyle/>
        <a:p>
          <a:endParaRPr lang="en-US"/>
        </a:p>
      </dgm:t>
    </dgm:pt>
    <dgm:pt modelId="{2A5C3A0E-8212-4D55-AAE3-7A01A3DEE18C}" type="sibTrans" cxnId="{5821E5CF-CF73-4450-9279-9EC102F55B85}">
      <dgm:prSet/>
      <dgm:spPr/>
      <dgm:t>
        <a:bodyPr/>
        <a:lstStyle/>
        <a:p>
          <a:endParaRPr lang="en-US"/>
        </a:p>
      </dgm:t>
    </dgm:pt>
    <dgm:pt modelId="{198D8219-8EB6-4D51-9F77-C60573D406C6}">
      <dgm:prSet/>
      <dgm:spPr/>
      <dgm:t>
        <a:bodyPr/>
        <a:lstStyle/>
        <a:p>
          <a:pPr>
            <a:defRPr b="1"/>
          </a:pPr>
          <a:r>
            <a:rPr lang="en-US" baseline="0" dirty="0"/>
            <a:t>Trend and Spread Pattern Analysis</a:t>
          </a:r>
          <a:endParaRPr lang="en-US" dirty="0"/>
        </a:p>
      </dgm:t>
    </dgm:pt>
    <dgm:pt modelId="{9BCD426E-57B9-4750-AB6D-C59A611E13F8}" type="parTrans" cxnId="{CE5DCDD0-CB4D-40D0-9F96-9895480E899B}">
      <dgm:prSet/>
      <dgm:spPr/>
      <dgm:t>
        <a:bodyPr/>
        <a:lstStyle/>
        <a:p>
          <a:endParaRPr lang="en-US"/>
        </a:p>
      </dgm:t>
    </dgm:pt>
    <dgm:pt modelId="{90F7874B-766C-4D63-9079-878971884BD4}" type="sibTrans" cxnId="{CE5DCDD0-CB4D-40D0-9F96-9895480E899B}">
      <dgm:prSet/>
      <dgm:spPr/>
      <dgm:t>
        <a:bodyPr/>
        <a:lstStyle/>
        <a:p>
          <a:endParaRPr lang="en-US"/>
        </a:p>
      </dgm:t>
    </dgm:pt>
    <dgm:pt modelId="{34E6B5C6-ADE2-4AD1-B50D-930AB0496D14}" type="pres">
      <dgm:prSet presAssocID="{B5BF0420-787A-4040-B821-BFF930DC083B}" presName="root" presStyleCnt="0">
        <dgm:presLayoutVars>
          <dgm:dir/>
          <dgm:resizeHandles val="exact"/>
        </dgm:presLayoutVars>
      </dgm:prSet>
      <dgm:spPr/>
    </dgm:pt>
    <dgm:pt modelId="{C95DC95F-A8D6-4CD6-B60D-27183CACA720}" type="pres">
      <dgm:prSet presAssocID="{A6377733-7567-4548-BA84-D33672681491}" presName="compNode" presStyleCnt="0"/>
      <dgm:spPr/>
    </dgm:pt>
    <dgm:pt modelId="{DFE36DCA-1ED2-4F2D-BF73-A8E9E9283BEF}" type="pres">
      <dgm:prSet presAssocID="{A6377733-7567-4548-BA84-D336726814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5A86AD3-3C80-4DD9-820D-BCCC7FA4E81F}" type="pres">
      <dgm:prSet presAssocID="{A6377733-7567-4548-BA84-D33672681491}" presName="iconSpace" presStyleCnt="0"/>
      <dgm:spPr/>
    </dgm:pt>
    <dgm:pt modelId="{E674588B-A29D-4F3F-A311-67EA86C48020}" type="pres">
      <dgm:prSet presAssocID="{A6377733-7567-4548-BA84-D33672681491}" presName="parTx" presStyleLbl="revTx" presStyleIdx="0" presStyleCnt="8">
        <dgm:presLayoutVars>
          <dgm:chMax val="0"/>
          <dgm:chPref val="0"/>
        </dgm:presLayoutVars>
      </dgm:prSet>
      <dgm:spPr/>
    </dgm:pt>
    <dgm:pt modelId="{B640942C-8D8E-4578-9B04-7629D5169B31}" type="pres">
      <dgm:prSet presAssocID="{A6377733-7567-4548-BA84-D33672681491}" presName="txSpace" presStyleCnt="0"/>
      <dgm:spPr/>
    </dgm:pt>
    <dgm:pt modelId="{E5722003-D89A-4B9D-88B0-A7607614A258}" type="pres">
      <dgm:prSet presAssocID="{A6377733-7567-4548-BA84-D33672681491}" presName="desTx" presStyleLbl="revTx" presStyleIdx="1" presStyleCnt="8">
        <dgm:presLayoutVars/>
      </dgm:prSet>
      <dgm:spPr/>
    </dgm:pt>
    <dgm:pt modelId="{34B0D108-1025-4EA7-BF37-ED81EE0A0968}" type="pres">
      <dgm:prSet presAssocID="{8D03E957-BD28-4151-8C9B-265CD9B14966}" presName="sibTrans" presStyleCnt="0"/>
      <dgm:spPr/>
    </dgm:pt>
    <dgm:pt modelId="{31A7A84A-00C0-4128-8D6E-38F46B7FFF74}" type="pres">
      <dgm:prSet presAssocID="{F152A6DA-BBD0-4E04-B368-F8C6089D7EC7}" presName="compNode" presStyleCnt="0"/>
      <dgm:spPr/>
    </dgm:pt>
    <dgm:pt modelId="{57460F3E-E759-40A6-9D65-F92E292B546F}" type="pres">
      <dgm:prSet presAssocID="{F152A6DA-BBD0-4E04-B368-F8C6089D7E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EFDD99-2067-4631-B557-44102AEA1ADA}" type="pres">
      <dgm:prSet presAssocID="{F152A6DA-BBD0-4E04-B368-F8C6089D7EC7}" presName="iconSpace" presStyleCnt="0"/>
      <dgm:spPr/>
    </dgm:pt>
    <dgm:pt modelId="{D99EFE96-60F3-484C-A159-B6848A74FACC}" type="pres">
      <dgm:prSet presAssocID="{F152A6DA-BBD0-4E04-B368-F8C6089D7EC7}" presName="parTx" presStyleLbl="revTx" presStyleIdx="2" presStyleCnt="8">
        <dgm:presLayoutVars>
          <dgm:chMax val="0"/>
          <dgm:chPref val="0"/>
        </dgm:presLayoutVars>
      </dgm:prSet>
      <dgm:spPr/>
    </dgm:pt>
    <dgm:pt modelId="{7F704812-D0E9-44A0-9B61-0BF22B6D56FB}" type="pres">
      <dgm:prSet presAssocID="{F152A6DA-BBD0-4E04-B368-F8C6089D7EC7}" presName="txSpace" presStyleCnt="0"/>
      <dgm:spPr/>
    </dgm:pt>
    <dgm:pt modelId="{BDC2606B-5859-4866-AD89-24E0937C3A80}" type="pres">
      <dgm:prSet presAssocID="{F152A6DA-BBD0-4E04-B368-F8C6089D7EC7}" presName="desTx" presStyleLbl="revTx" presStyleIdx="3" presStyleCnt="8">
        <dgm:presLayoutVars/>
      </dgm:prSet>
      <dgm:spPr/>
    </dgm:pt>
    <dgm:pt modelId="{37C6563B-3694-4B69-9C55-3F8812F5190F}" type="pres">
      <dgm:prSet presAssocID="{194D08F3-86EE-4CE8-BB19-02051852A37F}" presName="sibTrans" presStyleCnt="0"/>
      <dgm:spPr/>
    </dgm:pt>
    <dgm:pt modelId="{97E7E347-146C-43A8-864F-0F312EEB2FC2}" type="pres">
      <dgm:prSet presAssocID="{5D03626B-B5DE-4E12-A157-4AF24C9D1B43}" presName="compNode" presStyleCnt="0"/>
      <dgm:spPr/>
    </dgm:pt>
    <dgm:pt modelId="{83DB7786-236D-4909-9DD1-FDFC5018516F}" type="pres">
      <dgm:prSet presAssocID="{5D03626B-B5DE-4E12-A157-4AF24C9D1B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C266097-B7B2-4E88-8026-35A08DA72AFF}" type="pres">
      <dgm:prSet presAssocID="{5D03626B-B5DE-4E12-A157-4AF24C9D1B43}" presName="iconSpace" presStyleCnt="0"/>
      <dgm:spPr/>
    </dgm:pt>
    <dgm:pt modelId="{BEB9E074-565A-4498-9847-8FF2A8E13A05}" type="pres">
      <dgm:prSet presAssocID="{5D03626B-B5DE-4E12-A157-4AF24C9D1B43}" presName="parTx" presStyleLbl="revTx" presStyleIdx="4" presStyleCnt="8">
        <dgm:presLayoutVars>
          <dgm:chMax val="0"/>
          <dgm:chPref val="0"/>
        </dgm:presLayoutVars>
      </dgm:prSet>
      <dgm:spPr/>
    </dgm:pt>
    <dgm:pt modelId="{BF87FD1D-AFBF-4B5D-8858-643BF2060109}" type="pres">
      <dgm:prSet presAssocID="{5D03626B-B5DE-4E12-A157-4AF24C9D1B43}" presName="txSpace" presStyleCnt="0"/>
      <dgm:spPr/>
    </dgm:pt>
    <dgm:pt modelId="{82E59EEF-6056-4418-93BF-CBC375F99362}" type="pres">
      <dgm:prSet presAssocID="{5D03626B-B5DE-4E12-A157-4AF24C9D1B43}" presName="desTx" presStyleLbl="revTx" presStyleIdx="5" presStyleCnt="8" custLinFactNeighborX="3108" custLinFactNeighborY="-17508">
        <dgm:presLayoutVars/>
      </dgm:prSet>
      <dgm:spPr/>
    </dgm:pt>
    <dgm:pt modelId="{2C8276FC-A06A-47EF-ABE1-466A6D9527C7}" type="pres">
      <dgm:prSet presAssocID="{3F09AFA9-6949-4721-B032-B631E97AE807}" presName="sibTrans" presStyleCnt="0"/>
      <dgm:spPr/>
    </dgm:pt>
    <dgm:pt modelId="{2521FF77-9DC8-44FF-8148-6B42E069109D}" type="pres">
      <dgm:prSet presAssocID="{198D8219-8EB6-4D51-9F77-C60573D406C6}" presName="compNode" presStyleCnt="0"/>
      <dgm:spPr/>
    </dgm:pt>
    <dgm:pt modelId="{F5E1FFFD-85C8-401B-B2CE-02654E312BF6}" type="pres">
      <dgm:prSet presAssocID="{198D8219-8EB6-4D51-9F77-C60573D406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96D3F8-B02B-45AE-B58B-588C72A03886}" type="pres">
      <dgm:prSet presAssocID="{198D8219-8EB6-4D51-9F77-C60573D406C6}" presName="iconSpace" presStyleCnt="0"/>
      <dgm:spPr/>
    </dgm:pt>
    <dgm:pt modelId="{ED75CBE3-EE1D-4FBB-81BB-57485234CDE9}" type="pres">
      <dgm:prSet presAssocID="{198D8219-8EB6-4D51-9F77-C60573D406C6}" presName="parTx" presStyleLbl="revTx" presStyleIdx="6" presStyleCnt="8">
        <dgm:presLayoutVars>
          <dgm:chMax val="0"/>
          <dgm:chPref val="0"/>
        </dgm:presLayoutVars>
      </dgm:prSet>
      <dgm:spPr/>
    </dgm:pt>
    <dgm:pt modelId="{9FE7A058-34D8-4E9B-9253-D098C404FB9B}" type="pres">
      <dgm:prSet presAssocID="{198D8219-8EB6-4D51-9F77-C60573D406C6}" presName="txSpace" presStyleCnt="0"/>
      <dgm:spPr/>
    </dgm:pt>
    <dgm:pt modelId="{12B0228A-184B-46E1-8763-1904945F790D}" type="pres">
      <dgm:prSet presAssocID="{198D8219-8EB6-4D51-9F77-C60573D406C6}" presName="desTx" presStyleLbl="revTx" presStyleIdx="7" presStyleCnt="8">
        <dgm:presLayoutVars/>
      </dgm:prSet>
      <dgm:spPr/>
    </dgm:pt>
  </dgm:ptLst>
  <dgm:cxnLst>
    <dgm:cxn modelId="{A0D04721-ED8D-4ABC-9923-90AB164C86BE}" type="presOf" srcId="{2C16096B-805D-46CC-918F-9B6A18204ECC}" destId="{82E59EEF-6056-4418-93BF-CBC375F99362}" srcOrd="0" destOrd="1" presId="urn:microsoft.com/office/officeart/2018/2/layout/IconLabelDescriptionList"/>
    <dgm:cxn modelId="{150F612A-CD4F-4D99-B85D-F7876EBBB1E2}" srcId="{B5BF0420-787A-4040-B821-BFF930DC083B}" destId="{A6377733-7567-4548-BA84-D33672681491}" srcOrd="0" destOrd="0" parTransId="{640DDDBC-F9FD-4DD1-B949-5EF5047C8F51}" sibTransId="{8D03E957-BD28-4151-8C9B-265CD9B14966}"/>
    <dgm:cxn modelId="{34906C2F-FC5D-4803-B799-B73953B5B80C}" type="presOf" srcId="{4F87BEE3-840F-4191-B545-52E667BAEFD8}" destId="{82E59EEF-6056-4418-93BF-CBC375F99362}" srcOrd="0" destOrd="0" presId="urn:microsoft.com/office/officeart/2018/2/layout/IconLabelDescriptionList"/>
    <dgm:cxn modelId="{653A375E-6C04-47B2-AE5E-9D79B87CEE9D}" type="presOf" srcId="{198D8219-8EB6-4D51-9F77-C60573D406C6}" destId="{ED75CBE3-EE1D-4FBB-81BB-57485234CDE9}" srcOrd="0" destOrd="0" presId="urn:microsoft.com/office/officeart/2018/2/layout/IconLabelDescriptionList"/>
    <dgm:cxn modelId="{817B1A58-05B6-47F2-9E50-6A652E5DB528}" srcId="{5D03626B-B5DE-4E12-A157-4AF24C9D1B43}" destId="{2C16096B-805D-46CC-918F-9B6A18204ECC}" srcOrd="1" destOrd="0" parTransId="{05D9D377-7279-460B-8937-668D79CF7F6D}" sibTransId="{D8E5E31E-9D7C-4503-90AD-33AE53FF0285}"/>
    <dgm:cxn modelId="{81C04579-01BC-461E-A806-C624616C8956}" type="presOf" srcId="{B5BF0420-787A-4040-B821-BFF930DC083B}" destId="{34E6B5C6-ADE2-4AD1-B50D-930AB0496D14}" srcOrd="0" destOrd="0" presId="urn:microsoft.com/office/officeart/2018/2/layout/IconLabelDescriptionList"/>
    <dgm:cxn modelId="{1F87C65A-F223-467A-8031-85199A83CBDD}" srcId="{5D03626B-B5DE-4E12-A157-4AF24C9D1B43}" destId="{4F87BEE3-840F-4191-B545-52E667BAEFD8}" srcOrd="0" destOrd="0" parTransId="{F8F98490-50F4-4807-8709-B63219DB9007}" sibTransId="{FB778EDE-B3E5-4A81-825F-45A85C4BB45F}"/>
    <dgm:cxn modelId="{CECA8F9D-7070-498B-BACC-330DF1F5B422}" srcId="{B5BF0420-787A-4040-B821-BFF930DC083B}" destId="{F152A6DA-BBD0-4E04-B368-F8C6089D7EC7}" srcOrd="1" destOrd="0" parTransId="{995C005F-9D59-4E94-9F82-76C4D6BE4AF2}" sibTransId="{194D08F3-86EE-4CE8-BB19-02051852A37F}"/>
    <dgm:cxn modelId="{88A531A2-E0C0-4C40-924D-E5F6E5182975}" srcId="{B5BF0420-787A-4040-B821-BFF930DC083B}" destId="{5D03626B-B5DE-4E12-A157-4AF24C9D1B43}" srcOrd="2" destOrd="0" parTransId="{02A73D25-3E03-4F41-B00E-7A277815DB9D}" sibTransId="{3F09AFA9-6949-4721-B032-B631E97AE807}"/>
    <dgm:cxn modelId="{8D6801AE-B233-46C4-9DF1-B3FC4C2D7C9C}" type="presOf" srcId="{5D03626B-B5DE-4E12-A157-4AF24C9D1B43}" destId="{BEB9E074-565A-4498-9847-8FF2A8E13A05}" srcOrd="0" destOrd="0" presId="urn:microsoft.com/office/officeart/2018/2/layout/IconLabelDescriptionList"/>
    <dgm:cxn modelId="{5821E5CF-CF73-4450-9279-9EC102F55B85}" srcId="{5D03626B-B5DE-4E12-A157-4AF24C9D1B43}" destId="{4EC10F68-84C3-408F-ABE8-804D942D0D35}" srcOrd="2" destOrd="0" parTransId="{54EF66EC-66FE-4A1F-901F-DCED8393BF71}" sibTransId="{2A5C3A0E-8212-4D55-AAE3-7A01A3DEE18C}"/>
    <dgm:cxn modelId="{CE5DCDD0-CB4D-40D0-9F96-9895480E899B}" srcId="{B5BF0420-787A-4040-B821-BFF930DC083B}" destId="{198D8219-8EB6-4D51-9F77-C60573D406C6}" srcOrd="3" destOrd="0" parTransId="{9BCD426E-57B9-4750-AB6D-C59A611E13F8}" sibTransId="{90F7874B-766C-4D63-9079-878971884BD4}"/>
    <dgm:cxn modelId="{CE4D2BD5-E4F9-48BC-85CC-1B5E1FF1948C}" type="presOf" srcId="{F152A6DA-BBD0-4E04-B368-F8C6089D7EC7}" destId="{D99EFE96-60F3-484C-A159-B6848A74FACC}" srcOrd="0" destOrd="0" presId="urn:microsoft.com/office/officeart/2018/2/layout/IconLabelDescriptionList"/>
    <dgm:cxn modelId="{DC7395D8-2F46-4A65-A5FC-9E26FE210721}" type="presOf" srcId="{4EC10F68-84C3-408F-ABE8-804D942D0D35}" destId="{82E59EEF-6056-4418-93BF-CBC375F99362}" srcOrd="0" destOrd="2" presId="urn:microsoft.com/office/officeart/2018/2/layout/IconLabelDescriptionList"/>
    <dgm:cxn modelId="{7481FCE2-B43A-480F-8454-1D4BF3455458}" type="presOf" srcId="{A6377733-7567-4548-BA84-D33672681491}" destId="{E674588B-A29D-4F3F-A311-67EA86C48020}" srcOrd="0" destOrd="0" presId="urn:microsoft.com/office/officeart/2018/2/layout/IconLabelDescriptionList"/>
    <dgm:cxn modelId="{8A92D473-133F-466A-B1C1-3673D754CFEE}" type="presParOf" srcId="{34E6B5C6-ADE2-4AD1-B50D-930AB0496D14}" destId="{C95DC95F-A8D6-4CD6-B60D-27183CACA720}" srcOrd="0" destOrd="0" presId="urn:microsoft.com/office/officeart/2018/2/layout/IconLabelDescriptionList"/>
    <dgm:cxn modelId="{A2940591-C344-4F77-B44E-72D5AFABA2C5}" type="presParOf" srcId="{C95DC95F-A8D6-4CD6-B60D-27183CACA720}" destId="{DFE36DCA-1ED2-4F2D-BF73-A8E9E9283BEF}" srcOrd="0" destOrd="0" presId="urn:microsoft.com/office/officeart/2018/2/layout/IconLabelDescriptionList"/>
    <dgm:cxn modelId="{1D4BAD79-072F-4CFA-A0F4-5E37DE960235}" type="presParOf" srcId="{C95DC95F-A8D6-4CD6-B60D-27183CACA720}" destId="{E5A86AD3-3C80-4DD9-820D-BCCC7FA4E81F}" srcOrd="1" destOrd="0" presId="urn:microsoft.com/office/officeart/2018/2/layout/IconLabelDescriptionList"/>
    <dgm:cxn modelId="{7223C17B-67BC-4BD3-A7B4-1C18AA81617B}" type="presParOf" srcId="{C95DC95F-A8D6-4CD6-B60D-27183CACA720}" destId="{E674588B-A29D-4F3F-A311-67EA86C48020}" srcOrd="2" destOrd="0" presId="urn:microsoft.com/office/officeart/2018/2/layout/IconLabelDescriptionList"/>
    <dgm:cxn modelId="{BB7733C1-73E4-4D7E-8BC4-17E10D335513}" type="presParOf" srcId="{C95DC95F-A8D6-4CD6-B60D-27183CACA720}" destId="{B640942C-8D8E-4578-9B04-7629D5169B31}" srcOrd="3" destOrd="0" presId="urn:microsoft.com/office/officeart/2018/2/layout/IconLabelDescriptionList"/>
    <dgm:cxn modelId="{B3410ADC-AF90-40B1-94B6-AA764DA5FA5D}" type="presParOf" srcId="{C95DC95F-A8D6-4CD6-B60D-27183CACA720}" destId="{E5722003-D89A-4B9D-88B0-A7607614A258}" srcOrd="4" destOrd="0" presId="urn:microsoft.com/office/officeart/2018/2/layout/IconLabelDescriptionList"/>
    <dgm:cxn modelId="{6571E43F-B2BD-4B60-BEBA-7BEA9ED7356B}" type="presParOf" srcId="{34E6B5C6-ADE2-4AD1-B50D-930AB0496D14}" destId="{34B0D108-1025-4EA7-BF37-ED81EE0A0968}" srcOrd="1" destOrd="0" presId="urn:microsoft.com/office/officeart/2018/2/layout/IconLabelDescriptionList"/>
    <dgm:cxn modelId="{CEF75060-67D5-4A48-B48E-E59B4C6DC406}" type="presParOf" srcId="{34E6B5C6-ADE2-4AD1-B50D-930AB0496D14}" destId="{31A7A84A-00C0-4128-8D6E-38F46B7FFF74}" srcOrd="2" destOrd="0" presId="urn:microsoft.com/office/officeart/2018/2/layout/IconLabelDescriptionList"/>
    <dgm:cxn modelId="{3D24EB46-42C9-425E-A3CA-945C4BC91CEA}" type="presParOf" srcId="{31A7A84A-00C0-4128-8D6E-38F46B7FFF74}" destId="{57460F3E-E759-40A6-9D65-F92E292B546F}" srcOrd="0" destOrd="0" presId="urn:microsoft.com/office/officeart/2018/2/layout/IconLabelDescriptionList"/>
    <dgm:cxn modelId="{9A9B584B-E58C-44D7-BCEB-9FC33CF5C23A}" type="presParOf" srcId="{31A7A84A-00C0-4128-8D6E-38F46B7FFF74}" destId="{12EFDD99-2067-4631-B557-44102AEA1ADA}" srcOrd="1" destOrd="0" presId="urn:microsoft.com/office/officeart/2018/2/layout/IconLabelDescriptionList"/>
    <dgm:cxn modelId="{ED08D1AA-285E-4CA9-9F22-A43EF9B2EC8C}" type="presParOf" srcId="{31A7A84A-00C0-4128-8D6E-38F46B7FFF74}" destId="{D99EFE96-60F3-484C-A159-B6848A74FACC}" srcOrd="2" destOrd="0" presId="urn:microsoft.com/office/officeart/2018/2/layout/IconLabelDescriptionList"/>
    <dgm:cxn modelId="{359B20D0-F9B4-408A-8966-A71289DC4FBC}" type="presParOf" srcId="{31A7A84A-00C0-4128-8D6E-38F46B7FFF74}" destId="{7F704812-D0E9-44A0-9B61-0BF22B6D56FB}" srcOrd="3" destOrd="0" presId="urn:microsoft.com/office/officeart/2018/2/layout/IconLabelDescriptionList"/>
    <dgm:cxn modelId="{394BC5F6-6059-4381-93C1-14C854A39F93}" type="presParOf" srcId="{31A7A84A-00C0-4128-8D6E-38F46B7FFF74}" destId="{BDC2606B-5859-4866-AD89-24E0937C3A80}" srcOrd="4" destOrd="0" presId="urn:microsoft.com/office/officeart/2018/2/layout/IconLabelDescriptionList"/>
    <dgm:cxn modelId="{7C9D2545-A1E9-4B0F-8752-74178CA0D9C3}" type="presParOf" srcId="{34E6B5C6-ADE2-4AD1-B50D-930AB0496D14}" destId="{37C6563B-3694-4B69-9C55-3F8812F5190F}" srcOrd="3" destOrd="0" presId="urn:microsoft.com/office/officeart/2018/2/layout/IconLabelDescriptionList"/>
    <dgm:cxn modelId="{753FBA2E-77D0-4905-8C51-235CF02D0B2B}" type="presParOf" srcId="{34E6B5C6-ADE2-4AD1-B50D-930AB0496D14}" destId="{97E7E347-146C-43A8-864F-0F312EEB2FC2}" srcOrd="4" destOrd="0" presId="urn:microsoft.com/office/officeart/2018/2/layout/IconLabelDescriptionList"/>
    <dgm:cxn modelId="{E2A356AF-1641-4DE4-A4AC-1B6C38A608D1}" type="presParOf" srcId="{97E7E347-146C-43A8-864F-0F312EEB2FC2}" destId="{83DB7786-236D-4909-9DD1-FDFC5018516F}" srcOrd="0" destOrd="0" presId="urn:microsoft.com/office/officeart/2018/2/layout/IconLabelDescriptionList"/>
    <dgm:cxn modelId="{9F8CF4A0-D9A2-4F65-9175-29CB425BB243}" type="presParOf" srcId="{97E7E347-146C-43A8-864F-0F312EEB2FC2}" destId="{1C266097-B7B2-4E88-8026-35A08DA72AFF}" srcOrd="1" destOrd="0" presId="urn:microsoft.com/office/officeart/2018/2/layout/IconLabelDescriptionList"/>
    <dgm:cxn modelId="{3D6CB72F-F3C9-4B01-8E1D-5A7117E1F7A6}" type="presParOf" srcId="{97E7E347-146C-43A8-864F-0F312EEB2FC2}" destId="{BEB9E074-565A-4498-9847-8FF2A8E13A05}" srcOrd="2" destOrd="0" presId="urn:microsoft.com/office/officeart/2018/2/layout/IconLabelDescriptionList"/>
    <dgm:cxn modelId="{8EC48BA3-5834-4634-BC18-39A7C8892C18}" type="presParOf" srcId="{97E7E347-146C-43A8-864F-0F312EEB2FC2}" destId="{BF87FD1D-AFBF-4B5D-8858-643BF2060109}" srcOrd="3" destOrd="0" presId="urn:microsoft.com/office/officeart/2018/2/layout/IconLabelDescriptionList"/>
    <dgm:cxn modelId="{FB159DF3-E838-46F3-AE3D-7CD49CDF421B}" type="presParOf" srcId="{97E7E347-146C-43A8-864F-0F312EEB2FC2}" destId="{82E59EEF-6056-4418-93BF-CBC375F99362}" srcOrd="4" destOrd="0" presId="urn:microsoft.com/office/officeart/2018/2/layout/IconLabelDescriptionList"/>
    <dgm:cxn modelId="{20F63DB8-7E05-4132-BFEC-ADDA04C744AD}" type="presParOf" srcId="{34E6B5C6-ADE2-4AD1-B50D-930AB0496D14}" destId="{2C8276FC-A06A-47EF-ABE1-466A6D9527C7}" srcOrd="5" destOrd="0" presId="urn:microsoft.com/office/officeart/2018/2/layout/IconLabelDescriptionList"/>
    <dgm:cxn modelId="{5162B59D-F09D-4E13-8712-0F897520D70F}" type="presParOf" srcId="{34E6B5C6-ADE2-4AD1-B50D-930AB0496D14}" destId="{2521FF77-9DC8-44FF-8148-6B42E069109D}" srcOrd="6" destOrd="0" presId="urn:microsoft.com/office/officeart/2018/2/layout/IconLabelDescriptionList"/>
    <dgm:cxn modelId="{416A59E7-2421-40E3-BBE8-3D0BAC947F8E}" type="presParOf" srcId="{2521FF77-9DC8-44FF-8148-6B42E069109D}" destId="{F5E1FFFD-85C8-401B-B2CE-02654E312BF6}" srcOrd="0" destOrd="0" presId="urn:microsoft.com/office/officeart/2018/2/layout/IconLabelDescriptionList"/>
    <dgm:cxn modelId="{5A55D55E-8D96-4510-938B-8F4B5EC9B864}" type="presParOf" srcId="{2521FF77-9DC8-44FF-8148-6B42E069109D}" destId="{B396D3F8-B02B-45AE-B58B-588C72A03886}" srcOrd="1" destOrd="0" presId="urn:microsoft.com/office/officeart/2018/2/layout/IconLabelDescriptionList"/>
    <dgm:cxn modelId="{AA58ED02-2CF4-4CDD-8D8A-5A0AF1EDDB93}" type="presParOf" srcId="{2521FF77-9DC8-44FF-8148-6B42E069109D}" destId="{ED75CBE3-EE1D-4FBB-81BB-57485234CDE9}" srcOrd="2" destOrd="0" presId="urn:microsoft.com/office/officeart/2018/2/layout/IconLabelDescriptionList"/>
    <dgm:cxn modelId="{41C2FE67-62E2-4DBB-B98C-E36034A47681}" type="presParOf" srcId="{2521FF77-9DC8-44FF-8148-6B42E069109D}" destId="{9FE7A058-34D8-4E9B-9253-D098C404FB9B}" srcOrd="3" destOrd="0" presId="urn:microsoft.com/office/officeart/2018/2/layout/IconLabelDescriptionList"/>
    <dgm:cxn modelId="{300591AE-FA2E-4B4A-A224-1F5B9D82BF08}" type="presParOf" srcId="{2521FF77-9DC8-44FF-8148-6B42E069109D}" destId="{12B0228A-184B-46E1-8763-1904945F79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69CFB4-915D-4070-8D72-F0A9822349D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249BA1-9E8E-45B9-B03D-22DC557D72AB}">
      <dgm:prSet/>
      <dgm:spPr/>
      <dgm:t>
        <a:bodyPr/>
        <a:lstStyle/>
        <a:p>
          <a:r>
            <a:rPr lang="en-US" baseline="0"/>
            <a:t>1. What was the overall spread across the globe?</a:t>
          </a:r>
          <a:endParaRPr lang="en-US"/>
        </a:p>
      </dgm:t>
    </dgm:pt>
    <dgm:pt modelId="{8B70A724-C350-4471-8DD5-044D8C92D773}" type="parTrans" cxnId="{0509B334-9728-4B7D-AD4D-B95B6F856C6E}">
      <dgm:prSet/>
      <dgm:spPr/>
      <dgm:t>
        <a:bodyPr/>
        <a:lstStyle/>
        <a:p>
          <a:endParaRPr lang="en-US"/>
        </a:p>
      </dgm:t>
    </dgm:pt>
    <dgm:pt modelId="{16F81108-2484-4D83-9F3C-BDAB8F56FF1F}" type="sibTrans" cxnId="{0509B334-9728-4B7D-AD4D-B95B6F856C6E}">
      <dgm:prSet/>
      <dgm:spPr/>
      <dgm:t>
        <a:bodyPr/>
        <a:lstStyle/>
        <a:p>
          <a:endParaRPr lang="en-US"/>
        </a:p>
      </dgm:t>
    </dgm:pt>
    <dgm:pt modelId="{F5D8A411-1EA4-4CE1-9C25-AB9FAC5EEADC}">
      <dgm:prSet/>
      <dgm:spPr/>
      <dgm:t>
        <a:bodyPr/>
        <a:lstStyle/>
        <a:p>
          <a:r>
            <a:rPr lang="en-US" baseline="0"/>
            <a:t>2. Does age play an important role in Covid-19 Death?</a:t>
          </a:r>
          <a:endParaRPr lang="en-US"/>
        </a:p>
      </dgm:t>
    </dgm:pt>
    <dgm:pt modelId="{DE7DFB65-9B8A-468D-A8F5-5AECE3B7359B}" type="parTrans" cxnId="{01A11A48-E869-452E-ADB7-3B5F301E4C0B}">
      <dgm:prSet/>
      <dgm:spPr/>
      <dgm:t>
        <a:bodyPr/>
        <a:lstStyle/>
        <a:p>
          <a:endParaRPr lang="en-US"/>
        </a:p>
      </dgm:t>
    </dgm:pt>
    <dgm:pt modelId="{DE0BE8DC-FE9D-43B1-A3FF-C6E257B24AEC}" type="sibTrans" cxnId="{01A11A48-E869-452E-ADB7-3B5F301E4C0B}">
      <dgm:prSet/>
      <dgm:spPr/>
      <dgm:t>
        <a:bodyPr/>
        <a:lstStyle/>
        <a:p>
          <a:endParaRPr lang="en-US"/>
        </a:p>
      </dgm:t>
    </dgm:pt>
    <dgm:pt modelId="{75450548-FD71-4995-8C58-D7947D62B8F1}">
      <dgm:prSet/>
      <dgm:spPr/>
      <dgm:t>
        <a:bodyPr/>
        <a:lstStyle/>
        <a:p>
          <a:r>
            <a:rPr lang="en-US" baseline="0"/>
            <a:t>3. Has the symptomatology of COVID-19 exhibited any changes or developmental progressions throughout the course of the pandemic?</a:t>
          </a:r>
          <a:endParaRPr lang="en-US"/>
        </a:p>
      </dgm:t>
    </dgm:pt>
    <dgm:pt modelId="{3B4B4A63-A03A-4CF0-A8A9-651145D74511}" type="parTrans" cxnId="{566B2821-9BA6-486F-A1CD-6B58252EB085}">
      <dgm:prSet/>
      <dgm:spPr/>
      <dgm:t>
        <a:bodyPr/>
        <a:lstStyle/>
        <a:p>
          <a:endParaRPr lang="en-US"/>
        </a:p>
      </dgm:t>
    </dgm:pt>
    <dgm:pt modelId="{D38934EE-1FE6-4CD0-AA1B-BA1FFCB627F6}" type="sibTrans" cxnId="{566B2821-9BA6-486F-A1CD-6B58252EB085}">
      <dgm:prSet/>
      <dgm:spPr/>
      <dgm:t>
        <a:bodyPr/>
        <a:lstStyle/>
        <a:p>
          <a:endParaRPr lang="en-US"/>
        </a:p>
      </dgm:t>
    </dgm:pt>
    <dgm:pt modelId="{E9094F01-86EB-4B2F-BC8B-6787B0FF2037}" type="pres">
      <dgm:prSet presAssocID="{9A69CFB4-915D-4070-8D72-F0A9822349D0}" presName="vert0" presStyleCnt="0">
        <dgm:presLayoutVars>
          <dgm:dir/>
          <dgm:animOne val="branch"/>
          <dgm:animLvl val="lvl"/>
        </dgm:presLayoutVars>
      </dgm:prSet>
      <dgm:spPr/>
    </dgm:pt>
    <dgm:pt modelId="{3696C9EB-BF08-4A2D-A4E3-DCA66A3DD50C}" type="pres">
      <dgm:prSet presAssocID="{14249BA1-9E8E-45B9-B03D-22DC557D72AB}" presName="thickLine" presStyleLbl="alignNode1" presStyleIdx="0" presStyleCnt="3"/>
      <dgm:spPr/>
    </dgm:pt>
    <dgm:pt modelId="{AEC74ED3-21AB-43B2-97B7-36A2474922FB}" type="pres">
      <dgm:prSet presAssocID="{14249BA1-9E8E-45B9-B03D-22DC557D72AB}" presName="horz1" presStyleCnt="0"/>
      <dgm:spPr/>
    </dgm:pt>
    <dgm:pt modelId="{3DE1507C-A8BD-442E-A4A8-C205D568CE38}" type="pres">
      <dgm:prSet presAssocID="{14249BA1-9E8E-45B9-B03D-22DC557D72AB}" presName="tx1" presStyleLbl="revTx" presStyleIdx="0" presStyleCnt="3"/>
      <dgm:spPr/>
    </dgm:pt>
    <dgm:pt modelId="{0ED5186A-EF97-4B41-8BF1-264DEE22763B}" type="pres">
      <dgm:prSet presAssocID="{14249BA1-9E8E-45B9-B03D-22DC557D72AB}" presName="vert1" presStyleCnt="0"/>
      <dgm:spPr/>
    </dgm:pt>
    <dgm:pt modelId="{1CA480A9-BCD9-43AE-A78C-6C6676258636}" type="pres">
      <dgm:prSet presAssocID="{F5D8A411-1EA4-4CE1-9C25-AB9FAC5EEADC}" presName="thickLine" presStyleLbl="alignNode1" presStyleIdx="1" presStyleCnt="3"/>
      <dgm:spPr/>
    </dgm:pt>
    <dgm:pt modelId="{4B9CE603-BD00-4990-B0BA-75EC16C4B1B5}" type="pres">
      <dgm:prSet presAssocID="{F5D8A411-1EA4-4CE1-9C25-AB9FAC5EEADC}" presName="horz1" presStyleCnt="0"/>
      <dgm:spPr/>
    </dgm:pt>
    <dgm:pt modelId="{99ABA338-0AC5-487C-BC7F-D3AB2F1BB5D7}" type="pres">
      <dgm:prSet presAssocID="{F5D8A411-1EA4-4CE1-9C25-AB9FAC5EEADC}" presName="tx1" presStyleLbl="revTx" presStyleIdx="1" presStyleCnt="3"/>
      <dgm:spPr/>
    </dgm:pt>
    <dgm:pt modelId="{E998D2E3-DBFA-494D-8D43-E5C273470920}" type="pres">
      <dgm:prSet presAssocID="{F5D8A411-1EA4-4CE1-9C25-AB9FAC5EEADC}" presName="vert1" presStyleCnt="0"/>
      <dgm:spPr/>
    </dgm:pt>
    <dgm:pt modelId="{354CA3F6-2126-4098-83F5-B5C16F595B41}" type="pres">
      <dgm:prSet presAssocID="{75450548-FD71-4995-8C58-D7947D62B8F1}" presName="thickLine" presStyleLbl="alignNode1" presStyleIdx="2" presStyleCnt="3"/>
      <dgm:spPr/>
    </dgm:pt>
    <dgm:pt modelId="{11815A14-3228-422A-B977-2F0B727D9274}" type="pres">
      <dgm:prSet presAssocID="{75450548-FD71-4995-8C58-D7947D62B8F1}" presName="horz1" presStyleCnt="0"/>
      <dgm:spPr/>
    </dgm:pt>
    <dgm:pt modelId="{C1C5CB9E-E55F-4DAE-AAAC-6BFB0E908BBF}" type="pres">
      <dgm:prSet presAssocID="{75450548-FD71-4995-8C58-D7947D62B8F1}" presName="tx1" presStyleLbl="revTx" presStyleIdx="2" presStyleCnt="3"/>
      <dgm:spPr/>
    </dgm:pt>
    <dgm:pt modelId="{408A4B29-8E14-4F0E-BECB-2977576BE6DD}" type="pres">
      <dgm:prSet presAssocID="{75450548-FD71-4995-8C58-D7947D62B8F1}" presName="vert1" presStyleCnt="0"/>
      <dgm:spPr/>
    </dgm:pt>
  </dgm:ptLst>
  <dgm:cxnLst>
    <dgm:cxn modelId="{795EB100-0428-464E-8B4E-59917BDE101C}" type="presOf" srcId="{9A69CFB4-915D-4070-8D72-F0A9822349D0}" destId="{E9094F01-86EB-4B2F-BC8B-6787B0FF2037}" srcOrd="0" destOrd="0" presId="urn:microsoft.com/office/officeart/2008/layout/LinedList"/>
    <dgm:cxn modelId="{566B2821-9BA6-486F-A1CD-6B58252EB085}" srcId="{9A69CFB4-915D-4070-8D72-F0A9822349D0}" destId="{75450548-FD71-4995-8C58-D7947D62B8F1}" srcOrd="2" destOrd="0" parTransId="{3B4B4A63-A03A-4CF0-A8A9-651145D74511}" sibTransId="{D38934EE-1FE6-4CD0-AA1B-BA1FFCB627F6}"/>
    <dgm:cxn modelId="{25969E24-1AF8-4B98-B652-E51ED3002E6A}" type="presOf" srcId="{75450548-FD71-4995-8C58-D7947D62B8F1}" destId="{C1C5CB9E-E55F-4DAE-AAAC-6BFB0E908BBF}" srcOrd="0" destOrd="0" presId="urn:microsoft.com/office/officeart/2008/layout/LinedList"/>
    <dgm:cxn modelId="{0509B334-9728-4B7D-AD4D-B95B6F856C6E}" srcId="{9A69CFB4-915D-4070-8D72-F0A9822349D0}" destId="{14249BA1-9E8E-45B9-B03D-22DC557D72AB}" srcOrd="0" destOrd="0" parTransId="{8B70A724-C350-4471-8DD5-044D8C92D773}" sibTransId="{16F81108-2484-4D83-9F3C-BDAB8F56FF1F}"/>
    <dgm:cxn modelId="{01A11A48-E869-452E-ADB7-3B5F301E4C0B}" srcId="{9A69CFB4-915D-4070-8D72-F0A9822349D0}" destId="{F5D8A411-1EA4-4CE1-9C25-AB9FAC5EEADC}" srcOrd="1" destOrd="0" parTransId="{DE7DFB65-9B8A-468D-A8F5-5AECE3B7359B}" sibTransId="{DE0BE8DC-FE9D-43B1-A3FF-C6E257B24AEC}"/>
    <dgm:cxn modelId="{E50CBF4C-B8E1-4804-90B7-6816C5DB7584}" type="presOf" srcId="{14249BA1-9E8E-45B9-B03D-22DC557D72AB}" destId="{3DE1507C-A8BD-442E-A4A8-C205D568CE38}" srcOrd="0" destOrd="0" presId="urn:microsoft.com/office/officeart/2008/layout/LinedList"/>
    <dgm:cxn modelId="{947E5FBD-3C44-4047-92C3-018E61D73626}" type="presOf" srcId="{F5D8A411-1EA4-4CE1-9C25-AB9FAC5EEADC}" destId="{99ABA338-0AC5-487C-BC7F-D3AB2F1BB5D7}" srcOrd="0" destOrd="0" presId="urn:microsoft.com/office/officeart/2008/layout/LinedList"/>
    <dgm:cxn modelId="{3CB11DC0-CA5F-40EC-B804-043FFF7BE273}" type="presParOf" srcId="{E9094F01-86EB-4B2F-BC8B-6787B0FF2037}" destId="{3696C9EB-BF08-4A2D-A4E3-DCA66A3DD50C}" srcOrd="0" destOrd="0" presId="urn:microsoft.com/office/officeart/2008/layout/LinedList"/>
    <dgm:cxn modelId="{D23A6215-F7EB-4E54-ADE9-7F46019D51E1}" type="presParOf" srcId="{E9094F01-86EB-4B2F-BC8B-6787B0FF2037}" destId="{AEC74ED3-21AB-43B2-97B7-36A2474922FB}" srcOrd="1" destOrd="0" presId="urn:microsoft.com/office/officeart/2008/layout/LinedList"/>
    <dgm:cxn modelId="{5F59FB6B-1B64-4228-8210-3D22FA1350DE}" type="presParOf" srcId="{AEC74ED3-21AB-43B2-97B7-36A2474922FB}" destId="{3DE1507C-A8BD-442E-A4A8-C205D568CE38}" srcOrd="0" destOrd="0" presId="urn:microsoft.com/office/officeart/2008/layout/LinedList"/>
    <dgm:cxn modelId="{07C39332-4982-4296-A081-A0B090C9FFCA}" type="presParOf" srcId="{AEC74ED3-21AB-43B2-97B7-36A2474922FB}" destId="{0ED5186A-EF97-4B41-8BF1-264DEE22763B}" srcOrd="1" destOrd="0" presId="urn:microsoft.com/office/officeart/2008/layout/LinedList"/>
    <dgm:cxn modelId="{7C5F8136-69F1-440B-BB0D-0D7CC7C27F30}" type="presParOf" srcId="{E9094F01-86EB-4B2F-BC8B-6787B0FF2037}" destId="{1CA480A9-BCD9-43AE-A78C-6C6676258636}" srcOrd="2" destOrd="0" presId="urn:microsoft.com/office/officeart/2008/layout/LinedList"/>
    <dgm:cxn modelId="{04EDFB9D-26F3-4BD8-B1BB-0FB61CFE8501}" type="presParOf" srcId="{E9094F01-86EB-4B2F-BC8B-6787B0FF2037}" destId="{4B9CE603-BD00-4990-B0BA-75EC16C4B1B5}" srcOrd="3" destOrd="0" presId="urn:microsoft.com/office/officeart/2008/layout/LinedList"/>
    <dgm:cxn modelId="{F3FF6FC9-F038-4588-A30B-EFDDCA8581EF}" type="presParOf" srcId="{4B9CE603-BD00-4990-B0BA-75EC16C4B1B5}" destId="{99ABA338-0AC5-487C-BC7F-D3AB2F1BB5D7}" srcOrd="0" destOrd="0" presId="urn:microsoft.com/office/officeart/2008/layout/LinedList"/>
    <dgm:cxn modelId="{EBACF186-FAA0-4CD0-9CD5-D37B3F3ED68E}" type="presParOf" srcId="{4B9CE603-BD00-4990-B0BA-75EC16C4B1B5}" destId="{E998D2E3-DBFA-494D-8D43-E5C273470920}" srcOrd="1" destOrd="0" presId="urn:microsoft.com/office/officeart/2008/layout/LinedList"/>
    <dgm:cxn modelId="{2B4D1945-63B8-4F6B-9930-9AF7A7A7A678}" type="presParOf" srcId="{E9094F01-86EB-4B2F-BC8B-6787B0FF2037}" destId="{354CA3F6-2126-4098-83F5-B5C16F595B41}" srcOrd="4" destOrd="0" presId="urn:microsoft.com/office/officeart/2008/layout/LinedList"/>
    <dgm:cxn modelId="{0D3294A2-CD1C-4917-A0E3-04CC438931A3}" type="presParOf" srcId="{E9094F01-86EB-4B2F-BC8B-6787B0FF2037}" destId="{11815A14-3228-422A-B977-2F0B727D9274}" srcOrd="5" destOrd="0" presId="urn:microsoft.com/office/officeart/2008/layout/LinedList"/>
    <dgm:cxn modelId="{1B1B7321-099A-4941-BCCE-DD3321BE542E}" type="presParOf" srcId="{11815A14-3228-422A-B977-2F0B727D9274}" destId="{C1C5CB9E-E55F-4DAE-AAAC-6BFB0E908BBF}" srcOrd="0" destOrd="0" presId="urn:microsoft.com/office/officeart/2008/layout/LinedList"/>
    <dgm:cxn modelId="{97F39126-1A47-4B7E-AC2B-EDD5A5F3ECD7}" type="presParOf" srcId="{11815A14-3228-422A-B977-2F0B727D9274}" destId="{408A4B29-8E14-4F0E-BECB-2977576BE6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BA6C47-E0CA-4E05-8842-059DBDBA03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2791A3-8B62-447F-8D2E-16AF1C9DBC42}">
      <dgm:prSet/>
      <dgm:spPr/>
      <dgm:t>
        <a:bodyPr/>
        <a:lstStyle/>
        <a:p>
          <a:r>
            <a:rPr lang="en-US" baseline="0"/>
            <a:t>Regression, clustering, and neural networks are examples of advanced models. </a:t>
          </a:r>
          <a:endParaRPr lang="en-US"/>
        </a:p>
      </dgm:t>
    </dgm:pt>
    <dgm:pt modelId="{F48C1D45-05A7-4EA2-A622-2C8B8364CF8B}" type="parTrans" cxnId="{25B92BD9-26B7-489C-97EA-9F8D6760A145}">
      <dgm:prSet/>
      <dgm:spPr/>
      <dgm:t>
        <a:bodyPr/>
        <a:lstStyle/>
        <a:p>
          <a:endParaRPr lang="en-US"/>
        </a:p>
      </dgm:t>
    </dgm:pt>
    <dgm:pt modelId="{E837B65F-A3DB-4600-9FF3-448F8384BDAF}" type="sibTrans" cxnId="{25B92BD9-26B7-489C-97EA-9F8D6760A145}">
      <dgm:prSet/>
      <dgm:spPr/>
      <dgm:t>
        <a:bodyPr/>
        <a:lstStyle/>
        <a:p>
          <a:endParaRPr lang="en-US"/>
        </a:p>
      </dgm:t>
    </dgm:pt>
    <dgm:pt modelId="{21C5F0A3-6C9E-4DA7-A6D1-4DA5DE769668}">
      <dgm:prSet/>
      <dgm:spPr/>
      <dgm:t>
        <a:bodyPr/>
        <a:lstStyle/>
        <a:p>
          <a:r>
            <a:rPr lang="en-US" baseline="0"/>
            <a:t>Real-time monitoring and forecasting should be operationalized.</a:t>
          </a:r>
          <a:endParaRPr lang="en-US"/>
        </a:p>
      </dgm:t>
    </dgm:pt>
    <dgm:pt modelId="{36D7B2DE-6D97-4296-8BD3-D0AE333A723C}" type="parTrans" cxnId="{91866FD7-4CD3-4A7C-B0F0-AAB46653B1A0}">
      <dgm:prSet/>
      <dgm:spPr/>
      <dgm:t>
        <a:bodyPr/>
        <a:lstStyle/>
        <a:p>
          <a:endParaRPr lang="en-US"/>
        </a:p>
      </dgm:t>
    </dgm:pt>
    <dgm:pt modelId="{51859F24-49DF-4720-B12D-A4EC5BCB149B}" type="sibTrans" cxnId="{91866FD7-4CD3-4A7C-B0F0-AAB46653B1A0}">
      <dgm:prSet/>
      <dgm:spPr/>
      <dgm:t>
        <a:bodyPr/>
        <a:lstStyle/>
        <a:p>
          <a:endParaRPr lang="en-US"/>
        </a:p>
      </dgm:t>
    </dgm:pt>
    <dgm:pt modelId="{5E8F474D-2099-462A-9274-AFA6B745CC74}" type="pres">
      <dgm:prSet presAssocID="{9DBA6C47-E0CA-4E05-8842-059DBDBA0305}" presName="root" presStyleCnt="0">
        <dgm:presLayoutVars>
          <dgm:dir/>
          <dgm:resizeHandles val="exact"/>
        </dgm:presLayoutVars>
      </dgm:prSet>
      <dgm:spPr/>
    </dgm:pt>
    <dgm:pt modelId="{D3D748FE-1EA8-4303-91B3-C664F70F4459}" type="pres">
      <dgm:prSet presAssocID="{FD2791A3-8B62-447F-8D2E-16AF1C9DBC42}" presName="compNode" presStyleCnt="0"/>
      <dgm:spPr/>
    </dgm:pt>
    <dgm:pt modelId="{DD1454DD-CFE6-4484-8CC7-EF8E0061AF42}" type="pres">
      <dgm:prSet presAssocID="{FD2791A3-8B62-447F-8D2E-16AF1C9DBC42}" presName="bgRect" presStyleLbl="bgShp" presStyleIdx="0" presStyleCnt="2"/>
      <dgm:spPr/>
    </dgm:pt>
    <dgm:pt modelId="{CDCCE17B-23FC-417E-A6F1-A08012C91696}" type="pres">
      <dgm:prSet presAssocID="{FD2791A3-8B62-447F-8D2E-16AF1C9DBC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0CB6248-5FC3-44AD-B434-0EB6F490674F}" type="pres">
      <dgm:prSet presAssocID="{FD2791A3-8B62-447F-8D2E-16AF1C9DBC42}" presName="spaceRect" presStyleCnt="0"/>
      <dgm:spPr/>
    </dgm:pt>
    <dgm:pt modelId="{4210B38E-FAF3-44BF-97AC-C166BC646AFB}" type="pres">
      <dgm:prSet presAssocID="{FD2791A3-8B62-447F-8D2E-16AF1C9DBC42}" presName="parTx" presStyleLbl="revTx" presStyleIdx="0" presStyleCnt="2">
        <dgm:presLayoutVars>
          <dgm:chMax val="0"/>
          <dgm:chPref val="0"/>
        </dgm:presLayoutVars>
      </dgm:prSet>
      <dgm:spPr/>
    </dgm:pt>
    <dgm:pt modelId="{2D4A7B77-281C-4933-ABE2-BBFA9202B1DE}" type="pres">
      <dgm:prSet presAssocID="{E837B65F-A3DB-4600-9FF3-448F8384BDAF}" presName="sibTrans" presStyleCnt="0"/>
      <dgm:spPr/>
    </dgm:pt>
    <dgm:pt modelId="{1B5E962C-51B9-4C4A-A4C0-6A0D1463C380}" type="pres">
      <dgm:prSet presAssocID="{21C5F0A3-6C9E-4DA7-A6D1-4DA5DE769668}" presName="compNode" presStyleCnt="0"/>
      <dgm:spPr/>
    </dgm:pt>
    <dgm:pt modelId="{3A1FAC9A-F59B-430C-908C-9B69C012482C}" type="pres">
      <dgm:prSet presAssocID="{21C5F0A3-6C9E-4DA7-A6D1-4DA5DE769668}" presName="bgRect" presStyleLbl="bgShp" presStyleIdx="1" presStyleCnt="2"/>
      <dgm:spPr/>
    </dgm:pt>
    <dgm:pt modelId="{5BBD13A5-E0A1-4D1C-822D-CF52613F1810}" type="pres">
      <dgm:prSet presAssocID="{21C5F0A3-6C9E-4DA7-A6D1-4DA5DE7696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94F5DEE-6765-480A-AAB1-25A0220C94B9}" type="pres">
      <dgm:prSet presAssocID="{21C5F0A3-6C9E-4DA7-A6D1-4DA5DE769668}" presName="spaceRect" presStyleCnt="0"/>
      <dgm:spPr/>
    </dgm:pt>
    <dgm:pt modelId="{0C44F145-8844-4A56-B316-C9BDCABCE11E}" type="pres">
      <dgm:prSet presAssocID="{21C5F0A3-6C9E-4DA7-A6D1-4DA5DE7696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8AB615-2180-4B5B-9543-3E5AADEB93C4}" type="presOf" srcId="{9DBA6C47-E0CA-4E05-8842-059DBDBA0305}" destId="{5E8F474D-2099-462A-9274-AFA6B745CC74}" srcOrd="0" destOrd="0" presId="urn:microsoft.com/office/officeart/2018/2/layout/IconVerticalSolidList"/>
    <dgm:cxn modelId="{23D18E2D-2EE2-4D78-AC94-6709451B15ED}" type="presOf" srcId="{FD2791A3-8B62-447F-8D2E-16AF1C9DBC42}" destId="{4210B38E-FAF3-44BF-97AC-C166BC646AFB}" srcOrd="0" destOrd="0" presId="urn:microsoft.com/office/officeart/2018/2/layout/IconVerticalSolidList"/>
    <dgm:cxn modelId="{55755B4A-4478-493C-889A-628D40BF696F}" type="presOf" srcId="{21C5F0A3-6C9E-4DA7-A6D1-4DA5DE769668}" destId="{0C44F145-8844-4A56-B316-C9BDCABCE11E}" srcOrd="0" destOrd="0" presId="urn:microsoft.com/office/officeart/2018/2/layout/IconVerticalSolidList"/>
    <dgm:cxn modelId="{91866FD7-4CD3-4A7C-B0F0-AAB46653B1A0}" srcId="{9DBA6C47-E0CA-4E05-8842-059DBDBA0305}" destId="{21C5F0A3-6C9E-4DA7-A6D1-4DA5DE769668}" srcOrd="1" destOrd="0" parTransId="{36D7B2DE-6D97-4296-8BD3-D0AE333A723C}" sibTransId="{51859F24-49DF-4720-B12D-A4EC5BCB149B}"/>
    <dgm:cxn modelId="{25B92BD9-26B7-489C-97EA-9F8D6760A145}" srcId="{9DBA6C47-E0CA-4E05-8842-059DBDBA0305}" destId="{FD2791A3-8B62-447F-8D2E-16AF1C9DBC42}" srcOrd="0" destOrd="0" parTransId="{F48C1D45-05A7-4EA2-A622-2C8B8364CF8B}" sibTransId="{E837B65F-A3DB-4600-9FF3-448F8384BDAF}"/>
    <dgm:cxn modelId="{0412F949-CC4D-4224-A786-974AFCB93CDC}" type="presParOf" srcId="{5E8F474D-2099-462A-9274-AFA6B745CC74}" destId="{D3D748FE-1EA8-4303-91B3-C664F70F4459}" srcOrd="0" destOrd="0" presId="urn:microsoft.com/office/officeart/2018/2/layout/IconVerticalSolidList"/>
    <dgm:cxn modelId="{20171409-0DC4-457A-B40D-69D9BFD72237}" type="presParOf" srcId="{D3D748FE-1EA8-4303-91B3-C664F70F4459}" destId="{DD1454DD-CFE6-4484-8CC7-EF8E0061AF42}" srcOrd="0" destOrd="0" presId="urn:microsoft.com/office/officeart/2018/2/layout/IconVerticalSolidList"/>
    <dgm:cxn modelId="{6888E8B2-97EF-41B8-9D2A-A59778D1C314}" type="presParOf" srcId="{D3D748FE-1EA8-4303-91B3-C664F70F4459}" destId="{CDCCE17B-23FC-417E-A6F1-A08012C91696}" srcOrd="1" destOrd="0" presId="urn:microsoft.com/office/officeart/2018/2/layout/IconVerticalSolidList"/>
    <dgm:cxn modelId="{EECCAA84-46DB-4982-81C7-2E1CB04B2714}" type="presParOf" srcId="{D3D748FE-1EA8-4303-91B3-C664F70F4459}" destId="{F0CB6248-5FC3-44AD-B434-0EB6F490674F}" srcOrd="2" destOrd="0" presId="urn:microsoft.com/office/officeart/2018/2/layout/IconVerticalSolidList"/>
    <dgm:cxn modelId="{16A9E101-3B66-4542-AEB3-3D5047196B1C}" type="presParOf" srcId="{D3D748FE-1EA8-4303-91B3-C664F70F4459}" destId="{4210B38E-FAF3-44BF-97AC-C166BC646AFB}" srcOrd="3" destOrd="0" presId="urn:microsoft.com/office/officeart/2018/2/layout/IconVerticalSolidList"/>
    <dgm:cxn modelId="{21419281-3CE2-4ADF-8617-DA983EA541C0}" type="presParOf" srcId="{5E8F474D-2099-462A-9274-AFA6B745CC74}" destId="{2D4A7B77-281C-4933-ABE2-BBFA9202B1DE}" srcOrd="1" destOrd="0" presId="urn:microsoft.com/office/officeart/2018/2/layout/IconVerticalSolidList"/>
    <dgm:cxn modelId="{64F2643A-E686-4907-9A08-DC909935EDE5}" type="presParOf" srcId="{5E8F474D-2099-462A-9274-AFA6B745CC74}" destId="{1B5E962C-51B9-4C4A-A4C0-6A0D1463C380}" srcOrd="2" destOrd="0" presId="urn:microsoft.com/office/officeart/2018/2/layout/IconVerticalSolidList"/>
    <dgm:cxn modelId="{31129480-FAB9-4BA8-9E17-B4A5C19BF17F}" type="presParOf" srcId="{1B5E962C-51B9-4C4A-A4C0-6A0D1463C380}" destId="{3A1FAC9A-F59B-430C-908C-9B69C012482C}" srcOrd="0" destOrd="0" presId="urn:microsoft.com/office/officeart/2018/2/layout/IconVerticalSolidList"/>
    <dgm:cxn modelId="{14D761C7-B682-4730-A34E-E98D86290FE9}" type="presParOf" srcId="{1B5E962C-51B9-4C4A-A4C0-6A0D1463C380}" destId="{5BBD13A5-E0A1-4D1C-822D-CF52613F1810}" srcOrd="1" destOrd="0" presId="urn:microsoft.com/office/officeart/2018/2/layout/IconVerticalSolidList"/>
    <dgm:cxn modelId="{D1EEA0E9-2BD0-4C2B-B008-3D1F8E21EA89}" type="presParOf" srcId="{1B5E962C-51B9-4C4A-A4C0-6A0D1463C380}" destId="{C94F5DEE-6765-480A-AAB1-25A0220C94B9}" srcOrd="2" destOrd="0" presId="urn:microsoft.com/office/officeart/2018/2/layout/IconVerticalSolidList"/>
    <dgm:cxn modelId="{0D907DB8-281C-41C8-B1A9-C3962D4FB8F9}" type="presParOf" srcId="{1B5E962C-51B9-4C4A-A4C0-6A0D1463C380}" destId="{0C44F145-8844-4A56-B316-C9BDCABCE1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CDB99-48CC-4CF2-8A81-ED382CAB099F}">
      <dsp:nvSpPr>
        <dsp:cNvPr id="0" name=""/>
        <dsp:cNvSpPr/>
      </dsp:nvSpPr>
      <dsp:spPr>
        <a:xfrm>
          <a:off x="257251" y="650883"/>
          <a:ext cx="917748" cy="9177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68FEF-CA39-4FEC-87CE-1AAEBA6E153A}">
      <dsp:nvSpPr>
        <dsp:cNvPr id="0" name=""/>
        <dsp:cNvSpPr/>
      </dsp:nvSpPr>
      <dsp:spPr>
        <a:xfrm>
          <a:off x="449978" y="843610"/>
          <a:ext cx="532294" cy="532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4819C-BC59-40C0-9861-7BED248FC478}">
      <dsp:nvSpPr>
        <dsp:cNvPr id="0" name=""/>
        <dsp:cNvSpPr/>
      </dsp:nvSpPr>
      <dsp:spPr>
        <a:xfrm>
          <a:off x="1371660" y="650883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Problem Statement </a:t>
          </a:r>
          <a:endParaRPr lang="en-US" sz="2400" kern="1200" dirty="0"/>
        </a:p>
      </dsp:txBody>
      <dsp:txXfrm>
        <a:off x="1371660" y="650883"/>
        <a:ext cx="2163264" cy="917748"/>
      </dsp:txXfrm>
    </dsp:sp>
    <dsp:sp modelId="{AB191664-EA85-473D-A9A3-E02B9EE02A8B}">
      <dsp:nvSpPr>
        <dsp:cNvPr id="0" name=""/>
        <dsp:cNvSpPr/>
      </dsp:nvSpPr>
      <dsp:spPr>
        <a:xfrm>
          <a:off x="3911857" y="650883"/>
          <a:ext cx="917748" cy="9177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937B0-004D-4EEE-83A3-C6F7DAE9634A}">
      <dsp:nvSpPr>
        <dsp:cNvPr id="0" name=""/>
        <dsp:cNvSpPr/>
      </dsp:nvSpPr>
      <dsp:spPr>
        <a:xfrm>
          <a:off x="4104584" y="843610"/>
          <a:ext cx="532294" cy="532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5F26D-02B5-43D0-A6CB-447D3A2F3177}">
      <dsp:nvSpPr>
        <dsp:cNvPr id="0" name=""/>
        <dsp:cNvSpPr/>
      </dsp:nvSpPr>
      <dsp:spPr>
        <a:xfrm>
          <a:off x="5026266" y="650883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Motivation </a:t>
          </a:r>
          <a:endParaRPr lang="en-US" sz="2400" kern="1200"/>
        </a:p>
      </dsp:txBody>
      <dsp:txXfrm>
        <a:off x="5026266" y="650883"/>
        <a:ext cx="2163264" cy="917748"/>
      </dsp:txXfrm>
    </dsp:sp>
    <dsp:sp modelId="{FDF98F39-84F7-4533-ADAB-F71AF7DA94B6}">
      <dsp:nvSpPr>
        <dsp:cNvPr id="0" name=""/>
        <dsp:cNvSpPr/>
      </dsp:nvSpPr>
      <dsp:spPr>
        <a:xfrm>
          <a:off x="7566463" y="650883"/>
          <a:ext cx="917748" cy="9177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DE782-97BF-4420-84A1-82027407E8DE}">
      <dsp:nvSpPr>
        <dsp:cNvPr id="0" name=""/>
        <dsp:cNvSpPr/>
      </dsp:nvSpPr>
      <dsp:spPr>
        <a:xfrm>
          <a:off x="7759190" y="843610"/>
          <a:ext cx="532294" cy="532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A2F63-EA64-4922-B99F-C2F844F29BDF}">
      <dsp:nvSpPr>
        <dsp:cNvPr id="0" name=""/>
        <dsp:cNvSpPr/>
      </dsp:nvSpPr>
      <dsp:spPr>
        <a:xfrm>
          <a:off x="8680872" y="650883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Approach </a:t>
          </a:r>
          <a:endParaRPr lang="en-US" sz="2400" kern="1200"/>
        </a:p>
      </dsp:txBody>
      <dsp:txXfrm>
        <a:off x="8680872" y="650883"/>
        <a:ext cx="2163264" cy="917748"/>
      </dsp:txXfrm>
    </dsp:sp>
    <dsp:sp modelId="{94346F6A-F3B7-4AB3-9F15-1F6A0D15D977}">
      <dsp:nvSpPr>
        <dsp:cNvPr id="0" name=""/>
        <dsp:cNvSpPr/>
      </dsp:nvSpPr>
      <dsp:spPr>
        <a:xfrm>
          <a:off x="257251" y="2211204"/>
          <a:ext cx="917748" cy="9177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5FB20-1928-42BB-A5C6-39D72E06586D}">
      <dsp:nvSpPr>
        <dsp:cNvPr id="0" name=""/>
        <dsp:cNvSpPr/>
      </dsp:nvSpPr>
      <dsp:spPr>
        <a:xfrm>
          <a:off x="449978" y="2403931"/>
          <a:ext cx="532294" cy="532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AA5CA-A889-42B4-899B-75E284D85867}">
      <dsp:nvSpPr>
        <dsp:cNvPr id="0" name=""/>
        <dsp:cNvSpPr/>
      </dsp:nvSpPr>
      <dsp:spPr>
        <a:xfrm>
          <a:off x="1371660" y="2211204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Research Questions </a:t>
          </a:r>
          <a:endParaRPr lang="en-US" sz="2400" kern="1200" dirty="0"/>
        </a:p>
      </dsp:txBody>
      <dsp:txXfrm>
        <a:off x="1371660" y="2211204"/>
        <a:ext cx="2163264" cy="917748"/>
      </dsp:txXfrm>
    </dsp:sp>
    <dsp:sp modelId="{BFEA6D51-961E-41BA-8595-4DDDB0A89C04}">
      <dsp:nvSpPr>
        <dsp:cNvPr id="0" name=""/>
        <dsp:cNvSpPr/>
      </dsp:nvSpPr>
      <dsp:spPr>
        <a:xfrm>
          <a:off x="3911857" y="2211204"/>
          <a:ext cx="917748" cy="9177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E1264-49D1-4FC3-8CF0-B06E4E94DBF2}">
      <dsp:nvSpPr>
        <dsp:cNvPr id="0" name=""/>
        <dsp:cNvSpPr/>
      </dsp:nvSpPr>
      <dsp:spPr>
        <a:xfrm>
          <a:off x="4104584" y="2403931"/>
          <a:ext cx="532294" cy="5322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C40D9-D53C-49A2-B751-92F28E26FB13}">
      <dsp:nvSpPr>
        <dsp:cNvPr id="0" name=""/>
        <dsp:cNvSpPr/>
      </dsp:nvSpPr>
      <dsp:spPr>
        <a:xfrm>
          <a:off x="5026266" y="2211204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Results</a:t>
          </a:r>
          <a:endParaRPr lang="en-US" sz="2400" kern="1200" dirty="0"/>
        </a:p>
      </dsp:txBody>
      <dsp:txXfrm>
        <a:off x="5026266" y="2211204"/>
        <a:ext cx="2163264" cy="917748"/>
      </dsp:txXfrm>
    </dsp:sp>
    <dsp:sp modelId="{5C080989-C176-4589-B475-9B20B931332B}">
      <dsp:nvSpPr>
        <dsp:cNvPr id="0" name=""/>
        <dsp:cNvSpPr/>
      </dsp:nvSpPr>
      <dsp:spPr>
        <a:xfrm>
          <a:off x="7566463" y="2211204"/>
          <a:ext cx="917748" cy="9177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81DAF-B965-4F9D-9D88-D02B67B07EDB}">
      <dsp:nvSpPr>
        <dsp:cNvPr id="0" name=""/>
        <dsp:cNvSpPr/>
      </dsp:nvSpPr>
      <dsp:spPr>
        <a:xfrm>
          <a:off x="7759190" y="2403931"/>
          <a:ext cx="532294" cy="5322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9CAA0-7BE0-4AAE-8A09-06CBCF85E3ED}">
      <dsp:nvSpPr>
        <dsp:cNvPr id="0" name=""/>
        <dsp:cNvSpPr/>
      </dsp:nvSpPr>
      <dsp:spPr>
        <a:xfrm>
          <a:off x="8680872" y="2211204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Future Work</a:t>
          </a:r>
          <a:endParaRPr lang="en-US" sz="2400" kern="1200"/>
        </a:p>
      </dsp:txBody>
      <dsp:txXfrm>
        <a:off x="8680872" y="2211204"/>
        <a:ext cx="2163264" cy="917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9BE94-2762-4B1D-9256-125B78BC56ED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9A890-DBC9-4761-9351-0C6DCB2AE156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3E649-A8C4-4D4D-99A6-6C20879B887D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The COVID-19 pandemic has led to significant worldwide health and economic challenges</a:t>
          </a:r>
          <a:endParaRPr lang="en-US" sz="2200" kern="1200"/>
        </a:p>
      </dsp:txBody>
      <dsp:txXfrm>
        <a:off x="1900154" y="703"/>
        <a:ext cx="4508583" cy="1645155"/>
      </dsp:txXfrm>
    </dsp:sp>
    <dsp:sp modelId="{433FFAF8-1F85-4AFB-B009-FBD15E6D51A7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AAFC0-A606-4B72-814F-A062143DC027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DA561-852B-4DBC-9810-7A2E93475055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In order to make well-informed policy decisions, it is essential to understand the virus's effects and its distribution.</a:t>
          </a:r>
          <a:endParaRPr lang="en-US" sz="2200" kern="1200" dirty="0"/>
        </a:p>
      </dsp:txBody>
      <dsp:txXfrm>
        <a:off x="1900154" y="2057147"/>
        <a:ext cx="4508583" cy="1645155"/>
      </dsp:txXfrm>
    </dsp:sp>
    <dsp:sp modelId="{B9B65C9C-DE99-4339-9603-712CFC30006B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6A7E3-CC6D-4D3F-B20A-15B066504140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6187E-6350-4DB7-A2BA-273625E5CBB1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To elucidate patterns related to COVID-19, insights derived from data-driven approaches are indispensable.</a:t>
          </a:r>
          <a:endParaRPr lang="en-US" sz="2200" kern="1200"/>
        </a:p>
      </dsp:txBody>
      <dsp:txXfrm>
        <a:off x="1900154" y="4113591"/>
        <a:ext cx="4508583" cy="1645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6DCA-1ED2-4F2D-BF73-A8E9E9283BEF}">
      <dsp:nvSpPr>
        <dsp:cNvPr id="0" name=""/>
        <dsp:cNvSpPr/>
      </dsp:nvSpPr>
      <dsp:spPr>
        <a:xfrm>
          <a:off x="5094" y="777838"/>
          <a:ext cx="857882" cy="857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4588B-A29D-4F3F-A311-67EA86C48020}">
      <dsp:nvSpPr>
        <dsp:cNvPr id="0" name=""/>
        <dsp:cNvSpPr/>
      </dsp:nvSpPr>
      <dsp:spPr>
        <a:xfrm>
          <a:off x="5094" y="1731359"/>
          <a:ext cx="2451093" cy="58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Data carpentry and analysis on COVID-19 datasets in PowerBI</a:t>
          </a:r>
          <a:endParaRPr lang="en-US" sz="1400" kern="1200"/>
        </a:p>
      </dsp:txBody>
      <dsp:txXfrm>
        <a:off x="5094" y="1731359"/>
        <a:ext cx="2451093" cy="585964"/>
      </dsp:txXfrm>
    </dsp:sp>
    <dsp:sp modelId="{E5722003-D89A-4B9D-88B0-A7607614A258}">
      <dsp:nvSpPr>
        <dsp:cNvPr id="0" name=""/>
        <dsp:cNvSpPr/>
      </dsp:nvSpPr>
      <dsp:spPr>
        <a:xfrm>
          <a:off x="5094" y="2361807"/>
          <a:ext cx="2451093" cy="64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0F3E-E759-40A6-9D65-F92E292B546F}">
      <dsp:nvSpPr>
        <dsp:cNvPr id="0" name=""/>
        <dsp:cNvSpPr/>
      </dsp:nvSpPr>
      <dsp:spPr>
        <a:xfrm>
          <a:off x="2885129" y="777838"/>
          <a:ext cx="857882" cy="857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EFE96-60F3-484C-A159-B6848A74FACC}">
      <dsp:nvSpPr>
        <dsp:cNvPr id="0" name=""/>
        <dsp:cNvSpPr/>
      </dsp:nvSpPr>
      <dsp:spPr>
        <a:xfrm>
          <a:off x="2885129" y="1731359"/>
          <a:ext cx="2451093" cy="58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Dataset </a:t>
          </a:r>
        </a:p>
      </dsp:txBody>
      <dsp:txXfrm>
        <a:off x="2885129" y="1731359"/>
        <a:ext cx="2451093" cy="585964"/>
      </dsp:txXfrm>
    </dsp:sp>
    <dsp:sp modelId="{BDC2606B-5859-4866-AD89-24E0937C3A80}">
      <dsp:nvSpPr>
        <dsp:cNvPr id="0" name=""/>
        <dsp:cNvSpPr/>
      </dsp:nvSpPr>
      <dsp:spPr>
        <a:xfrm>
          <a:off x="2885129" y="2361807"/>
          <a:ext cx="2451093" cy="64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B7786-236D-4909-9DD1-FDFC5018516F}">
      <dsp:nvSpPr>
        <dsp:cNvPr id="0" name=""/>
        <dsp:cNvSpPr/>
      </dsp:nvSpPr>
      <dsp:spPr>
        <a:xfrm>
          <a:off x="5765164" y="777838"/>
          <a:ext cx="857882" cy="857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9E074-565A-4498-9847-8FF2A8E13A05}">
      <dsp:nvSpPr>
        <dsp:cNvPr id="0" name=""/>
        <dsp:cNvSpPr/>
      </dsp:nvSpPr>
      <dsp:spPr>
        <a:xfrm>
          <a:off x="5765164" y="1731359"/>
          <a:ext cx="2451093" cy="58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Techniques: </a:t>
          </a:r>
          <a:endParaRPr lang="en-US" sz="1400" kern="1200" dirty="0"/>
        </a:p>
      </dsp:txBody>
      <dsp:txXfrm>
        <a:off x="5765164" y="1731359"/>
        <a:ext cx="2451093" cy="585964"/>
      </dsp:txXfrm>
    </dsp:sp>
    <dsp:sp modelId="{82E59EEF-6056-4418-93BF-CBC375F99362}">
      <dsp:nvSpPr>
        <dsp:cNvPr id="0" name=""/>
        <dsp:cNvSpPr/>
      </dsp:nvSpPr>
      <dsp:spPr>
        <a:xfrm>
          <a:off x="5841344" y="2249722"/>
          <a:ext cx="2451093" cy="64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- </a:t>
          </a:r>
          <a:r>
            <a:rPr lang="en-US" sz="1200" kern="1200" baseline="0" dirty="0"/>
            <a:t>Geographical Analysis, 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- Exploratory Analysis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- Statistical Modeling</a:t>
          </a:r>
          <a:endParaRPr lang="en-US" sz="1200" kern="1200" dirty="0"/>
        </a:p>
      </dsp:txBody>
      <dsp:txXfrm>
        <a:off x="5841344" y="2249722"/>
        <a:ext cx="2451093" cy="640191"/>
      </dsp:txXfrm>
    </dsp:sp>
    <dsp:sp modelId="{F5E1FFFD-85C8-401B-B2CE-02654E312BF6}">
      <dsp:nvSpPr>
        <dsp:cNvPr id="0" name=""/>
        <dsp:cNvSpPr/>
      </dsp:nvSpPr>
      <dsp:spPr>
        <a:xfrm>
          <a:off x="8645199" y="777838"/>
          <a:ext cx="857882" cy="857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CBE3-EE1D-4FBB-81BB-57485234CDE9}">
      <dsp:nvSpPr>
        <dsp:cNvPr id="0" name=""/>
        <dsp:cNvSpPr/>
      </dsp:nvSpPr>
      <dsp:spPr>
        <a:xfrm>
          <a:off x="8645199" y="1731359"/>
          <a:ext cx="2451093" cy="58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Trend and Spread Pattern Analysis</a:t>
          </a:r>
          <a:endParaRPr lang="en-US" sz="1400" kern="1200" dirty="0"/>
        </a:p>
      </dsp:txBody>
      <dsp:txXfrm>
        <a:off x="8645199" y="1731359"/>
        <a:ext cx="2451093" cy="585964"/>
      </dsp:txXfrm>
    </dsp:sp>
    <dsp:sp modelId="{12B0228A-184B-46E1-8763-1904945F790D}">
      <dsp:nvSpPr>
        <dsp:cNvPr id="0" name=""/>
        <dsp:cNvSpPr/>
      </dsp:nvSpPr>
      <dsp:spPr>
        <a:xfrm>
          <a:off x="8645199" y="2361807"/>
          <a:ext cx="2451093" cy="64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6C9EB-BF08-4A2D-A4E3-DCA66A3DD50C}">
      <dsp:nvSpPr>
        <dsp:cNvPr id="0" name=""/>
        <dsp:cNvSpPr/>
      </dsp:nvSpPr>
      <dsp:spPr>
        <a:xfrm>
          <a:off x="0" y="2337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1507C-A8BD-442E-A4A8-C205D568CE38}">
      <dsp:nvSpPr>
        <dsp:cNvPr id="0" name=""/>
        <dsp:cNvSpPr/>
      </dsp:nvSpPr>
      <dsp:spPr>
        <a:xfrm>
          <a:off x="0" y="2337"/>
          <a:ext cx="6408738" cy="159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1. What was the overall spread across the globe?</a:t>
          </a:r>
          <a:endParaRPr lang="en-US" sz="2500" kern="1200"/>
        </a:p>
      </dsp:txBody>
      <dsp:txXfrm>
        <a:off x="0" y="2337"/>
        <a:ext cx="6408738" cy="1594408"/>
      </dsp:txXfrm>
    </dsp:sp>
    <dsp:sp modelId="{1CA480A9-BCD9-43AE-A78C-6C6676258636}">
      <dsp:nvSpPr>
        <dsp:cNvPr id="0" name=""/>
        <dsp:cNvSpPr/>
      </dsp:nvSpPr>
      <dsp:spPr>
        <a:xfrm>
          <a:off x="0" y="1596745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BA338-0AC5-487C-BC7F-D3AB2F1BB5D7}">
      <dsp:nvSpPr>
        <dsp:cNvPr id="0" name=""/>
        <dsp:cNvSpPr/>
      </dsp:nvSpPr>
      <dsp:spPr>
        <a:xfrm>
          <a:off x="0" y="1596745"/>
          <a:ext cx="6408738" cy="159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2. Does age play an important role in Covid-19 Death?</a:t>
          </a:r>
          <a:endParaRPr lang="en-US" sz="2500" kern="1200"/>
        </a:p>
      </dsp:txBody>
      <dsp:txXfrm>
        <a:off x="0" y="1596745"/>
        <a:ext cx="6408738" cy="1594408"/>
      </dsp:txXfrm>
    </dsp:sp>
    <dsp:sp modelId="{354CA3F6-2126-4098-83F5-B5C16F595B41}">
      <dsp:nvSpPr>
        <dsp:cNvPr id="0" name=""/>
        <dsp:cNvSpPr/>
      </dsp:nvSpPr>
      <dsp:spPr>
        <a:xfrm>
          <a:off x="0" y="3191154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5CB9E-E55F-4DAE-AAAC-6BFB0E908BBF}">
      <dsp:nvSpPr>
        <dsp:cNvPr id="0" name=""/>
        <dsp:cNvSpPr/>
      </dsp:nvSpPr>
      <dsp:spPr>
        <a:xfrm>
          <a:off x="0" y="3191154"/>
          <a:ext cx="6408738" cy="159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3. Has the symptomatology of COVID-19 exhibited any changes or developmental progressions throughout the course of the pandemic?</a:t>
          </a:r>
          <a:endParaRPr lang="en-US" sz="2500" kern="1200"/>
        </a:p>
      </dsp:txBody>
      <dsp:txXfrm>
        <a:off x="0" y="3191154"/>
        <a:ext cx="6408738" cy="159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54DD-CFE6-4484-8CC7-EF8E0061AF42}">
      <dsp:nvSpPr>
        <dsp:cNvPr id="0" name=""/>
        <dsp:cNvSpPr/>
      </dsp:nvSpPr>
      <dsp:spPr>
        <a:xfrm>
          <a:off x="0" y="935910"/>
          <a:ext cx="6408738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CE17B-23FC-417E-A6F1-A08012C91696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0B38E-FAF3-44BF-97AC-C166BC646AFB}">
      <dsp:nvSpPr>
        <dsp:cNvPr id="0" name=""/>
        <dsp:cNvSpPr/>
      </dsp:nvSpPr>
      <dsp:spPr>
        <a:xfrm>
          <a:off x="1995649" y="935910"/>
          <a:ext cx="4413088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Regression, clustering, and neural networks are examples of advanced models. </a:t>
          </a:r>
          <a:endParaRPr lang="en-US" sz="2400" kern="1200"/>
        </a:p>
      </dsp:txBody>
      <dsp:txXfrm>
        <a:off x="1995649" y="935910"/>
        <a:ext cx="4413088" cy="1727835"/>
      </dsp:txXfrm>
    </dsp:sp>
    <dsp:sp modelId="{3A1FAC9A-F59B-430C-908C-9B69C012482C}">
      <dsp:nvSpPr>
        <dsp:cNvPr id="0" name=""/>
        <dsp:cNvSpPr/>
      </dsp:nvSpPr>
      <dsp:spPr>
        <a:xfrm>
          <a:off x="0" y="3095704"/>
          <a:ext cx="6408738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D13A5-E0A1-4D1C-822D-CF52613F1810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4F145-8844-4A56-B316-C9BDCABCE11E}">
      <dsp:nvSpPr>
        <dsp:cNvPr id="0" name=""/>
        <dsp:cNvSpPr/>
      </dsp:nvSpPr>
      <dsp:spPr>
        <a:xfrm>
          <a:off x="1995649" y="3095704"/>
          <a:ext cx="4413088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Real-time monitoring and forecasting should be operationalized.</a:t>
          </a:r>
          <a:endParaRPr lang="en-US" sz="2400" kern="1200"/>
        </a:p>
      </dsp:txBody>
      <dsp:txXfrm>
        <a:off x="1995649" y="3095704"/>
        <a:ext cx="4413088" cy="172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5379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F9BCE-41D6-4021-0371-5D1E4D8A7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4800" b="1" dirty="0"/>
              <a:t>A Data-Driven Analysis of COVID-19's Evolution and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1B141-5E7F-7572-E855-DF6404473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199" y="5198268"/>
            <a:ext cx="4500561" cy="1320249"/>
          </a:xfrm>
        </p:spPr>
        <p:txBody>
          <a:bodyPr>
            <a:normAutofit/>
          </a:bodyPr>
          <a:lstStyle/>
          <a:p>
            <a:r>
              <a:rPr lang="en-US" sz="1400" dirty="0"/>
              <a:t>Submitted By:</a:t>
            </a:r>
          </a:p>
          <a:p>
            <a:r>
              <a:rPr lang="en-US" sz="1400" dirty="0"/>
              <a:t>Kamini Suresh Yelamar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A colorful pattern with dots and lines&#10;&#10;Description automatically generated">
            <a:extLst>
              <a:ext uri="{FF2B5EF4-FFF2-40B4-BE49-F238E27FC236}">
                <a16:creationId xmlns:a16="http://schemas.microsoft.com/office/drawing/2014/main" id="{FB58BE3A-F5FD-3A7A-EC95-D6DCA157C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09" r="10892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52D13-4CAB-D37D-1B2B-10C931D61B01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3391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8E44BA0A-4AAC-61CC-5371-4DF9B273C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1518236" y="808620"/>
            <a:ext cx="9201635" cy="51759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304E09-CEFF-EA9D-0CB7-20D524F06D96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398114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6505-FFB1-E0E8-9B3F-4D935D57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7500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23486E-D39D-D600-13A0-A8D9F8B8A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067938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EA291B-8724-5C6B-197B-1CFA5EA54563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129406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468E52-6A10-8B64-C035-1EFF82B0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9875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A5CF8-683A-BDCA-2CEA-36675F74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US" sz="8100" dirty="0"/>
              <a:t>Contents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299BC20-82BF-9511-1DF0-2DF715DF2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998496"/>
              </p:ext>
            </p:extLst>
          </p:nvPr>
        </p:nvGraphicFramePr>
        <p:xfrm>
          <a:off x="539747" y="194522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891B83-A4E6-5CC2-300A-C647B5EB31C6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92452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98E29-35A6-71D9-942D-9D529A86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8100" dirty="0"/>
              <a:t>Problem Statement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A936889-7CBA-90E3-AA7F-F35C24057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172493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F46C54-C14A-0D1A-8A79-AF4915D2BECB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366968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16761-70CA-FE0D-162E-224A5B3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F9EE22F-2AAA-C12F-774F-FB9DDC84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24" y="2225314"/>
            <a:ext cx="4500562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The COVID-19 pandemic stands out as one of the most profound global health crises in recent history</a:t>
            </a:r>
          </a:p>
          <a:p>
            <a:pPr>
              <a:lnSpc>
                <a:spcPct val="115000"/>
              </a:lnSpc>
            </a:pPr>
            <a:r>
              <a:rPr lang="en-US" sz="1700" dirty="0"/>
              <a:t> With the ongoing progression of the pandemic, vast amounts of COVID-19 data are collected on a daily basis.</a:t>
            </a:r>
          </a:p>
          <a:p>
            <a:pPr>
              <a:lnSpc>
                <a:spcPct val="115000"/>
              </a:lnSpc>
            </a:pPr>
            <a:r>
              <a:rPr lang="en-US" sz="1700" dirty="0"/>
              <a:t>To comprehend the impact of this data on global health, it necessitates thorough analysis and effective visualization.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 descr="Digital rendering of a virus formation">
            <a:extLst>
              <a:ext uri="{FF2B5EF4-FFF2-40B4-BE49-F238E27FC236}">
                <a16:creationId xmlns:a16="http://schemas.microsoft.com/office/drawing/2014/main" id="{DB856A9E-9BA7-7795-D5E2-364AAE306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1" r="11329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E1BA6-DB86-5BDD-E0C5-92776B9643FF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90384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2612E-672A-6249-F666-1165C8A8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4B2709-BD28-AC96-59DA-14C35ED3C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536305"/>
              </p:ext>
            </p:extLst>
          </p:nvPr>
        </p:nvGraphicFramePr>
        <p:xfrm>
          <a:off x="815180" y="1760402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D6BC47A-6282-B19E-5AB0-92DD2F1D406B}"/>
              </a:ext>
            </a:extLst>
          </p:cNvPr>
          <p:cNvGrpSpPr/>
          <p:nvPr/>
        </p:nvGrpSpPr>
        <p:grpSpPr>
          <a:xfrm>
            <a:off x="3702054" y="3868310"/>
            <a:ext cx="2451093" cy="1034369"/>
            <a:chOff x="5858281" y="2107907"/>
            <a:chExt cx="2451093" cy="10343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A74928-2078-EA87-75BB-B978016B13CD}"/>
                </a:ext>
              </a:extLst>
            </p:cNvPr>
            <p:cNvSpPr/>
            <p:nvPr/>
          </p:nvSpPr>
          <p:spPr>
            <a:xfrm>
              <a:off x="5858281" y="2107907"/>
              <a:ext cx="2451093" cy="64019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7BF88D-DF5F-86F2-EBBC-C27078C68489}"/>
                </a:ext>
              </a:extLst>
            </p:cNvPr>
            <p:cNvSpPr txBox="1"/>
            <p:nvPr/>
          </p:nvSpPr>
          <p:spPr>
            <a:xfrm>
              <a:off x="5858281" y="2218453"/>
              <a:ext cx="2451093" cy="923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baseline="0" dirty="0"/>
                <a:t>- </a:t>
              </a:r>
              <a:r>
                <a:rPr lang="en-US" sz="1200" dirty="0"/>
                <a:t>Covid 19</a:t>
              </a:r>
              <a:endParaRPr lang="en-US" sz="1200" kern="1200" dirty="0"/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baseline="0" dirty="0"/>
                <a:t>- </a:t>
              </a:r>
              <a:r>
                <a:rPr lang="en-US" sz="1200" dirty="0"/>
                <a:t>Trends</a:t>
              </a:r>
              <a:endParaRPr lang="en-US" sz="1200" kern="1200" dirty="0"/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baseline="0" dirty="0"/>
                <a:t>- </a:t>
              </a:r>
              <a:r>
                <a:rPr lang="en-US" sz="1200" dirty="0"/>
                <a:t>Time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- Age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42A903-2E65-9D62-D382-747331C0A32D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191100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4471818-F766-4458-B77D-99B109397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BF01E-7F80-1634-F94B-0FC2093A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04282"/>
            <a:ext cx="4526976" cy="2947480"/>
          </a:xfrm>
        </p:spPr>
        <p:txBody>
          <a:bodyPr anchor="b"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88BB065F-77BE-9775-58D9-D9EB50866A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2400" y="1512447"/>
          <a:ext cx="6408738" cy="478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9DCB20-23E6-9087-07D6-630111F28DEA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351795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E958-07ED-DDB3-9EE2-B2B9FB6A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E0AABDE6-FE65-877D-B8CF-5BE01810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69" y="1621925"/>
            <a:ext cx="8688908" cy="4997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82206-532B-756D-4C1A-9624C14D3759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4244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 descr="A map of the world with orange circles&#10;&#10;Description automatically generated">
            <a:extLst>
              <a:ext uri="{FF2B5EF4-FFF2-40B4-BE49-F238E27FC236}">
                <a16:creationId xmlns:a16="http://schemas.microsoft.com/office/drawing/2014/main" id="{C6062637-C34D-F31A-C177-B833F890E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80FAD-578C-E876-8B8B-F5AFA70939CD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364252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74293AC9-F752-C0DE-6158-BAE1DE0E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91" y="937909"/>
            <a:ext cx="8813260" cy="4982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57C5A2-5089-0B69-0266-CF5141A69F58}"/>
              </a:ext>
            </a:extLst>
          </p:cNvPr>
          <p:cNvSpPr txBox="1"/>
          <p:nvPr/>
        </p:nvSpPr>
        <p:spPr>
          <a:xfrm>
            <a:off x="0" y="6534370"/>
            <a:ext cx="79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INFO 5709 : Data Visualization and Communication (Fall 2023) </a:t>
            </a:r>
          </a:p>
        </p:txBody>
      </p:sp>
    </p:spTree>
    <p:extLst>
      <p:ext uri="{BB962C8B-B14F-4D97-AF65-F5344CB8AC3E}">
        <p14:creationId xmlns:p14="http://schemas.microsoft.com/office/powerpoint/2010/main" val="377225117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23B2F"/>
      </a:dk2>
      <a:lt2>
        <a:srgbClr val="E8E4E2"/>
      </a:lt2>
      <a:accent1>
        <a:srgbClr val="63AAD1"/>
      </a:accent1>
      <a:accent2>
        <a:srgbClr val="56B1AC"/>
      </a:accent2>
      <a:accent3>
        <a:srgbClr val="62B18B"/>
      </a:accent3>
      <a:accent4>
        <a:srgbClr val="58B562"/>
      </a:accent4>
      <a:accent5>
        <a:srgbClr val="7EB068"/>
      </a:accent5>
      <a:accent6>
        <a:srgbClr val="94AC54"/>
      </a:accent6>
      <a:hlink>
        <a:srgbClr val="A7775C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Bell MT</vt:lpstr>
      <vt:lpstr>GlowVTI</vt:lpstr>
      <vt:lpstr>A Data-Driven Analysis of COVID-19's Evolution and Impact</vt:lpstr>
      <vt:lpstr>Contents</vt:lpstr>
      <vt:lpstr>Problem Statement</vt:lpstr>
      <vt:lpstr>Motivation</vt:lpstr>
      <vt:lpstr>Approach</vt:lpstr>
      <vt:lpstr>Research Questions</vt:lpstr>
      <vt:lpstr>Results</vt:lpstr>
      <vt:lpstr>PowerPoint Presentation</vt:lpstr>
      <vt:lpstr>PowerPoint Presentation</vt:lpstr>
      <vt:lpstr>PowerPoint Presentation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Analysis of COVID-19's Evolution and Impact</dc:title>
  <dc:creator>Kamini Suresh Yelamar</dc:creator>
  <cp:lastModifiedBy>Kamini Suresh Yelamar</cp:lastModifiedBy>
  <cp:revision>1</cp:revision>
  <dcterms:created xsi:type="dcterms:W3CDTF">2023-12-07T06:09:07Z</dcterms:created>
  <dcterms:modified xsi:type="dcterms:W3CDTF">2023-12-07T06:47:38Z</dcterms:modified>
</cp:coreProperties>
</file>