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24" autoAdjust="0"/>
    <p:restoredTop sz="94660"/>
  </p:normalViewPr>
  <p:slideViewPr>
    <p:cSldViewPr showGuides="1">
      <p:cViewPr>
        <p:scale>
          <a:sx n="75" d="100"/>
          <a:sy n="75" d="100"/>
        </p:scale>
        <p:origin x="-1410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60619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7151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2124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043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2446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0898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5194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9675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795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2066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775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4C321-9ED2-4C5F-8BF0-98B532623D38}" type="datetimeFigureOut">
              <a:rPr lang="en-CA" smtClean="0"/>
              <a:t>02/02/2018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C4729-8909-4647-8756-D2E8B614F22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547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03648" y="908720"/>
            <a:ext cx="6840760" cy="496855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6" name="Straight Connector 5"/>
          <p:cNvCxnSpPr/>
          <p:nvPr/>
        </p:nvCxnSpPr>
        <p:spPr>
          <a:xfrm>
            <a:off x="2699792" y="1781886"/>
            <a:ext cx="0" cy="1080120"/>
          </a:xfrm>
          <a:prstGeom prst="line">
            <a:avLst/>
          </a:prstGeom>
          <a:ln w="279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203848" y="1781886"/>
            <a:ext cx="0" cy="1080120"/>
          </a:xfrm>
          <a:prstGeom prst="line">
            <a:avLst/>
          </a:prstGeom>
          <a:ln w="279400" cap="rnd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7"/>
          <p:cNvSpPr/>
          <p:nvPr/>
        </p:nvSpPr>
        <p:spPr>
          <a:xfrm rot="5400000">
            <a:off x="5058802" y="1774022"/>
            <a:ext cx="1305213" cy="1095848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ounded Rectangle 8"/>
          <p:cNvSpPr/>
          <p:nvPr/>
        </p:nvSpPr>
        <p:spPr>
          <a:xfrm>
            <a:off x="2555776" y="3588891"/>
            <a:ext cx="432048" cy="920229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Left Bracket 9"/>
          <p:cNvSpPr/>
          <p:nvPr/>
        </p:nvSpPr>
        <p:spPr>
          <a:xfrm rot="16200000">
            <a:off x="2557872" y="4097201"/>
            <a:ext cx="432048" cy="936104"/>
          </a:xfrm>
          <a:prstGeom prst="leftBracket">
            <a:avLst>
              <a:gd name="adj" fmla="val 108333"/>
            </a:avLst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Connector 11"/>
          <p:cNvCxnSpPr>
            <a:endCxn id="10" idx="1"/>
          </p:cNvCxnSpPr>
          <p:nvPr/>
        </p:nvCxnSpPr>
        <p:spPr>
          <a:xfrm flipV="1">
            <a:off x="2773896" y="4781277"/>
            <a:ext cx="0" cy="303907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512343" y="5122118"/>
            <a:ext cx="504056" cy="1"/>
          </a:xfrm>
          <a:prstGeom prst="line">
            <a:avLst/>
          </a:prstGeom>
          <a:ln w="127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538078" y="3717032"/>
            <a:ext cx="2058257" cy="1224136"/>
            <a:chOff x="5538079" y="3717032"/>
            <a:chExt cx="1368152" cy="576064"/>
          </a:xfrm>
        </p:grpSpPr>
        <p:sp>
          <p:nvSpPr>
            <p:cNvPr id="18" name="Isosceles Triangle 17"/>
            <p:cNvSpPr/>
            <p:nvPr/>
          </p:nvSpPr>
          <p:spPr>
            <a:xfrm>
              <a:off x="5538231" y="3717032"/>
              <a:ext cx="1368000" cy="576064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Isosceles Triangle 15"/>
            <p:cNvSpPr/>
            <p:nvPr/>
          </p:nvSpPr>
          <p:spPr>
            <a:xfrm rot="5400000">
              <a:off x="5524633" y="3786060"/>
              <a:ext cx="533256" cy="441346"/>
            </a:xfrm>
            <a:custGeom>
              <a:avLst/>
              <a:gdLst>
                <a:gd name="connsiteX0" fmla="*/ 0 w 533256"/>
                <a:gd name="connsiteY0" fmla="*/ 436583 h 436583"/>
                <a:gd name="connsiteX1" fmla="*/ 266628 w 533256"/>
                <a:gd name="connsiteY1" fmla="*/ 0 h 436583"/>
                <a:gd name="connsiteX2" fmla="*/ 533256 w 533256"/>
                <a:gd name="connsiteY2" fmla="*/ 436583 h 436583"/>
                <a:gd name="connsiteX3" fmla="*/ 0 w 533256"/>
                <a:gd name="connsiteY3" fmla="*/ 436583 h 436583"/>
                <a:gd name="connsiteX0" fmla="*/ 0 w 533256"/>
                <a:gd name="connsiteY0" fmla="*/ 441346 h 441346"/>
                <a:gd name="connsiteX1" fmla="*/ 180906 w 533256"/>
                <a:gd name="connsiteY1" fmla="*/ 0 h 441346"/>
                <a:gd name="connsiteX2" fmla="*/ 533256 w 533256"/>
                <a:gd name="connsiteY2" fmla="*/ 441346 h 441346"/>
                <a:gd name="connsiteX3" fmla="*/ 0 w 533256"/>
                <a:gd name="connsiteY3" fmla="*/ 441346 h 44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56" h="441346">
                  <a:moveTo>
                    <a:pt x="0" y="441346"/>
                  </a:moveTo>
                  <a:lnTo>
                    <a:pt x="180906" y="0"/>
                  </a:lnTo>
                  <a:lnTo>
                    <a:pt x="533256" y="441346"/>
                  </a:lnTo>
                  <a:lnTo>
                    <a:pt x="0" y="441346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0" name="Isosceles Triangle 15"/>
            <p:cNvSpPr/>
            <p:nvPr/>
          </p:nvSpPr>
          <p:spPr>
            <a:xfrm rot="16200000" flipH="1">
              <a:off x="6399882" y="3779604"/>
              <a:ext cx="533256" cy="441346"/>
            </a:xfrm>
            <a:custGeom>
              <a:avLst/>
              <a:gdLst>
                <a:gd name="connsiteX0" fmla="*/ 0 w 533256"/>
                <a:gd name="connsiteY0" fmla="*/ 436583 h 436583"/>
                <a:gd name="connsiteX1" fmla="*/ 266628 w 533256"/>
                <a:gd name="connsiteY1" fmla="*/ 0 h 436583"/>
                <a:gd name="connsiteX2" fmla="*/ 533256 w 533256"/>
                <a:gd name="connsiteY2" fmla="*/ 436583 h 436583"/>
                <a:gd name="connsiteX3" fmla="*/ 0 w 533256"/>
                <a:gd name="connsiteY3" fmla="*/ 436583 h 436583"/>
                <a:gd name="connsiteX0" fmla="*/ 0 w 533256"/>
                <a:gd name="connsiteY0" fmla="*/ 441346 h 441346"/>
                <a:gd name="connsiteX1" fmla="*/ 180906 w 533256"/>
                <a:gd name="connsiteY1" fmla="*/ 0 h 441346"/>
                <a:gd name="connsiteX2" fmla="*/ 533256 w 533256"/>
                <a:gd name="connsiteY2" fmla="*/ 441346 h 441346"/>
                <a:gd name="connsiteX3" fmla="*/ 0 w 533256"/>
                <a:gd name="connsiteY3" fmla="*/ 441346 h 44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3256" h="441346">
                  <a:moveTo>
                    <a:pt x="0" y="441346"/>
                  </a:moveTo>
                  <a:lnTo>
                    <a:pt x="180906" y="0"/>
                  </a:lnTo>
                  <a:lnTo>
                    <a:pt x="533256" y="441346"/>
                  </a:lnTo>
                  <a:lnTo>
                    <a:pt x="0" y="441346"/>
                  </a:lnTo>
                  <a:close/>
                </a:path>
              </a:pathLst>
            </a:cu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5" name="Isosceles Triangle 14"/>
            <p:cNvSpPr/>
            <p:nvPr/>
          </p:nvSpPr>
          <p:spPr>
            <a:xfrm rot="10800000">
              <a:off x="5538079" y="3719185"/>
              <a:ext cx="1368152" cy="391665"/>
            </a:xfrm>
            <a:prstGeom prst="triangle">
              <a:avLst/>
            </a:prstGeom>
            <a:solidFill>
              <a:schemeClr val="bg1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cxnSp>
        <p:nvCxnSpPr>
          <p:cNvPr id="21" name="Straight Connector 20"/>
          <p:cNvCxnSpPr/>
          <p:nvPr/>
        </p:nvCxnSpPr>
        <p:spPr>
          <a:xfrm>
            <a:off x="4222502" y="3873748"/>
            <a:ext cx="1224136" cy="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4528131" y="4331196"/>
            <a:ext cx="907965" cy="1451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4788024" y="4769594"/>
            <a:ext cx="658614" cy="0"/>
          </a:xfrm>
          <a:prstGeom prst="line">
            <a:avLst/>
          </a:prstGeom>
          <a:ln w="2540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5079231" y="1613942"/>
            <a:ext cx="1254869" cy="1417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4" name="Rectangle 33"/>
          <p:cNvSpPr/>
          <p:nvPr/>
        </p:nvSpPr>
        <p:spPr>
          <a:xfrm>
            <a:off x="2308250" y="1610911"/>
            <a:ext cx="1254869" cy="141776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Rectangle 34"/>
          <p:cNvSpPr/>
          <p:nvPr/>
        </p:nvSpPr>
        <p:spPr>
          <a:xfrm>
            <a:off x="2146461" y="3508697"/>
            <a:ext cx="1254869" cy="172050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6" name="Rectangle 35"/>
          <p:cNvSpPr/>
          <p:nvPr/>
        </p:nvSpPr>
        <p:spPr>
          <a:xfrm>
            <a:off x="4181227" y="3717032"/>
            <a:ext cx="3415108" cy="122413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507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80" y="319956"/>
            <a:ext cx="340995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241280" y="2484388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 smtClean="0">
                <a:cs typeface="Courier New" pitchFamily="49" charset="0"/>
              </a:rPr>
              <a:t>Progress Indicator</a:t>
            </a:r>
          </a:p>
          <a:p>
            <a:pPr algn="ctr"/>
            <a:r>
              <a:rPr lang="en-CA" sz="2000" dirty="0" smtClean="0">
                <a:cs typeface="Courier New" pitchFamily="49" charset="0"/>
              </a:rPr>
              <a:t>(determinate duration) </a:t>
            </a:r>
            <a:endParaRPr lang="en-CA" sz="2000" dirty="0"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4313436" y="2904545"/>
            <a:ext cx="978644" cy="1"/>
          </a:xfrm>
          <a:prstGeom prst="straightConnector1">
            <a:avLst/>
          </a:prstGeom>
          <a:ln w="762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292080" y="2492896"/>
            <a:ext cx="0" cy="830997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172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00050"/>
            <a:ext cx="3419475" cy="6057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03316" y="1607592"/>
            <a:ext cx="28803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 smtClean="0">
                <a:cs typeface="Courier New" pitchFamily="49" charset="0"/>
              </a:rPr>
              <a:t>Activity Indicator</a:t>
            </a:r>
          </a:p>
          <a:p>
            <a:r>
              <a:rPr lang="en-CA" sz="2000" dirty="0" smtClean="0">
                <a:cs typeface="Courier New" pitchFamily="49" charset="0"/>
              </a:rPr>
              <a:t>(indeterminate </a:t>
            </a:r>
            <a:r>
              <a:rPr lang="en-CA" sz="2000" dirty="0" smtClean="0">
                <a:cs typeface="Courier New" pitchFamily="49" charset="0"/>
              </a:rPr>
              <a:t>duration)  </a:t>
            </a:r>
            <a:endParaRPr lang="en-CA" sz="2000" dirty="0">
              <a:cs typeface="Courier New" pitchFamily="49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3703712" y="2036257"/>
            <a:ext cx="978644" cy="1"/>
          </a:xfrm>
          <a:prstGeom prst="straightConnector1">
            <a:avLst/>
          </a:prstGeom>
          <a:ln w="76200" cap="rnd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4682356" y="1624608"/>
            <a:ext cx="0" cy="830997"/>
          </a:xfrm>
          <a:prstGeom prst="line">
            <a:avLst/>
          </a:prstGeom>
          <a:ln w="76200" cap="rnd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081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12</Words>
  <Application>Microsoft Office PowerPoint</Application>
  <PresentationFormat>On-screen Show (4:3)</PresentationFormat>
  <Paragraphs>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mack</dc:creator>
  <cp:lastModifiedBy>mack</cp:lastModifiedBy>
  <cp:revision>10</cp:revision>
  <dcterms:created xsi:type="dcterms:W3CDTF">2018-02-02T19:42:22Z</dcterms:created>
  <dcterms:modified xsi:type="dcterms:W3CDTF">2018-02-02T22:16:44Z</dcterms:modified>
</cp:coreProperties>
</file>