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81" r:id="rId2"/>
  </p:sldMasterIdLst>
  <p:notesMasterIdLst>
    <p:notesMasterId r:id="rId14"/>
  </p:notesMasterIdLst>
  <p:handoutMasterIdLst>
    <p:handoutMasterId r:id="rId15"/>
  </p:handoutMasterIdLst>
  <p:sldIdLst>
    <p:sldId id="610" r:id="rId3"/>
    <p:sldId id="617" r:id="rId4"/>
    <p:sldId id="430" r:id="rId5"/>
    <p:sldId id="431" r:id="rId6"/>
    <p:sldId id="501" r:id="rId7"/>
    <p:sldId id="502" r:id="rId8"/>
    <p:sldId id="614" r:id="rId9"/>
    <p:sldId id="616" r:id="rId10"/>
    <p:sldId id="499" r:id="rId11"/>
    <p:sldId id="613" r:id="rId12"/>
    <p:sldId id="504" r:id="rId1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1C1C1C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  <a:srgbClr val="0066FF"/>
    <a:srgbClr val="1A6446"/>
    <a:srgbClr val="286808"/>
    <a:srgbClr val="333333"/>
    <a:srgbClr val="FFFFFF"/>
    <a:srgbClr val="CCEC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8" d="100"/>
          <a:sy n="68" d="100"/>
        </p:scale>
        <p:origin x="888" y="7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1818" y="66"/>
      </p:cViewPr>
      <p:guideLst/>
    </p:cSldViewPr>
  </p:notes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0.wmf"/><Relationship Id="rId7" Type="http://schemas.openxmlformats.org/officeDocument/2006/relationships/image" Target="../media/image77.wmf"/><Relationship Id="rId2" Type="http://schemas.openxmlformats.org/officeDocument/2006/relationships/image" Target="../media/image69.wmf"/><Relationship Id="rId1" Type="http://schemas.openxmlformats.org/officeDocument/2006/relationships/image" Target="../media/image72.e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1.wmf"/><Relationship Id="rId9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7" Type="http://schemas.openxmlformats.org/officeDocument/2006/relationships/image" Target="../media/image86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emf"/><Relationship Id="rId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9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8.wmf"/><Relationship Id="rId7" Type="http://schemas.openxmlformats.org/officeDocument/2006/relationships/image" Target="../media/image27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4" Type="http://schemas.openxmlformats.org/officeDocument/2006/relationships/image" Target="../media/image39.wmf"/><Relationship Id="rId9" Type="http://schemas.openxmlformats.org/officeDocument/2006/relationships/image" Target="../media/image4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44.wmf"/><Relationship Id="rId7" Type="http://schemas.openxmlformats.org/officeDocument/2006/relationships/image" Target="../media/image26.e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25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26.emf"/><Relationship Id="rId1" Type="http://schemas.openxmlformats.org/officeDocument/2006/relationships/image" Target="../media/image47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13" Type="http://schemas.openxmlformats.org/officeDocument/2006/relationships/image" Target="../media/image60.wmf"/><Relationship Id="rId18" Type="http://schemas.openxmlformats.org/officeDocument/2006/relationships/image" Target="../media/image65.wmf"/><Relationship Id="rId3" Type="http://schemas.openxmlformats.org/officeDocument/2006/relationships/image" Target="../media/image48.wmf"/><Relationship Id="rId7" Type="http://schemas.openxmlformats.org/officeDocument/2006/relationships/image" Target="../media/image54.wmf"/><Relationship Id="rId12" Type="http://schemas.openxmlformats.org/officeDocument/2006/relationships/image" Target="../media/image59.wmf"/><Relationship Id="rId17" Type="http://schemas.openxmlformats.org/officeDocument/2006/relationships/image" Target="../media/image64.wmf"/><Relationship Id="rId2" Type="http://schemas.openxmlformats.org/officeDocument/2006/relationships/image" Target="../media/image26.emf"/><Relationship Id="rId16" Type="http://schemas.openxmlformats.org/officeDocument/2006/relationships/image" Target="../media/image63.wmf"/><Relationship Id="rId20" Type="http://schemas.openxmlformats.org/officeDocument/2006/relationships/image" Target="../media/image67.wmf"/><Relationship Id="rId1" Type="http://schemas.openxmlformats.org/officeDocument/2006/relationships/image" Target="../media/image47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5" Type="http://schemas.openxmlformats.org/officeDocument/2006/relationships/image" Target="../media/image62.wmf"/><Relationship Id="rId10" Type="http://schemas.openxmlformats.org/officeDocument/2006/relationships/image" Target="../media/image57.wmf"/><Relationship Id="rId19" Type="http://schemas.openxmlformats.org/officeDocument/2006/relationships/image" Target="../media/image66.wmf"/><Relationship Id="rId4" Type="http://schemas.openxmlformats.org/officeDocument/2006/relationships/image" Target="../media/image49.wmf"/><Relationship Id="rId9" Type="http://schemas.openxmlformats.org/officeDocument/2006/relationships/image" Target="../media/image56.wmf"/><Relationship Id="rId14" Type="http://schemas.openxmlformats.org/officeDocument/2006/relationships/image" Target="../media/image6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emf"/><Relationship Id="rId6" Type="http://schemas.openxmlformats.org/officeDocument/2006/relationships/image" Target="../media/image73.wmf"/><Relationship Id="rId5" Type="http://schemas.openxmlformats.org/officeDocument/2006/relationships/image" Target="../media/image72.emf"/><Relationship Id="rId4" Type="http://schemas.openxmlformats.org/officeDocument/2006/relationships/image" Target="../media/image7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94C695E-3232-44D7-AD3D-F0059872AC1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27A2C0-071E-4335-8970-50F793D8986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A0B9-376E-4C70-8CAB-08D7CAA39BAF}" type="datetimeFigureOut">
              <a:rPr lang="zh-CN" altLang="en-US" smtClean="0"/>
              <a:t>2020/3/9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09BFC-5C00-4772-9EA2-F113FAC70A2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E08B20-6413-44E5-921E-358BCFA511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4A19D-A67E-48A3-A48D-1870D6859E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65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页眉占位符 1">
            <a:extLst>
              <a:ext uri="{FF2B5EF4-FFF2-40B4-BE49-F238E27FC236}">
                <a16:creationId xmlns:a16="http://schemas.microsoft.com/office/drawing/2014/main" id="{69A60C81-4E0A-4CA8-AB03-4BCC1604D1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日期占位符 2">
            <a:extLst>
              <a:ext uri="{FF2B5EF4-FFF2-40B4-BE49-F238E27FC236}">
                <a16:creationId xmlns:a16="http://schemas.microsoft.com/office/drawing/2014/main" id="{CA9F5F35-E51B-4EE5-94D8-1E4C53349F8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8" name="幻灯片图像占位符 3">
            <a:extLst>
              <a:ext uri="{FF2B5EF4-FFF2-40B4-BE49-F238E27FC236}">
                <a16:creationId xmlns:a16="http://schemas.microsoft.com/office/drawing/2014/main" id="{FE4E3795-CBED-4492-A05D-4E751616C2B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01" name="备注占位符 4">
            <a:extLst>
              <a:ext uri="{FF2B5EF4-FFF2-40B4-BE49-F238E27FC236}">
                <a16:creationId xmlns:a16="http://schemas.microsoft.com/office/drawing/2014/main" id="{C94316CE-94AE-48DF-8C8B-A6F90583191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页脚占位符 5">
            <a:extLst>
              <a:ext uri="{FF2B5EF4-FFF2-40B4-BE49-F238E27FC236}">
                <a16:creationId xmlns:a16="http://schemas.microsoft.com/office/drawing/2014/main" id="{3C543CE1-0772-40BF-94E9-0365058E93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3" name="灯片编号占位符 6">
            <a:extLst>
              <a:ext uri="{FF2B5EF4-FFF2-40B4-BE49-F238E27FC236}">
                <a16:creationId xmlns:a16="http://schemas.microsoft.com/office/drawing/2014/main" id="{9E15A175-CB10-4E74-B144-2D2A3A33F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fld id="{1DF0F302-84E4-41E8-A4E5-29027F3226BD}" type="slidenum">
              <a:rPr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7A9AC08C-9A63-4642-B461-0689FC58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890E9FA8-4066-4DF5-8849-351B2430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ECE68BA3-DADC-44C0-9123-E014E12E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D6E43F-A880-49FF-A9F3-E5647FE1C15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56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995FA422-EDAC-4E86-AB6D-5DD76EFA9F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12359A50-F3E3-420C-AE2A-80D049A3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5327E493-F7F9-4743-863A-6D9C21E7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A12D70-8663-4F6D-8069-8C36B187918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6296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68A51F46-45DB-4F28-A237-843E198D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762B74C6-E0D1-475C-B99E-7E6FBEB2D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A7FC88A3-E093-4E27-8826-A9E34264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C38743-BE18-485F-B5B0-6DF832981351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8002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，文本与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67408445-7471-49B9-A6F4-7806E8FD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D8E90FC3-7603-43CD-BAF5-0C2D99479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98470119-3227-4CA0-9658-EED27821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3988DA-71DE-4A47-BE2D-0FEE15F2D432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93231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B6C1B1D2-0176-4BE8-AECD-D24F916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75CD6CB5-0F03-4171-BCB1-01ABB79E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0C30031B-D8D9-4F1F-B56E-5184A545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59D2EE-98B7-41BB-A747-5CBF97B0C3F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39667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5455AF74-479C-46E4-941A-651C3ADA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09BAC79E-CE98-46D2-AFDD-32BA9C3C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3D842022-85D5-46DE-A4B7-E12C0900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056F6A-1053-4B34-BE42-E4DCB195D2E3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84015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91E0804C-17D0-4DF8-A7D7-0DAC81A3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CB2C3D5-6A4B-4BF2-B31D-A194C840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F715E54C-F7B9-4C54-9ABC-32D53597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363959-0965-40AA-9995-6D994FDAC2D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170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7347F8E0-B6A4-48C8-8A7D-0824A3B4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B7C658C-810D-4A91-9F35-C023EA62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CB46053C-2627-4ACE-BA6E-730ACBE6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BC428-08E3-4A0B-A895-246CBD44C2D7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9639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4">
            <a:extLst>
              <a:ext uri="{FF2B5EF4-FFF2-40B4-BE49-F238E27FC236}">
                <a16:creationId xmlns:a16="http://schemas.microsoft.com/office/drawing/2014/main" id="{8994EDE7-E715-46B4-B75E-1EA16154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45">
            <a:extLst>
              <a:ext uri="{FF2B5EF4-FFF2-40B4-BE49-F238E27FC236}">
                <a16:creationId xmlns:a16="http://schemas.microsoft.com/office/drawing/2014/main" id="{F74D6D88-E53D-4B6E-8391-17422A9A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46">
            <a:extLst>
              <a:ext uri="{FF2B5EF4-FFF2-40B4-BE49-F238E27FC236}">
                <a16:creationId xmlns:a16="http://schemas.microsoft.com/office/drawing/2014/main" id="{F2FED5F0-5B37-46C1-AAD3-5DC4A378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D002FC-6E1B-4649-B085-23A73F599100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511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4">
            <a:extLst>
              <a:ext uri="{FF2B5EF4-FFF2-40B4-BE49-F238E27FC236}">
                <a16:creationId xmlns:a16="http://schemas.microsoft.com/office/drawing/2014/main" id="{ED5512B9-2BF0-4843-823B-FCB72E68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45">
            <a:extLst>
              <a:ext uri="{FF2B5EF4-FFF2-40B4-BE49-F238E27FC236}">
                <a16:creationId xmlns:a16="http://schemas.microsoft.com/office/drawing/2014/main" id="{2852425B-E086-4E19-AF9C-83B914D88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6">
            <a:extLst>
              <a:ext uri="{FF2B5EF4-FFF2-40B4-BE49-F238E27FC236}">
                <a16:creationId xmlns:a16="http://schemas.microsoft.com/office/drawing/2014/main" id="{E4494BAB-A0A0-49F8-8737-CBE6BE68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4865C4-A82A-43FF-B7C0-28F7A8DA546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88133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63C2924D-4832-4651-B2AB-A6BAAA3D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45">
            <a:extLst>
              <a:ext uri="{FF2B5EF4-FFF2-40B4-BE49-F238E27FC236}">
                <a16:creationId xmlns:a16="http://schemas.microsoft.com/office/drawing/2014/main" id="{A977E171-731B-468D-84DE-E0448D27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46">
            <a:extLst>
              <a:ext uri="{FF2B5EF4-FFF2-40B4-BE49-F238E27FC236}">
                <a16:creationId xmlns:a16="http://schemas.microsoft.com/office/drawing/2014/main" id="{C4069F38-8A5F-4890-96C4-F686CC85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8E2165-403B-478F-829A-00F18869FC3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143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2462449A-0988-4B0B-996D-62575083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B01D37D8-268D-4560-8BDA-49A16728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F2269F13-4934-4BC6-872B-E3B869B06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B285EC-360A-467F-864D-3CD2BC5D78E4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87549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E0C3C229-C741-45FB-8A9A-3F40856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64C14394-4748-4122-86BE-0D59EEC6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1E627B65-8E08-4927-AA39-B10C0AA92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3BD21D-8467-408E-87AD-A0D030B85B85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47585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4">
            <a:extLst>
              <a:ext uri="{FF2B5EF4-FFF2-40B4-BE49-F238E27FC236}">
                <a16:creationId xmlns:a16="http://schemas.microsoft.com/office/drawing/2014/main" id="{15397C70-E948-4D3A-A0A3-6AE459B48D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5">
            <a:extLst>
              <a:ext uri="{FF2B5EF4-FFF2-40B4-BE49-F238E27FC236}">
                <a16:creationId xmlns:a16="http://schemas.microsoft.com/office/drawing/2014/main" id="{3130BC40-CDE7-4EDD-B89A-DB47BD8BE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46">
            <a:extLst>
              <a:ext uri="{FF2B5EF4-FFF2-40B4-BE49-F238E27FC236}">
                <a16:creationId xmlns:a16="http://schemas.microsoft.com/office/drawing/2014/main" id="{055B36A8-A954-46F4-80F9-EAD74032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CCD1A2-1FDA-4168-B94E-CC925EEF6E95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54497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21C726AA-1900-445C-A93A-DA49BF8E00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33CF5281-7EBF-4FE1-BFF5-68AB5F9E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8062389D-C7AC-4E48-BA69-F23C97259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DC5823-4868-478C-8906-E756C8325911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66268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5828" y="103188"/>
            <a:ext cx="2060972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63439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4">
            <a:extLst>
              <a:ext uri="{FF2B5EF4-FFF2-40B4-BE49-F238E27FC236}">
                <a16:creationId xmlns:a16="http://schemas.microsoft.com/office/drawing/2014/main" id="{9D401080-1A39-423E-842C-68EE91DF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5">
            <a:extLst>
              <a:ext uri="{FF2B5EF4-FFF2-40B4-BE49-F238E27FC236}">
                <a16:creationId xmlns:a16="http://schemas.microsoft.com/office/drawing/2014/main" id="{15529540-7B9D-4707-9169-54D0AAE5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7AFFC51D-CEA9-497B-B543-7955DBA5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8589C3-FEF0-48FE-8859-6C8DCE027188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430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D97DF90D-DBD9-409C-954C-3AAC2C5284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55E58F03-0B5C-4D20-9F79-EE0ABEBE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7608E860-1ACA-40DD-BFC1-28CF7FBD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AA07C-D2DC-4018-A4AF-56AF2B2AEC2C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25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456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456113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5BADA3AA-E751-4CE1-9568-EA80531141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8C7C7C75-DCD1-4E81-BCBA-75AC4BF0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120F43DE-322D-4CBB-A086-3C9969E0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1658AC-9DF7-45EB-971B-D9A6A68B0946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1627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66AEB57B-09DF-4C1E-9AD0-23F69581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AA2A97A7-B02E-4F98-BBCA-6BE86FAF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DEC379B7-C273-4A6E-BEA4-EE1CD9773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95CF3-8D73-414F-A639-E0BC295FA34C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9854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DE36A6F7-6E0D-4EDA-BEAD-7B2D7F38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005605DE-F2C0-4A63-9644-0642A23D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EF818D7B-7E40-4172-A6D6-C1488B73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5D37D5-6BEB-4665-BA8B-E7E560D390F9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2164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EDEF336C-B734-415B-B013-5F3FA7422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D8448109-62B9-498C-88BF-35674119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893E828A-DF51-4FA7-BF97-747B61769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999C-A3F0-4EBB-8D71-9B0E5CB3FB2A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589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920FD47B-C9D2-4231-A5FB-441BE395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C89B3F75-4104-4BD0-A3B3-652685C3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7BCADF86-C95C-4A8E-8706-02A3FE46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4BE8BA-F44D-4703-B593-8A2ECF5C7657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0047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1AF590A3-AC45-410A-AFDD-A9F429AE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A78C88CD-16F5-403A-ADEA-8904ECCC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F05AA127-5780-4F7E-94F1-7EE8A4CC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31643-DF05-4368-A772-FCF8086F2A5F}" type="slidenum">
              <a:rPr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468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file:///J:\&#29289;&#29702;&#23398;&#19978;&#20876;&#30446;&#24405;.ppt#-1,1,4. PowerPoint &#28436;&#31034;&#25991;&#31295;" TargetMode="Externa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>
            <a:extLst>
              <a:ext uri="{FF2B5EF4-FFF2-40B4-BE49-F238E27FC236}">
                <a16:creationId xmlns:a16="http://schemas.microsoft.com/office/drawing/2014/main" id="{99EB00C7-0E7D-4ED1-A0F1-406A70830BED}"/>
              </a:ext>
            </a:extLst>
          </p:cNvPr>
          <p:cNvGrpSpPr>
            <a:grpSpLocks/>
          </p:cNvGrpSpPr>
          <p:nvPr/>
        </p:nvGrpSpPr>
        <p:grpSpPr bwMode="auto">
          <a:xfrm>
            <a:off x="-6350" y="0"/>
            <a:ext cx="2832100" cy="6856413"/>
            <a:chOff x="0" y="0"/>
            <a:chExt cx="1785" cy="4319"/>
          </a:xfrm>
        </p:grpSpPr>
        <p:sp>
          <p:nvSpPr>
            <p:cNvPr id="1040" name="Freeform 3">
              <a:extLst>
                <a:ext uri="{FF2B5EF4-FFF2-40B4-BE49-F238E27FC236}">
                  <a16:creationId xmlns:a16="http://schemas.microsoft.com/office/drawing/2014/main" id="{34ED1A6D-F2E3-4A14-B18C-F6D288944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1" name="组合 1027">
              <a:extLst>
                <a:ext uri="{FF2B5EF4-FFF2-40B4-BE49-F238E27FC236}">
                  <a16:creationId xmlns:a16="http://schemas.microsoft.com/office/drawing/2014/main" id="{F9D0F1AC-3804-407E-B907-50BE1AECC723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9" y="2441"/>
              <a:ext cx="452" cy="444"/>
              <a:chOff x="0" y="0"/>
              <a:chExt cx="129" cy="157"/>
            </a:xfrm>
          </p:grpSpPr>
          <p:sp>
            <p:nvSpPr>
              <p:cNvPr id="1079" name="Freeform 5">
                <a:extLst>
                  <a:ext uri="{FF2B5EF4-FFF2-40B4-BE49-F238E27FC236}">
                    <a16:creationId xmlns:a16="http://schemas.microsoft.com/office/drawing/2014/main" id="{3952824A-C076-4C37-A7BD-B8ED67813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0" name="Freeform 6">
                <a:extLst>
                  <a:ext uri="{FF2B5EF4-FFF2-40B4-BE49-F238E27FC236}">
                    <a16:creationId xmlns:a16="http://schemas.microsoft.com/office/drawing/2014/main" id="{D2C840B5-DC56-4D9A-98B2-FDC4036EDD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1" name="Freeform 7">
                <a:extLst>
                  <a:ext uri="{FF2B5EF4-FFF2-40B4-BE49-F238E27FC236}">
                    <a16:creationId xmlns:a16="http://schemas.microsoft.com/office/drawing/2014/main" id="{06E29DA1-E676-43F8-B575-412424E7F7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2" name="Freeform 8">
              <a:extLst>
                <a:ext uri="{FF2B5EF4-FFF2-40B4-BE49-F238E27FC236}">
                  <a16:creationId xmlns:a16="http://schemas.microsoft.com/office/drawing/2014/main" id="{D673B5E6-A8BF-4D92-8C66-424115691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3" name="组合 1032">
              <a:extLst>
                <a:ext uri="{FF2B5EF4-FFF2-40B4-BE49-F238E27FC236}">
                  <a16:creationId xmlns:a16="http://schemas.microsoft.com/office/drawing/2014/main" id="{F3E6CEDA-1815-41E2-8082-1FD1E0FA9634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14" y="1746"/>
              <a:ext cx="1771" cy="1741"/>
              <a:chOff x="0" y="0"/>
              <a:chExt cx="902" cy="833"/>
            </a:xfrm>
          </p:grpSpPr>
          <p:sp>
            <p:nvSpPr>
              <p:cNvPr id="1070" name="Freeform 10">
                <a:extLst>
                  <a:ext uri="{FF2B5EF4-FFF2-40B4-BE49-F238E27FC236}">
                    <a16:creationId xmlns:a16="http://schemas.microsoft.com/office/drawing/2014/main" id="{7BF8E654-03F1-4E48-A8F3-653ADC5D2FA4}"/>
                  </a:ext>
                </a:extLst>
              </p:cNvPr>
              <p:cNvSpPr>
                <a:spLocks/>
              </p:cNvSpPr>
              <p:nvPr/>
            </p:nvSpPr>
            <p:spPr bwMode="auto">
              <a:xfrm rot="373330" flipH="1">
                <a:off x="84" y="0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Freeform 11">
                <a:extLst>
                  <a:ext uri="{FF2B5EF4-FFF2-40B4-BE49-F238E27FC236}">
                    <a16:creationId xmlns:a16="http://schemas.microsoft.com/office/drawing/2014/main" id="{433983CE-C3E8-4002-83AF-2BD14F318CFE}"/>
                  </a:ext>
                </a:extLst>
              </p:cNvPr>
              <p:cNvSpPr>
                <a:spLocks/>
              </p:cNvSpPr>
              <p:nvPr/>
            </p:nvSpPr>
            <p:spPr bwMode="auto">
              <a:xfrm rot="373330" flipH="1">
                <a:off x="0" y="56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Freeform 12">
                <a:extLst>
                  <a:ext uri="{FF2B5EF4-FFF2-40B4-BE49-F238E27FC236}">
                    <a16:creationId xmlns:a16="http://schemas.microsoft.com/office/drawing/2014/main" id="{0560D72E-F9AB-46CF-84DA-745A269E6CB5}"/>
                  </a:ext>
                </a:extLst>
              </p:cNvPr>
              <p:cNvSpPr>
                <a:spLocks/>
              </p:cNvSpPr>
              <p:nvPr/>
            </p:nvSpPr>
            <p:spPr bwMode="auto">
              <a:xfrm rot="373330" flipH="1">
                <a:off x="80" y="120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Freeform 13">
                <a:extLst>
                  <a:ext uri="{FF2B5EF4-FFF2-40B4-BE49-F238E27FC236}">
                    <a16:creationId xmlns:a16="http://schemas.microsoft.com/office/drawing/2014/main" id="{5192FCC6-A19C-40B5-B098-092852516549}"/>
                  </a:ext>
                </a:extLst>
              </p:cNvPr>
              <p:cNvSpPr>
                <a:spLocks/>
              </p:cNvSpPr>
              <p:nvPr/>
            </p:nvSpPr>
            <p:spPr bwMode="auto">
              <a:xfrm rot="373330" flipH="1">
                <a:off x="272" y="323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4" name="Freeform 14">
                <a:extLst>
                  <a:ext uri="{FF2B5EF4-FFF2-40B4-BE49-F238E27FC236}">
                    <a16:creationId xmlns:a16="http://schemas.microsoft.com/office/drawing/2014/main" id="{3CC8DB5C-93F6-4BB6-8502-75B046C3F5F6}"/>
                  </a:ext>
                </a:extLst>
              </p:cNvPr>
              <p:cNvSpPr>
                <a:spLocks/>
              </p:cNvSpPr>
              <p:nvPr/>
            </p:nvSpPr>
            <p:spPr bwMode="auto">
              <a:xfrm rot="373330" flipH="1">
                <a:off x="248" y="348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75" name="组合 1038">
                <a:extLst>
                  <a:ext uri="{FF2B5EF4-FFF2-40B4-BE49-F238E27FC236}">
                    <a16:creationId xmlns:a16="http://schemas.microsoft.com/office/drawing/2014/main" id="{EDC90B22-DECD-4E18-9411-35860AD157D5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294" y="464"/>
                <a:ext cx="608" cy="369"/>
                <a:chOff x="0" y="0"/>
                <a:chExt cx="608" cy="369"/>
              </a:xfrm>
            </p:grpSpPr>
            <p:sp>
              <p:nvSpPr>
                <p:cNvPr id="1076" name="Freeform 16">
                  <a:extLst>
                    <a:ext uri="{FF2B5EF4-FFF2-40B4-BE49-F238E27FC236}">
                      <a16:creationId xmlns:a16="http://schemas.microsoft.com/office/drawing/2014/main" id="{5145364E-321F-4F15-9B27-8568B5B55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4200091">
                  <a:off x="119" y="99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7" name="Freeform 17">
                  <a:extLst>
                    <a:ext uri="{FF2B5EF4-FFF2-40B4-BE49-F238E27FC236}">
                      <a16:creationId xmlns:a16="http://schemas.microsoft.com/office/drawing/2014/main" id="{DA2FAD7A-666A-41AC-A9E2-4022AFE6EC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4200091">
                  <a:off x="486" y="53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8" name="Freeform 18">
                  <a:extLst>
                    <a:ext uri="{FF2B5EF4-FFF2-40B4-BE49-F238E27FC236}">
                      <a16:creationId xmlns:a16="http://schemas.microsoft.com/office/drawing/2014/main" id="{38FC4599-DE8E-42E1-B9CE-64FDB2C55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4200091">
                  <a:off x="560" y="13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4" name="组合 1042">
              <a:extLst>
                <a:ext uri="{FF2B5EF4-FFF2-40B4-BE49-F238E27FC236}">
                  <a16:creationId xmlns:a16="http://schemas.microsoft.com/office/drawing/2014/main" id="{749A8AAE-E7AC-4F66-915C-78AC5B896AF2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8" y="3854"/>
              <a:ext cx="392" cy="424"/>
              <a:chOff x="0" y="0"/>
              <a:chExt cx="129" cy="157"/>
            </a:xfrm>
          </p:grpSpPr>
          <p:sp>
            <p:nvSpPr>
              <p:cNvPr id="1067" name="Freeform 20">
                <a:extLst>
                  <a:ext uri="{FF2B5EF4-FFF2-40B4-BE49-F238E27FC236}">
                    <a16:creationId xmlns:a16="http://schemas.microsoft.com/office/drawing/2014/main" id="{8CE8B491-7B75-4443-9479-F419040B6D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8" name="Freeform 21">
                <a:extLst>
                  <a:ext uri="{FF2B5EF4-FFF2-40B4-BE49-F238E27FC236}">
                    <a16:creationId xmlns:a16="http://schemas.microsoft.com/office/drawing/2014/main" id="{8B8B9784-1C4C-4319-B492-5484DDA50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9" name="Freeform 22">
                <a:extLst>
                  <a:ext uri="{FF2B5EF4-FFF2-40B4-BE49-F238E27FC236}">
                    <a16:creationId xmlns:a16="http://schemas.microsoft.com/office/drawing/2014/main" id="{ABAA6235-377B-48D1-9B7F-C439CBC7D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5" name="组合 1046">
              <a:extLst>
                <a:ext uri="{FF2B5EF4-FFF2-40B4-BE49-F238E27FC236}">
                  <a16:creationId xmlns:a16="http://schemas.microsoft.com/office/drawing/2014/main" id="{6210E87F-6A39-4229-A918-A05FE3324133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54" y="1102"/>
              <a:ext cx="412" cy="500"/>
              <a:chOff x="0" y="0"/>
              <a:chExt cx="129" cy="157"/>
            </a:xfrm>
          </p:grpSpPr>
          <p:sp>
            <p:nvSpPr>
              <p:cNvPr id="1064" name="Freeform 24">
                <a:extLst>
                  <a:ext uri="{FF2B5EF4-FFF2-40B4-BE49-F238E27FC236}">
                    <a16:creationId xmlns:a16="http://schemas.microsoft.com/office/drawing/2014/main" id="{4D9682A3-C9C1-44C3-B294-4AAA478599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25">
                <a:extLst>
                  <a:ext uri="{FF2B5EF4-FFF2-40B4-BE49-F238E27FC236}">
                    <a16:creationId xmlns:a16="http://schemas.microsoft.com/office/drawing/2014/main" id="{4E97C76D-400E-4FD8-BAF2-34CD98D146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26">
                <a:extLst>
                  <a:ext uri="{FF2B5EF4-FFF2-40B4-BE49-F238E27FC236}">
                    <a16:creationId xmlns:a16="http://schemas.microsoft.com/office/drawing/2014/main" id="{B91F83C2-389B-4BB3-9884-D4835759C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6" name="组合 1050">
              <a:extLst>
                <a:ext uri="{FF2B5EF4-FFF2-40B4-BE49-F238E27FC236}">
                  <a16:creationId xmlns:a16="http://schemas.microsoft.com/office/drawing/2014/main" id="{7EAD7B59-41B0-444C-8646-E208D10A7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0" y="0"/>
              <a:ext cx="345" cy="367"/>
              <a:chOff x="0" y="0"/>
              <a:chExt cx="129" cy="157"/>
            </a:xfrm>
          </p:grpSpPr>
          <p:sp>
            <p:nvSpPr>
              <p:cNvPr id="1061" name="Freeform 28">
                <a:extLst>
                  <a:ext uri="{FF2B5EF4-FFF2-40B4-BE49-F238E27FC236}">
                    <a16:creationId xmlns:a16="http://schemas.microsoft.com/office/drawing/2014/main" id="{EA0742DD-F1E4-4675-8B94-EFA6B6594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2" name="Freeform 29">
                <a:extLst>
                  <a:ext uri="{FF2B5EF4-FFF2-40B4-BE49-F238E27FC236}">
                    <a16:creationId xmlns:a16="http://schemas.microsoft.com/office/drawing/2014/main" id="{74F5C498-41B0-4AE2-8C7F-3FB44F92D1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30">
                <a:extLst>
                  <a:ext uri="{FF2B5EF4-FFF2-40B4-BE49-F238E27FC236}">
                    <a16:creationId xmlns:a16="http://schemas.microsoft.com/office/drawing/2014/main" id="{4529D788-2B48-4148-8D22-CB3C2F62D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47" name="Freeform 31">
              <a:extLst>
                <a:ext uri="{FF2B5EF4-FFF2-40B4-BE49-F238E27FC236}">
                  <a16:creationId xmlns:a16="http://schemas.microsoft.com/office/drawing/2014/main" id="{9F404B7D-E781-4BC8-9026-AA88EEE4C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32">
              <a:extLst>
                <a:ext uri="{FF2B5EF4-FFF2-40B4-BE49-F238E27FC236}">
                  <a16:creationId xmlns:a16="http://schemas.microsoft.com/office/drawing/2014/main" id="{B00D7DA4-B9CF-4461-9040-41DD95395A6A}"/>
                </a:ext>
              </a:extLst>
            </p:cNvPr>
            <p:cNvSpPr>
              <a:spLocks/>
            </p:cNvSpPr>
            <p:nvPr/>
          </p:nvSpPr>
          <p:spPr bwMode="auto">
            <a:xfrm rot="828663">
              <a:off x="247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33">
              <a:extLst>
                <a:ext uri="{FF2B5EF4-FFF2-40B4-BE49-F238E27FC236}">
                  <a16:creationId xmlns:a16="http://schemas.microsoft.com/office/drawing/2014/main" id="{CD3315D5-C2E1-44A2-B74C-F67178917249}"/>
                </a:ext>
              </a:extLst>
            </p:cNvPr>
            <p:cNvSpPr>
              <a:spLocks/>
            </p:cNvSpPr>
            <p:nvPr/>
          </p:nvSpPr>
          <p:spPr bwMode="auto">
            <a:xfrm rot="828663">
              <a:off x="271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34">
              <a:extLst>
                <a:ext uri="{FF2B5EF4-FFF2-40B4-BE49-F238E27FC236}">
                  <a16:creationId xmlns:a16="http://schemas.microsoft.com/office/drawing/2014/main" id="{9017C34C-0776-42AB-895D-84BD2D6BB1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35">
              <a:extLst>
                <a:ext uri="{FF2B5EF4-FFF2-40B4-BE49-F238E27FC236}">
                  <a16:creationId xmlns:a16="http://schemas.microsoft.com/office/drawing/2014/main" id="{B2C4A811-FC2B-4224-A19D-82B6AEA45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36">
              <a:extLst>
                <a:ext uri="{FF2B5EF4-FFF2-40B4-BE49-F238E27FC236}">
                  <a16:creationId xmlns:a16="http://schemas.microsoft.com/office/drawing/2014/main" id="{EDF41EC5-2CD3-4AA1-8E46-16D4775FD2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3" name="Freeform 37">
              <a:extLst>
                <a:ext uri="{FF2B5EF4-FFF2-40B4-BE49-F238E27FC236}">
                  <a16:creationId xmlns:a16="http://schemas.microsoft.com/office/drawing/2014/main" id="{CB9F1B85-1A50-4441-8494-BA05E7F1E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" name="Freeform 38">
              <a:extLst>
                <a:ext uri="{FF2B5EF4-FFF2-40B4-BE49-F238E27FC236}">
                  <a16:creationId xmlns:a16="http://schemas.microsoft.com/office/drawing/2014/main" id="{B557C02B-9381-44BE-B0D9-CAE8659CAC38}"/>
                </a:ext>
              </a:extLst>
            </p:cNvPr>
            <p:cNvSpPr>
              <a:spLocks/>
            </p:cNvSpPr>
            <p:nvPr/>
          </p:nvSpPr>
          <p:spPr bwMode="auto">
            <a:xfrm rot="1584153">
              <a:off x="25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" name="Freeform 39">
              <a:extLst>
                <a:ext uri="{FF2B5EF4-FFF2-40B4-BE49-F238E27FC236}">
                  <a16:creationId xmlns:a16="http://schemas.microsoft.com/office/drawing/2014/main" id="{1C853978-4109-49BD-9940-F636EF847918}"/>
                </a:ext>
              </a:extLst>
            </p:cNvPr>
            <p:cNvSpPr>
              <a:spLocks/>
            </p:cNvSpPr>
            <p:nvPr/>
          </p:nvSpPr>
          <p:spPr bwMode="auto">
            <a:xfrm rot="1584153">
              <a:off x="247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40">
              <a:extLst>
                <a:ext uri="{FF2B5EF4-FFF2-40B4-BE49-F238E27FC236}">
                  <a16:creationId xmlns:a16="http://schemas.microsoft.com/office/drawing/2014/main" id="{6071682F-4B76-4E38-A646-2E65EB18520F}"/>
                </a:ext>
              </a:extLst>
            </p:cNvPr>
            <p:cNvSpPr>
              <a:spLocks/>
            </p:cNvSpPr>
            <p:nvPr/>
          </p:nvSpPr>
          <p:spPr bwMode="auto">
            <a:xfrm rot="1584153">
              <a:off x="579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41">
              <a:extLst>
                <a:ext uri="{FF2B5EF4-FFF2-40B4-BE49-F238E27FC236}">
                  <a16:creationId xmlns:a16="http://schemas.microsoft.com/office/drawing/2014/main" id="{C43AD900-D3A2-4ECA-8CAC-DD894AEA6E4D}"/>
                </a:ext>
              </a:extLst>
            </p:cNvPr>
            <p:cNvSpPr>
              <a:spLocks/>
            </p:cNvSpPr>
            <p:nvPr/>
          </p:nvSpPr>
          <p:spPr bwMode="auto">
            <a:xfrm rot="1584153">
              <a:off x="241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42">
              <a:extLst>
                <a:ext uri="{FF2B5EF4-FFF2-40B4-BE49-F238E27FC236}">
                  <a16:creationId xmlns:a16="http://schemas.microsoft.com/office/drawing/2014/main" id="{1D6F5179-DF00-47F2-9138-0E4B8EBF058D}"/>
                </a:ext>
              </a:extLst>
            </p:cNvPr>
            <p:cNvSpPr>
              <a:spLocks/>
            </p:cNvSpPr>
            <p:nvPr/>
          </p:nvSpPr>
          <p:spPr bwMode="auto">
            <a:xfrm rot="1584153">
              <a:off x="590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43">
              <a:extLst>
                <a:ext uri="{FF2B5EF4-FFF2-40B4-BE49-F238E27FC236}">
                  <a16:creationId xmlns:a16="http://schemas.microsoft.com/office/drawing/2014/main" id="{A792F8C3-1566-4758-98DA-9CE250198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44">
              <a:extLst>
                <a:ext uri="{FF2B5EF4-FFF2-40B4-BE49-F238E27FC236}">
                  <a16:creationId xmlns:a16="http://schemas.microsoft.com/office/drawing/2014/main" id="{B4ED0309-2014-47A0-BA1C-D4572DF3E31B}"/>
                </a:ext>
              </a:extLst>
            </p:cNvPr>
            <p:cNvSpPr>
              <a:spLocks/>
            </p:cNvSpPr>
            <p:nvPr/>
          </p:nvSpPr>
          <p:spPr bwMode="auto">
            <a:xfrm rot="1584153">
              <a:off x="61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45">
            <a:extLst>
              <a:ext uri="{FF2B5EF4-FFF2-40B4-BE49-F238E27FC236}">
                <a16:creationId xmlns:a16="http://schemas.microsoft.com/office/drawing/2014/main" id="{A8FD221B-7408-4DE2-8F5C-485782B6CE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>
            <a:extLst>
              <a:ext uri="{FF2B5EF4-FFF2-40B4-BE49-F238E27FC236}">
                <a16:creationId xmlns:a16="http://schemas.microsoft.com/office/drawing/2014/main" id="{201DB1EF-09F2-40D1-A087-A291855BF8C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71" name="Rectangle 47">
            <a:extLst>
              <a:ext uri="{FF2B5EF4-FFF2-40B4-BE49-F238E27FC236}">
                <a16:creationId xmlns:a16="http://schemas.microsoft.com/office/drawing/2014/main" id="{4348FBFB-7075-4061-9378-E5144271A5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72" name="Rectangle 48">
            <a:extLst>
              <a:ext uri="{FF2B5EF4-FFF2-40B4-BE49-F238E27FC236}">
                <a16:creationId xmlns:a16="http://schemas.microsoft.com/office/drawing/2014/main" id="{059D64C6-8F2D-4CD1-9ADB-4D55F088E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b="0" noProof="1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073" name="Rectangle 49">
            <a:extLst>
              <a:ext uri="{FF2B5EF4-FFF2-40B4-BE49-F238E27FC236}">
                <a16:creationId xmlns:a16="http://schemas.microsoft.com/office/drawing/2014/main" id="{A880A3A2-E1C2-4B65-BF54-BC4CB839C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E57BB13C-4A56-474B-9695-09F0A5E94808}" type="slidenum">
              <a:rPr altLang="zh-CN"/>
              <a:pPr/>
              <a:t>‹#›</a:t>
            </a:fld>
            <a:endParaRPr lang="zh-CN" altLang="zh-CN"/>
          </a:p>
        </p:txBody>
      </p:sp>
      <p:sp>
        <p:nvSpPr>
          <p:cNvPr id="1032" name="Rectangle 50">
            <a:extLst>
              <a:ext uri="{FF2B5EF4-FFF2-40B4-BE49-F238E27FC236}">
                <a16:creationId xmlns:a16="http://schemas.microsoft.com/office/drawing/2014/main" id="{6C3DFE67-A6E9-4669-B33E-8D996BF1A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Rectangle 51">
            <a:extLst>
              <a:ext uri="{FF2B5EF4-FFF2-40B4-BE49-F238E27FC236}">
                <a16:creationId xmlns:a16="http://schemas.microsoft.com/office/drawing/2014/main" id="{A9B528D6-5197-4380-969B-D44B50B15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29400"/>
            <a:ext cx="9144000" cy="228600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100000">
                <a:srgbClr val="003B00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AutoShape 5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B2FFE3F-A878-4724-BC20-15BBF2781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5" name="AutoShape 5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2567E11-A38B-4BE7-9DC9-6EEC4BA59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6" name="Rectangle 58">
            <a:extLst>
              <a:ext uri="{FF2B5EF4-FFF2-40B4-BE49-F238E27FC236}">
                <a16:creationId xmlns:a16="http://schemas.microsoft.com/office/drawing/2014/main" id="{1F37F3DA-C6C5-418A-9F4F-362FA81E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13" y="0"/>
            <a:ext cx="9144000" cy="549275"/>
          </a:xfrm>
          <a:prstGeom prst="rect">
            <a:avLst/>
          </a:prstGeom>
          <a:gradFill rotWithShape="1">
            <a:gsLst>
              <a:gs pos="0">
                <a:srgbClr val="003B00"/>
              </a:gs>
              <a:gs pos="100000">
                <a:srgbClr val="008000">
                  <a:alpha val="56998"/>
                </a:srgbClr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Text Box 55">
            <a:extLst>
              <a:ext uri="{FF2B5EF4-FFF2-40B4-BE49-F238E27FC236}">
                <a16:creationId xmlns:a16="http://schemas.microsoft.com/office/drawing/2014/main" id="{A8DBCC6A-38EF-4F46-9AF7-80CA5CFC7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5041" y="168181"/>
            <a:ext cx="302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第二章 质点动力学</a:t>
            </a:r>
          </a:p>
        </p:txBody>
      </p:sp>
      <p:sp>
        <p:nvSpPr>
          <p:cNvPr id="1038" name="Rectangle 56">
            <a:extLst>
              <a:ext uri="{FF2B5EF4-FFF2-40B4-BE49-F238E27FC236}">
                <a16:creationId xmlns:a16="http://schemas.microsoft.com/office/drawing/2014/main" id="{E0A5E84C-C719-47D8-B81F-A041B1842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288"/>
            <a:ext cx="334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333333"/>
                </a:solidFill>
                <a:latin typeface="楷体_GB2312" pitchFamily="49" charset="-122"/>
                <a:ea typeface="楷体_GB2312" pitchFamily="49" charset="-122"/>
              </a:rPr>
              <a:t>例题讲解</a:t>
            </a:r>
          </a:p>
        </p:txBody>
      </p:sp>
      <p:sp>
        <p:nvSpPr>
          <p:cNvPr id="1039" name="AutoShape 57">
            <a:hlinkClick r:id="rId14" action="ppaction://hlinkpres?slideindex=1&amp;slidetitle=4. PowerPoint 演示文稿"/>
            <a:extLst>
              <a:ext uri="{FF2B5EF4-FFF2-40B4-BE49-F238E27FC236}">
                <a16:creationId xmlns:a16="http://schemas.microsoft.com/office/drawing/2014/main" id="{8BAD6CAC-F53F-40FE-8546-1A691D53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70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  <a:headEnd/>
            <a:tailEnd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组合 3073">
            <a:extLst>
              <a:ext uri="{FF2B5EF4-FFF2-40B4-BE49-F238E27FC236}">
                <a16:creationId xmlns:a16="http://schemas.microsoft.com/office/drawing/2014/main" id="{12F83B8A-9D60-4EB3-AA9B-16816849888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3080" name="组合 3074">
              <a:extLst>
                <a:ext uri="{FF2B5EF4-FFF2-40B4-BE49-F238E27FC236}">
                  <a16:creationId xmlns:a16="http://schemas.microsoft.com/office/drawing/2014/main" id="{1467F8F9-D013-4F03-9A05-08A8100B0A6E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0" y="234"/>
              <a:ext cx="1857" cy="3625"/>
              <a:chOff x="0" y="0"/>
              <a:chExt cx="1857" cy="3625"/>
            </a:xfrm>
          </p:grpSpPr>
          <p:sp>
            <p:nvSpPr>
              <p:cNvPr id="3114" name="Freeform 4">
                <a:extLst>
                  <a:ext uri="{FF2B5EF4-FFF2-40B4-BE49-F238E27FC236}">
                    <a16:creationId xmlns:a16="http://schemas.microsoft.com/office/drawing/2014/main" id="{A989FBBA-D0D0-4BEC-A820-0396919BB453}"/>
                  </a:ext>
                </a:extLst>
              </p:cNvPr>
              <p:cNvSpPr>
                <a:spLocks/>
              </p:cNvSpPr>
              <p:nvPr/>
            </p:nvSpPr>
            <p:spPr bwMode="auto">
              <a:xfrm rot="12185230" flipV="1">
                <a:off x="523" y="-1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5" name="Freeform 5">
                <a:extLst>
                  <a:ext uri="{FF2B5EF4-FFF2-40B4-BE49-F238E27FC236}">
                    <a16:creationId xmlns:a16="http://schemas.microsoft.com/office/drawing/2014/main" id="{9704C356-BD47-4C62-9080-F2B9A80DE1A7}"/>
                  </a:ext>
                </a:extLst>
              </p:cNvPr>
              <p:cNvSpPr>
                <a:spLocks/>
              </p:cNvSpPr>
              <p:nvPr/>
            </p:nvSpPr>
            <p:spPr bwMode="auto">
              <a:xfrm rot="12185230" flipV="1">
                <a:off x="1018" y="1023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6" name="Freeform 6">
                <a:extLst>
                  <a:ext uri="{FF2B5EF4-FFF2-40B4-BE49-F238E27FC236}">
                    <a16:creationId xmlns:a16="http://schemas.microsoft.com/office/drawing/2014/main" id="{B3347C86-5BF5-4267-B447-553DC94F1A21}"/>
                  </a:ext>
                </a:extLst>
              </p:cNvPr>
              <p:cNvSpPr>
                <a:spLocks/>
              </p:cNvSpPr>
              <p:nvPr/>
            </p:nvSpPr>
            <p:spPr bwMode="auto">
              <a:xfrm rot="12185230" flipV="1">
                <a:off x="628" y="1388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7" name="Freeform 7">
                <a:extLst>
                  <a:ext uri="{FF2B5EF4-FFF2-40B4-BE49-F238E27FC236}">
                    <a16:creationId xmlns:a16="http://schemas.microsoft.com/office/drawing/2014/main" id="{18F74EC0-F947-4102-A6B2-089A362E685A}"/>
                  </a:ext>
                </a:extLst>
              </p:cNvPr>
              <p:cNvSpPr>
                <a:spLocks/>
              </p:cNvSpPr>
              <p:nvPr/>
            </p:nvSpPr>
            <p:spPr bwMode="auto">
              <a:xfrm rot="12185230" flipV="1">
                <a:off x="968" y="198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Freeform 8">
                <a:extLst>
                  <a:ext uri="{FF2B5EF4-FFF2-40B4-BE49-F238E27FC236}">
                    <a16:creationId xmlns:a16="http://schemas.microsoft.com/office/drawing/2014/main" id="{2381CDA0-D8A8-4834-AD8B-592C1724277E}"/>
                  </a:ext>
                </a:extLst>
              </p:cNvPr>
              <p:cNvSpPr>
                <a:spLocks/>
              </p:cNvSpPr>
              <p:nvPr/>
            </p:nvSpPr>
            <p:spPr bwMode="auto">
              <a:xfrm rot="12185230" flipV="1">
                <a:off x="834" y="1429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" name="Freeform 9">
                <a:extLst>
                  <a:ext uri="{FF2B5EF4-FFF2-40B4-BE49-F238E27FC236}">
                    <a16:creationId xmlns:a16="http://schemas.microsoft.com/office/drawing/2014/main" id="{8365A509-5FDD-40BE-A409-44459857C540}"/>
                  </a:ext>
                </a:extLst>
              </p:cNvPr>
              <p:cNvSpPr>
                <a:spLocks/>
              </p:cNvSpPr>
              <p:nvPr/>
            </p:nvSpPr>
            <p:spPr bwMode="auto">
              <a:xfrm rot="12185230" flipV="1">
                <a:off x="884" y="547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" name="Freeform 10">
                <a:extLst>
                  <a:ext uri="{FF2B5EF4-FFF2-40B4-BE49-F238E27FC236}">
                    <a16:creationId xmlns:a16="http://schemas.microsoft.com/office/drawing/2014/main" id="{05EDB3B4-7BC1-4C78-BD38-E878AC1288B5}"/>
                  </a:ext>
                </a:extLst>
              </p:cNvPr>
              <p:cNvSpPr>
                <a:spLocks/>
              </p:cNvSpPr>
              <p:nvPr/>
            </p:nvSpPr>
            <p:spPr bwMode="auto">
              <a:xfrm rot="12185230" flipV="1">
                <a:off x="0" y="1566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81" name="Freeform 11">
              <a:extLst>
                <a:ext uri="{FF2B5EF4-FFF2-40B4-BE49-F238E27FC236}">
                  <a16:creationId xmlns:a16="http://schemas.microsoft.com/office/drawing/2014/main" id="{E4C211BC-5A50-4808-979E-1C297D946898}"/>
                </a:ext>
              </a:extLst>
            </p:cNvPr>
            <p:cNvSpPr>
              <a:spLocks/>
            </p:cNvSpPr>
            <p:nvPr/>
          </p:nvSpPr>
          <p:spPr bwMode="auto">
            <a:xfrm rot="373330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2" name="Freeform 12">
              <a:extLst>
                <a:ext uri="{FF2B5EF4-FFF2-40B4-BE49-F238E27FC236}">
                  <a16:creationId xmlns:a16="http://schemas.microsoft.com/office/drawing/2014/main" id="{46F0904D-6772-47AD-907D-17DDAED36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3" name="Freeform 13">
              <a:extLst>
                <a:ext uri="{FF2B5EF4-FFF2-40B4-BE49-F238E27FC236}">
                  <a16:creationId xmlns:a16="http://schemas.microsoft.com/office/drawing/2014/main" id="{715A8422-78ED-460F-AB6B-667E5842D4A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4" name="Freeform 14">
              <a:extLst>
                <a:ext uri="{FF2B5EF4-FFF2-40B4-BE49-F238E27FC236}">
                  <a16:creationId xmlns:a16="http://schemas.microsoft.com/office/drawing/2014/main" id="{19DC1820-9B5C-4CEC-99CE-EE6D942C0BD4}"/>
                </a:ext>
              </a:extLst>
            </p:cNvPr>
            <p:cNvSpPr>
              <a:spLocks/>
            </p:cNvSpPr>
            <p:nvPr/>
          </p:nvSpPr>
          <p:spPr bwMode="auto">
            <a:xfrm rot="373330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5" name="Freeform 15">
              <a:extLst>
                <a:ext uri="{FF2B5EF4-FFF2-40B4-BE49-F238E27FC236}">
                  <a16:creationId xmlns:a16="http://schemas.microsoft.com/office/drawing/2014/main" id="{9E58F490-F098-4DE6-A574-C95E9968023E}"/>
                </a:ext>
              </a:extLst>
            </p:cNvPr>
            <p:cNvSpPr>
              <a:spLocks/>
            </p:cNvSpPr>
            <p:nvPr/>
          </p:nvSpPr>
          <p:spPr bwMode="auto">
            <a:xfrm rot="373330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6" name="Freeform 16">
              <a:extLst>
                <a:ext uri="{FF2B5EF4-FFF2-40B4-BE49-F238E27FC236}">
                  <a16:creationId xmlns:a16="http://schemas.microsoft.com/office/drawing/2014/main" id="{5F55E789-2C60-422F-9398-B9A9E430E8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087" name="组合 3088">
              <a:extLst>
                <a:ext uri="{FF2B5EF4-FFF2-40B4-BE49-F238E27FC236}">
                  <a16:creationId xmlns:a16="http://schemas.microsoft.com/office/drawing/2014/main" id="{1D034532-45AE-444E-8C36-2CC8CFFAD08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27" y="750"/>
              <a:ext cx="569" cy="637"/>
              <a:chOff x="0" y="0"/>
              <a:chExt cx="129" cy="157"/>
            </a:xfrm>
          </p:grpSpPr>
          <p:sp>
            <p:nvSpPr>
              <p:cNvPr id="3111" name="Freeform 18">
                <a:extLst>
                  <a:ext uri="{FF2B5EF4-FFF2-40B4-BE49-F238E27FC236}">
                    <a16:creationId xmlns:a16="http://schemas.microsoft.com/office/drawing/2014/main" id="{3AB53618-9605-41EA-8667-1AD051436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2" name="Freeform 19">
                <a:extLst>
                  <a:ext uri="{FF2B5EF4-FFF2-40B4-BE49-F238E27FC236}">
                    <a16:creationId xmlns:a16="http://schemas.microsoft.com/office/drawing/2014/main" id="{5660CCCB-9E6B-4553-9736-B787488E9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3" name="Freeform 20">
                <a:extLst>
                  <a:ext uri="{FF2B5EF4-FFF2-40B4-BE49-F238E27FC236}">
                    <a16:creationId xmlns:a16="http://schemas.microsoft.com/office/drawing/2014/main" id="{8A048BAE-0DB5-4A3A-AE06-D90159C000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8" name="组合 3092">
              <a:extLst>
                <a:ext uri="{FF2B5EF4-FFF2-40B4-BE49-F238E27FC236}">
                  <a16:creationId xmlns:a16="http://schemas.microsoft.com/office/drawing/2014/main" id="{0ABC0AEE-07F4-424B-8557-6603E9C7E3C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33" y="128"/>
              <a:ext cx="356" cy="607"/>
              <a:chOff x="0" y="0"/>
              <a:chExt cx="129" cy="157"/>
            </a:xfrm>
          </p:grpSpPr>
          <p:sp>
            <p:nvSpPr>
              <p:cNvPr id="3108" name="Freeform 22">
                <a:extLst>
                  <a:ext uri="{FF2B5EF4-FFF2-40B4-BE49-F238E27FC236}">
                    <a16:creationId xmlns:a16="http://schemas.microsoft.com/office/drawing/2014/main" id="{E0B97BD0-8031-4408-BECE-67D7C313E5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9" name="Freeform 23">
                <a:extLst>
                  <a:ext uri="{FF2B5EF4-FFF2-40B4-BE49-F238E27FC236}">
                    <a16:creationId xmlns:a16="http://schemas.microsoft.com/office/drawing/2014/main" id="{CC5721AF-34C4-4A8A-B0C6-906BCACE9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10" name="Freeform 24">
                <a:extLst>
                  <a:ext uri="{FF2B5EF4-FFF2-40B4-BE49-F238E27FC236}">
                    <a16:creationId xmlns:a16="http://schemas.microsoft.com/office/drawing/2014/main" id="{83B039DE-F0D5-46DB-A014-7CBD89BC5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89" name="组合 3096">
              <a:extLst>
                <a:ext uri="{FF2B5EF4-FFF2-40B4-BE49-F238E27FC236}">
                  <a16:creationId xmlns:a16="http://schemas.microsoft.com/office/drawing/2014/main" id="{8625C58C-B51E-4EBA-9AA0-06B66539867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68" y="3321"/>
              <a:ext cx="501" cy="502"/>
              <a:chOff x="0" y="0"/>
              <a:chExt cx="129" cy="157"/>
            </a:xfrm>
          </p:grpSpPr>
          <p:sp>
            <p:nvSpPr>
              <p:cNvPr id="3105" name="Freeform 26">
                <a:extLst>
                  <a:ext uri="{FF2B5EF4-FFF2-40B4-BE49-F238E27FC236}">
                    <a16:creationId xmlns:a16="http://schemas.microsoft.com/office/drawing/2014/main" id="{09F69055-55C2-4DBB-896E-EC68959B22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1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6" name="Freeform 27">
                <a:extLst>
                  <a:ext uri="{FF2B5EF4-FFF2-40B4-BE49-F238E27FC236}">
                    <a16:creationId xmlns:a16="http://schemas.microsoft.com/office/drawing/2014/main" id="{B0E7640D-F067-43D1-B8D8-D4E2DD8543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7" name="Freeform 28">
                <a:extLst>
                  <a:ext uri="{FF2B5EF4-FFF2-40B4-BE49-F238E27FC236}">
                    <a16:creationId xmlns:a16="http://schemas.microsoft.com/office/drawing/2014/main" id="{E2DE8A9A-4D44-4F68-BCB0-E64F41AC5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90" name="组合 3100">
              <a:extLst>
                <a:ext uri="{FF2B5EF4-FFF2-40B4-BE49-F238E27FC236}">
                  <a16:creationId xmlns:a16="http://schemas.microsoft.com/office/drawing/2014/main" id="{96DE3F1D-B8B0-45BC-8B8B-497BE66784E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389" y="258"/>
              <a:ext cx="709" cy="892"/>
              <a:chOff x="0" y="0"/>
              <a:chExt cx="129" cy="157"/>
            </a:xfrm>
          </p:grpSpPr>
          <p:sp>
            <p:nvSpPr>
              <p:cNvPr id="3102" name="Freeform 30">
                <a:extLst>
                  <a:ext uri="{FF2B5EF4-FFF2-40B4-BE49-F238E27FC236}">
                    <a16:creationId xmlns:a16="http://schemas.microsoft.com/office/drawing/2014/main" id="{A86EAA1E-3B99-4A5C-B71C-5CB038A24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3" name="Freeform 31">
                <a:extLst>
                  <a:ext uri="{FF2B5EF4-FFF2-40B4-BE49-F238E27FC236}">
                    <a16:creationId xmlns:a16="http://schemas.microsoft.com/office/drawing/2014/main" id="{0781D029-B503-4111-8DF3-D9F9A67EB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4" name="Freeform 32">
                <a:extLst>
                  <a:ext uri="{FF2B5EF4-FFF2-40B4-BE49-F238E27FC236}">
                    <a16:creationId xmlns:a16="http://schemas.microsoft.com/office/drawing/2014/main" id="{998833B6-9BEE-4689-B4EB-3AB4FA988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91" name="组合 3104">
              <a:extLst>
                <a:ext uri="{FF2B5EF4-FFF2-40B4-BE49-F238E27FC236}">
                  <a16:creationId xmlns:a16="http://schemas.microsoft.com/office/drawing/2014/main" id="{4E427F56-795C-4F54-B72E-214E492F939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25" y="2382"/>
              <a:ext cx="709" cy="892"/>
              <a:chOff x="0" y="0"/>
              <a:chExt cx="129" cy="157"/>
            </a:xfrm>
          </p:grpSpPr>
          <p:sp>
            <p:nvSpPr>
              <p:cNvPr id="3099" name="Freeform 34">
                <a:extLst>
                  <a:ext uri="{FF2B5EF4-FFF2-40B4-BE49-F238E27FC236}">
                    <a16:creationId xmlns:a16="http://schemas.microsoft.com/office/drawing/2014/main" id="{06378E0B-2CF5-48CD-9DAC-1E75CA3DE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0" y="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0" name="Freeform 35">
                <a:extLst>
                  <a:ext uri="{FF2B5EF4-FFF2-40B4-BE49-F238E27FC236}">
                    <a16:creationId xmlns:a16="http://schemas.microsoft.com/office/drawing/2014/main" id="{36F3825E-ACE6-4524-922C-65827EC385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" y="2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01" name="Freeform 36">
                <a:extLst>
                  <a:ext uri="{FF2B5EF4-FFF2-40B4-BE49-F238E27FC236}">
                    <a16:creationId xmlns:a16="http://schemas.microsoft.com/office/drawing/2014/main" id="{BAE5BF99-FD4A-46DF-914A-9D82E53F1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" y="132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92" name="Freeform 37">
              <a:extLst>
                <a:ext uri="{FF2B5EF4-FFF2-40B4-BE49-F238E27FC236}">
                  <a16:creationId xmlns:a16="http://schemas.microsoft.com/office/drawing/2014/main" id="{9A66C19B-828E-4B6B-88A8-B8B829176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3" name="Freeform 38">
              <a:extLst>
                <a:ext uri="{FF2B5EF4-FFF2-40B4-BE49-F238E27FC236}">
                  <a16:creationId xmlns:a16="http://schemas.microsoft.com/office/drawing/2014/main" id="{93BC1DCF-7243-45E4-BA5A-6A398894C53D}"/>
                </a:ext>
              </a:extLst>
            </p:cNvPr>
            <p:cNvSpPr>
              <a:spLocks/>
            </p:cNvSpPr>
            <p:nvPr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4" name="Freeform 39">
              <a:extLst>
                <a:ext uri="{FF2B5EF4-FFF2-40B4-BE49-F238E27FC236}">
                  <a16:creationId xmlns:a16="http://schemas.microsoft.com/office/drawing/2014/main" id="{51A98C37-1AEA-466B-B440-6C0C17BE5BD8}"/>
                </a:ext>
              </a:extLst>
            </p:cNvPr>
            <p:cNvSpPr>
              <a:spLocks/>
            </p:cNvSpPr>
            <p:nvPr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5" name="Freeform 40">
              <a:extLst>
                <a:ext uri="{FF2B5EF4-FFF2-40B4-BE49-F238E27FC236}">
                  <a16:creationId xmlns:a16="http://schemas.microsoft.com/office/drawing/2014/main" id="{C791C7C8-11FE-4566-BA5D-8BC7DDEAEF92}"/>
                </a:ext>
              </a:extLst>
            </p:cNvPr>
            <p:cNvSpPr>
              <a:spLocks/>
            </p:cNvSpPr>
            <p:nvPr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6" name="Freeform 41">
              <a:extLst>
                <a:ext uri="{FF2B5EF4-FFF2-40B4-BE49-F238E27FC236}">
                  <a16:creationId xmlns:a16="http://schemas.microsoft.com/office/drawing/2014/main" id="{928826FD-ECA8-46CE-B0DC-1D0954863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7" name="Freeform 42">
              <a:extLst>
                <a:ext uri="{FF2B5EF4-FFF2-40B4-BE49-F238E27FC236}">
                  <a16:creationId xmlns:a16="http://schemas.microsoft.com/office/drawing/2014/main" id="{46FC4AF8-09F5-4BD5-9507-3B9603B9A83F}"/>
                </a:ext>
              </a:extLst>
            </p:cNvPr>
            <p:cNvSpPr>
              <a:spLocks/>
            </p:cNvSpPr>
            <p:nvPr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98" name="Freeform 43">
              <a:extLst>
                <a:ext uri="{FF2B5EF4-FFF2-40B4-BE49-F238E27FC236}">
                  <a16:creationId xmlns:a16="http://schemas.microsoft.com/office/drawing/2014/main" id="{0D508DBD-1248-4FFC-BA4A-1E37983BD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" name="Rectangle 45">
            <a:extLst>
              <a:ext uri="{FF2B5EF4-FFF2-40B4-BE49-F238E27FC236}">
                <a16:creationId xmlns:a16="http://schemas.microsoft.com/office/drawing/2014/main" id="{FA25F566-63FC-461F-8DDD-DAE8DD29A3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6" name="Rectangle 46">
            <a:extLst>
              <a:ext uri="{FF2B5EF4-FFF2-40B4-BE49-F238E27FC236}">
                <a16:creationId xmlns:a16="http://schemas.microsoft.com/office/drawing/2014/main" id="{4126E9E6-995C-4EE7-B204-88CC5A7EDE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118" name="Rectangle 44">
            <a:extLst>
              <a:ext uri="{FF2B5EF4-FFF2-40B4-BE49-F238E27FC236}">
                <a16:creationId xmlns:a16="http://schemas.microsoft.com/office/drawing/2014/main" id="{9A1521FA-ADA3-4FD1-A209-753CD4B3C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buFont typeface="Arial" panose="020B0604020202020204" pitchFamily="34" charset="0"/>
              <a:buNone/>
              <a:defRPr sz="1400" b="0" noProof="1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119" name="Rectangle 45">
            <a:extLst>
              <a:ext uri="{FF2B5EF4-FFF2-40B4-BE49-F238E27FC236}">
                <a16:creationId xmlns:a16="http://schemas.microsoft.com/office/drawing/2014/main" id="{995357FD-82E3-486C-95B5-F715EB224E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buFont typeface="Arial" panose="020B0604020202020204" pitchFamily="34" charset="0"/>
              <a:buNone/>
              <a:defRPr sz="1400" b="0" noProof="1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3120" name="Rectangle 46">
            <a:extLst>
              <a:ext uri="{FF2B5EF4-FFF2-40B4-BE49-F238E27FC236}">
                <a16:creationId xmlns:a16="http://schemas.microsoft.com/office/drawing/2014/main" id="{8FDBC335-4604-4587-B3BB-01088475E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 b="0" noProof="1">
                <a:solidFill>
                  <a:schemeClr val="tx1"/>
                </a:solidFill>
                <a:latin typeface="Verdana" panose="020B0604030504040204" pitchFamily="34" charset="0"/>
              </a:defRPr>
            </a:lvl1pPr>
          </a:lstStyle>
          <a:p>
            <a:fld id="{F847F0CA-06DA-446C-9631-EB3A34A9770A}" type="slidenum">
              <a:rPr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1C1C1C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5.wmf"/><Relationship Id="rId18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21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6.wmf"/><Relationship Id="rId25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.bin"/><Relationship Id="rId20" Type="http://schemas.openxmlformats.org/officeDocument/2006/relationships/oleObject" Target="../embeddings/oleObject8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image" Target="../media/image11.png"/><Relationship Id="rId24" Type="http://schemas.openxmlformats.org/officeDocument/2006/relationships/oleObject" Target="../embeddings/oleObject10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13.png"/><Relationship Id="rId23" Type="http://schemas.openxmlformats.org/officeDocument/2006/relationships/image" Target="../media/image9.wmf"/><Relationship Id="rId10" Type="http://schemas.openxmlformats.org/officeDocument/2006/relationships/image" Target="../media/image4.wmf"/><Relationship Id="rId19" Type="http://schemas.openxmlformats.org/officeDocument/2006/relationships/image" Target="../media/image7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2.png"/><Relationship Id="rId22" Type="http://schemas.openxmlformats.org/officeDocument/2006/relationships/oleObject" Target="../embeddings/oleObject9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78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5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71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6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83.wmf"/><Relationship Id="rId4" Type="http://schemas.openxmlformats.org/officeDocument/2006/relationships/image" Target="../media/image80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8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wmf"/><Relationship Id="rId3" Type="http://schemas.openxmlformats.org/officeDocument/2006/relationships/oleObject" Target="../embeddings/oleObject11.bin"/><Relationship Id="rId21" Type="http://schemas.openxmlformats.org/officeDocument/2006/relationships/oleObject" Target="../embeddings/oleObject20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1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9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7" Type="http://schemas.openxmlformats.org/officeDocument/2006/relationships/image" Target="../media/image28.png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4" Type="http://schemas.openxmlformats.org/officeDocument/2006/relationships/image" Target="../media/image22.wmf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28.png"/><Relationship Id="rId18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21" Type="http://schemas.openxmlformats.org/officeDocument/2006/relationships/image" Target="../media/image26.emf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3.wmf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4.wmf"/><Relationship Id="rId10" Type="http://schemas.openxmlformats.org/officeDocument/2006/relationships/image" Target="../media/image32.wmf"/><Relationship Id="rId19" Type="http://schemas.openxmlformats.org/officeDocument/2006/relationships/image" Target="../media/image25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6.bin"/><Relationship Id="rId21" Type="http://schemas.openxmlformats.org/officeDocument/2006/relationships/image" Target="../media/image41.wmf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2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wmf"/><Relationship Id="rId11" Type="http://schemas.openxmlformats.org/officeDocument/2006/relationships/image" Target="../media/image28.png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26.emf"/><Relationship Id="rId10" Type="http://schemas.openxmlformats.org/officeDocument/2006/relationships/image" Target="../media/image39.wmf"/><Relationship Id="rId19" Type="http://schemas.openxmlformats.org/officeDocument/2006/relationships/image" Target="../media/image40.wmf"/><Relationship Id="rId4" Type="http://schemas.openxmlformats.org/officeDocument/2006/relationships/image" Target="../media/image36.wmf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2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28.png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6.wmf"/><Relationship Id="rId17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25.wmf"/><Relationship Id="rId10" Type="http://schemas.openxmlformats.org/officeDocument/2006/relationships/image" Target="../media/image45.wmf"/><Relationship Id="rId19" Type="http://schemas.openxmlformats.org/officeDocument/2006/relationships/image" Target="../media/image27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7.bin"/><Relationship Id="rId14" Type="http://schemas.openxmlformats.org/officeDocument/2006/relationships/oleObject" Target="../embeddings/oleObject4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49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1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0.bin"/><Relationship Id="rId18" Type="http://schemas.openxmlformats.org/officeDocument/2006/relationships/image" Target="../media/image55.wmf"/><Relationship Id="rId26" Type="http://schemas.openxmlformats.org/officeDocument/2006/relationships/image" Target="../media/image59.wmf"/><Relationship Id="rId39" Type="http://schemas.openxmlformats.org/officeDocument/2006/relationships/image" Target="../media/image65.wmf"/><Relationship Id="rId21" Type="http://schemas.openxmlformats.org/officeDocument/2006/relationships/oleObject" Target="../embeddings/oleObject64.bin"/><Relationship Id="rId34" Type="http://schemas.openxmlformats.org/officeDocument/2006/relationships/oleObject" Target="../embeddings/oleObject71.bin"/><Relationship Id="rId42" Type="http://schemas.openxmlformats.org/officeDocument/2006/relationships/oleObject" Target="../embeddings/oleObject7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29" Type="http://schemas.openxmlformats.org/officeDocument/2006/relationships/oleObject" Target="../embeddings/oleObject68.bin"/><Relationship Id="rId41" Type="http://schemas.openxmlformats.org/officeDocument/2006/relationships/image" Target="../media/image6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58.wmf"/><Relationship Id="rId32" Type="http://schemas.openxmlformats.org/officeDocument/2006/relationships/oleObject" Target="../embeddings/oleObject70.bin"/><Relationship Id="rId37" Type="http://schemas.openxmlformats.org/officeDocument/2006/relationships/image" Target="../media/image64.wmf"/><Relationship Id="rId40" Type="http://schemas.openxmlformats.org/officeDocument/2006/relationships/oleObject" Target="../embeddings/oleObject74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60.wmf"/><Relationship Id="rId36" Type="http://schemas.openxmlformats.org/officeDocument/2006/relationships/oleObject" Target="../embeddings/oleObject72.bin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3.wmf"/><Relationship Id="rId22" Type="http://schemas.openxmlformats.org/officeDocument/2006/relationships/image" Target="../media/image57.w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61.wmf"/><Relationship Id="rId35" Type="http://schemas.openxmlformats.org/officeDocument/2006/relationships/image" Target="../media/image63.wmf"/><Relationship Id="rId43" Type="http://schemas.openxmlformats.org/officeDocument/2006/relationships/image" Target="../media/image67.wmf"/><Relationship Id="rId8" Type="http://schemas.openxmlformats.org/officeDocument/2006/relationships/image" Target="../media/image48.wmf"/><Relationship Id="rId3" Type="http://schemas.openxmlformats.org/officeDocument/2006/relationships/oleObject" Target="../embeddings/oleObject56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33" Type="http://schemas.openxmlformats.org/officeDocument/2006/relationships/image" Target="../media/image62.wmf"/><Relationship Id="rId38" Type="http://schemas.openxmlformats.org/officeDocument/2006/relationships/oleObject" Target="../embeddings/oleObject7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81.bin"/><Relationship Id="rId18" Type="http://schemas.openxmlformats.org/officeDocument/2006/relationships/oleObject" Target="../embeddings/oleObject85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72.emf"/><Relationship Id="rId17" Type="http://schemas.openxmlformats.org/officeDocument/2006/relationships/image" Target="../media/image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1.wmf"/><Relationship Id="rId19" Type="http://schemas.openxmlformats.org/officeDocument/2006/relationships/image" Target="../media/image74.wmf"/><Relationship Id="rId4" Type="http://schemas.openxmlformats.org/officeDocument/2006/relationships/image" Target="../media/image68.emf"/><Relationship Id="rId9" Type="http://schemas.openxmlformats.org/officeDocument/2006/relationships/oleObject" Target="../embeddings/oleObject79.bin"/><Relationship Id="rId14" Type="http://schemas.openxmlformats.org/officeDocument/2006/relationships/oleObject" Target="../embeddings/oleObject8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AC5F8855-950A-4AB1-9620-84E503CB9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621039"/>
            <a:ext cx="8370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</a:rPr>
              <a:t>1.</a:t>
            </a:r>
            <a:r>
              <a:rPr lang="zh-CN" altLang="en-US" dirty="0">
                <a:solidFill>
                  <a:srgbClr val="CC0000"/>
                </a:solidFill>
              </a:rPr>
              <a:t>牛顿定律</a:t>
            </a:r>
          </a:p>
        </p:txBody>
      </p:sp>
      <p:sp>
        <p:nvSpPr>
          <p:cNvPr id="6159" name="Text Box 1129">
            <a:extLst>
              <a:ext uri="{FF2B5EF4-FFF2-40B4-BE49-F238E27FC236}">
                <a16:creationId xmlns:a16="http://schemas.microsoft.com/office/drawing/2014/main" id="{85D36B52-3A17-4FC6-9390-D738C8FC6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7068" y="1780176"/>
            <a:ext cx="1913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3333"/>
                </a:solidFill>
              </a:rPr>
              <a:t>牛三律</a:t>
            </a:r>
            <a:r>
              <a:rPr lang="en-US" altLang="zh-CN" dirty="0">
                <a:solidFill>
                  <a:srgbClr val="333333"/>
                </a:solidFill>
              </a:rPr>
              <a:t>:</a:t>
            </a:r>
          </a:p>
        </p:txBody>
      </p:sp>
      <p:sp>
        <p:nvSpPr>
          <p:cNvPr id="6168" name="Rectangle 6">
            <a:extLst>
              <a:ext uri="{FF2B5EF4-FFF2-40B4-BE49-F238E27FC236}">
                <a16:creationId xmlns:a16="http://schemas.microsoft.com/office/drawing/2014/main" id="{4821F70B-2A25-4AD6-839B-62CF30F9EA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021" y="1717551"/>
            <a:ext cx="17303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3333"/>
                </a:solidFill>
              </a:rPr>
              <a:t>牛二律</a:t>
            </a:r>
            <a:r>
              <a:rPr lang="en-US" altLang="zh-CN" dirty="0">
                <a:solidFill>
                  <a:srgbClr val="333333"/>
                </a:solidFill>
              </a:rPr>
              <a:t>:</a:t>
            </a:r>
          </a:p>
        </p:txBody>
      </p:sp>
      <p:sp>
        <p:nvSpPr>
          <p:cNvPr id="6172" name="Rectangle 1144">
            <a:extLst>
              <a:ext uri="{FF2B5EF4-FFF2-40B4-BE49-F238E27FC236}">
                <a16:creationId xmlns:a16="http://schemas.microsoft.com/office/drawing/2014/main" id="{EBA8A38D-AEFF-4DF5-B5F2-4F86316A6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611" y="1136861"/>
            <a:ext cx="11128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3333"/>
                </a:solidFill>
              </a:rPr>
              <a:t>牛一律</a:t>
            </a:r>
          </a:p>
        </p:txBody>
      </p:sp>
      <p:sp>
        <p:nvSpPr>
          <p:cNvPr id="8207" name="Text Box 1150">
            <a:extLst>
              <a:ext uri="{FF2B5EF4-FFF2-40B4-BE49-F238E27FC236}">
                <a16:creationId xmlns:a16="http://schemas.microsoft.com/office/drawing/2014/main" id="{AD17E2DB-0ADC-4E2B-B408-E89EB81E5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869" y="2277016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" name="Text Box 1129">
            <a:extLst>
              <a:ext uri="{FF2B5EF4-FFF2-40B4-BE49-F238E27FC236}">
                <a16:creationId xmlns:a16="http://schemas.microsoft.com/office/drawing/2014/main" id="{6AE20D33-8B15-42FC-A0E2-732909C14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370" y="2925900"/>
            <a:ext cx="19130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333333"/>
                </a:solidFill>
              </a:rPr>
              <a:t>冲量</a:t>
            </a:r>
            <a:r>
              <a:rPr lang="en-US" altLang="zh-CN" dirty="0">
                <a:solidFill>
                  <a:srgbClr val="333333"/>
                </a:solidFill>
              </a:rPr>
              <a:t>:</a:t>
            </a:r>
          </a:p>
        </p:txBody>
      </p:sp>
      <p:sp>
        <p:nvSpPr>
          <p:cNvPr id="48" name="Text Box 13">
            <a:extLst>
              <a:ext uri="{FF2B5EF4-FFF2-40B4-BE49-F238E27FC236}">
                <a16:creationId xmlns:a16="http://schemas.microsoft.com/office/drawing/2014/main" id="{F547B32B-E288-469F-AF75-34F1E56E8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77" y="3684571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动量守恒定律：</a:t>
            </a:r>
          </a:p>
        </p:txBody>
      </p:sp>
      <p:sp>
        <p:nvSpPr>
          <p:cNvPr id="49" name="Text Box 14">
            <a:extLst>
              <a:ext uri="{FF2B5EF4-FFF2-40B4-BE49-F238E27FC236}">
                <a16:creationId xmlns:a16="http://schemas.microsoft.com/office/drawing/2014/main" id="{C83E1342-B0A1-49E1-AF4D-C17193C84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57" y="4744669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功：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2E287A4F-EB58-4CF5-8FBF-1DC357211300}"/>
              </a:ext>
            </a:extLst>
          </p:cNvPr>
          <p:cNvGrpSpPr/>
          <p:nvPr/>
        </p:nvGrpSpPr>
        <p:grpSpPr>
          <a:xfrm>
            <a:off x="773938" y="1082704"/>
            <a:ext cx="4701540" cy="574675"/>
            <a:chOff x="3137" y="4248"/>
            <a:chExt cx="7404" cy="905"/>
          </a:xfrm>
        </p:grpSpPr>
        <p:grpSp>
          <p:nvGrpSpPr>
            <p:cNvPr id="61" name="Group 47">
              <a:extLst>
                <a:ext uri="{FF2B5EF4-FFF2-40B4-BE49-F238E27FC236}">
                  <a16:creationId xmlns:a16="http://schemas.microsoft.com/office/drawing/2014/main" id="{E751DC4C-4C43-4446-9DC6-7E7419B02776}"/>
                </a:ext>
              </a:extLst>
            </p:cNvPr>
            <p:cNvGrpSpPr/>
            <p:nvPr/>
          </p:nvGrpSpPr>
          <p:grpSpPr>
            <a:xfrm>
              <a:off x="4756" y="4248"/>
              <a:ext cx="5785" cy="903"/>
              <a:chOff x="796" y="1787"/>
              <a:chExt cx="2314" cy="361"/>
            </a:xfrm>
          </p:grpSpPr>
          <p:sp>
            <p:nvSpPr>
              <p:cNvPr id="63" name="Text Box 29">
                <a:extLst>
                  <a:ext uri="{FF2B5EF4-FFF2-40B4-BE49-F238E27FC236}">
                    <a16:creationId xmlns:a16="http://schemas.microsoft.com/office/drawing/2014/main" id="{2163FAAB-B547-40CA-BBFB-233BFA35AE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6" y="1832"/>
                <a:ext cx="2314" cy="29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spAutoFit/>
              </a:bodyPr>
              <a:lstStyle/>
              <a:p>
                <a:pPr marR="0" defTabSz="914400">
                  <a:spcBef>
                    <a:spcPct val="50000"/>
                  </a:spcBef>
                  <a:buClr>
                    <a:srgbClr val="0066FF"/>
                  </a:buClr>
                  <a:buSzTx/>
                  <a:buFont typeface="Wingdings" panose="05000000000000000000" pitchFamily="2" charset="2"/>
                  <a:buNone/>
                  <a:defRPr/>
                </a:pPr>
                <a:r>
                  <a:rPr kumimoji="0" lang="zh-CN" altLang="en-US" kern="1200" cap="none" spc="0" normalizeH="0" baseline="0" noProof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2" charset="-122"/>
                  </a:rPr>
                  <a:t>       时，     恒矢量</a:t>
                </a:r>
              </a:p>
            </p:txBody>
          </p:sp>
          <p:graphicFrame>
            <p:nvGraphicFramePr>
              <p:cNvPr id="64" name="Object 28">
                <a:extLst>
                  <a:ext uri="{FF2B5EF4-FFF2-40B4-BE49-F238E27FC236}">
                    <a16:creationId xmlns:a16="http://schemas.microsoft.com/office/drawing/2014/main" id="{3FAEDEB0-749E-4587-A032-D0F493F78A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07" y="1787"/>
              <a:ext cx="489" cy="3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83" r:id="rId3" imgW="240665" imgH="177800" progId="Equation.DSMT4">
                      <p:embed/>
                    </p:oleObj>
                  </mc:Choice>
                  <mc:Fallback>
                    <p:oleObj r:id="rId3" imgW="240665" imgH="177800" progId="Equation.DSMT4">
                      <p:embed/>
                      <p:pic>
                        <p:nvPicPr>
                          <p:cNvPr id="6149" name="Object 28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907" y="1787"/>
                            <a:ext cx="489" cy="36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Object 30">
                <a:extLst>
                  <a:ext uri="{FF2B5EF4-FFF2-40B4-BE49-F238E27FC236}">
                    <a16:creationId xmlns:a16="http://schemas.microsoft.com/office/drawing/2014/main" id="{C5A810BC-00B4-40B3-8343-65ADFD7D72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09" y="1824"/>
              <a:ext cx="610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5784" r:id="rId5" imgW="393065" imgH="203200" progId="Equation.3">
                      <p:embed/>
                    </p:oleObj>
                  </mc:Choice>
                  <mc:Fallback>
                    <p:oleObj r:id="rId5" imgW="393065" imgH="203200" progId="Equation.3">
                      <p:embed/>
                      <p:pic>
                        <p:nvPicPr>
                          <p:cNvPr id="6150" name="Object 3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909" y="1824"/>
                            <a:ext cx="610" cy="3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5233689-0E50-4D74-8369-056790759B77}"/>
                </a:ext>
              </a:extLst>
            </p:cNvPr>
            <p:cNvSpPr txBox="1"/>
            <p:nvPr/>
          </p:nvSpPr>
          <p:spPr>
            <a:xfrm>
              <a:off x="3137" y="4426"/>
              <a:ext cx="291" cy="727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endPara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</p:grpSp>
      <p:graphicFrame>
        <p:nvGraphicFramePr>
          <p:cNvPr id="67" name="Object 26">
            <a:extLst>
              <a:ext uri="{FF2B5EF4-FFF2-40B4-BE49-F238E27FC236}">
                <a16:creationId xmlns:a16="http://schemas.microsoft.com/office/drawing/2014/main" id="{BF198403-2D64-4960-9206-7162D3C12F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5198761"/>
              </p:ext>
            </p:extLst>
          </p:nvPr>
        </p:nvGraphicFramePr>
        <p:xfrm>
          <a:off x="2037990" y="1644301"/>
          <a:ext cx="2117725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5" r:id="rId7" imgW="24993600" imgH="9448800" progId="Equation.DSMT4">
                  <p:embed/>
                </p:oleObj>
              </mc:Choice>
              <mc:Fallback>
                <p:oleObj r:id="rId7" imgW="24993600" imgH="9448800" progId="Equation.DSMT4">
                  <p:embed/>
                  <p:pic>
                    <p:nvPicPr>
                      <p:cNvPr id="7172" name="Object 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37990" y="1644301"/>
                        <a:ext cx="2117725" cy="801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57">
            <a:extLst>
              <a:ext uri="{FF2B5EF4-FFF2-40B4-BE49-F238E27FC236}">
                <a16:creationId xmlns:a16="http://schemas.microsoft.com/office/drawing/2014/main" id="{56B552E7-B135-4076-AFCB-7E2AD701D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536218"/>
              </p:ext>
            </p:extLst>
          </p:nvPr>
        </p:nvGraphicFramePr>
        <p:xfrm>
          <a:off x="7069546" y="1825315"/>
          <a:ext cx="12334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6" r:id="rId9" imgW="13106400" imgH="4572000" progId="Equation.DSMT4">
                  <p:embed/>
                </p:oleObj>
              </mc:Choice>
              <mc:Fallback>
                <p:oleObj r:id="rId9" imgW="13106400" imgH="4572000" progId="Equation.DSMT4">
                  <p:embed/>
                  <p:pic>
                    <p:nvPicPr>
                      <p:cNvPr id="47161" name="Object 5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69546" y="1825315"/>
                        <a:ext cx="1233488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3">
            <a:extLst>
              <a:ext uri="{FF2B5EF4-FFF2-40B4-BE49-F238E27FC236}">
                <a16:creationId xmlns:a16="http://schemas.microsoft.com/office/drawing/2014/main" id="{A66084FD-59AE-4587-BCFD-147571140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" y="2353581"/>
            <a:ext cx="8370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</a:rPr>
              <a:t>2.</a:t>
            </a:r>
            <a:r>
              <a:rPr lang="zh-CN" altLang="en-US" dirty="0">
                <a:solidFill>
                  <a:srgbClr val="CC0000"/>
                </a:solidFill>
              </a:rPr>
              <a:t>力对时间的累积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对象 147475">
                <a:extLst>
                  <a:ext uri="{FF2B5EF4-FFF2-40B4-BE49-F238E27FC236}">
                    <a16:creationId xmlns:a16="http://schemas.microsoft.com/office/drawing/2014/main" id="{15571702-9DB3-43F9-B2C0-7E5B6F903E5E}"/>
                  </a:ext>
                </a:extLst>
              </p:cNvPr>
              <p:cNvSpPr txBox="1"/>
              <p:nvPr/>
            </p:nvSpPr>
            <p:spPr>
              <a:xfrm>
                <a:off x="1355916" y="2846183"/>
                <a:ext cx="2209800" cy="8016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对象 147475">
                <a:extLst>
                  <a:ext uri="{FF2B5EF4-FFF2-40B4-BE49-F238E27FC236}">
                    <a16:creationId xmlns:a16="http://schemas.microsoft.com/office/drawing/2014/main" id="{15571702-9DB3-43F9-B2C0-7E5B6F903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916" y="2846183"/>
                <a:ext cx="2209800" cy="80168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6" name="对象 75">
            <a:hlinkClick r:id="" action="ppaction://ole?verb=0"/>
            <a:extLst>
              <a:ext uri="{FF2B5EF4-FFF2-40B4-BE49-F238E27FC236}">
                <a16:creationId xmlns:a16="http://schemas.microsoft.com/office/drawing/2014/main" id="{A21C84B4-9374-46E8-A8D4-8A3298C445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89230"/>
              </p:ext>
            </p:extLst>
          </p:nvPr>
        </p:nvGraphicFramePr>
        <p:xfrm>
          <a:off x="2927752" y="2926506"/>
          <a:ext cx="1504950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7" name="Equation" r:id="rId12" imgW="622080" imgH="228600" progId="Equation.DSMT4">
                  <p:embed/>
                </p:oleObj>
              </mc:Choice>
              <mc:Fallback>
                <p:oleObj name="Equation" r:id="rId12" imgW="622080" imgH="228600" progId="Equation.DSMT4">
                  <p:embed/>
                  <p:pic>
                    <p:nvPicPr>
                      <p:cNvPr id="3" name="对象 2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27752" y="2926506"/>
                        <a:ext cx="1504950" cy="55086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path path="circle">
                          <a:fillToRect t="100000" r="100000"/>
                        </a:path>
                        <a:tileRect l="-100000" b="-100000"/>
                      </a:gra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1" name="对象 173063">
                <a:extLst>
                  <a:ext uri="{FF2B5EF4-FFF2-40B4-BE49-F238E27FC236}">
                    <a16:creationId xmlns:a16="http://schemas.microsoft.com/office/drawing/2014/main" id="{D20D5D81-EF78-4A98-B15E-81713A13848C}"/>
                  </a:ext>
                </a:extLst>
              </p:cNvPr>
              <p:cNvSpPr txBox="1"/>
              <p:nvPr/>
            </p:nvSpPr>
            <p:spPr>
              <a:xfrm>
                <a:off x="3188102" y="3554016"/>
                <a:ext cx="2489200" cy="903288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⃑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对象 173063">
                <a:extLst>
                  <a:ext uri="{FF2B5EF4-FFF2-40B4-BE49-F238E27FC236}">
                    <a16:creationId xmlns:a16="http://schemas.microsoft.com/office/drawing/2014/main" id="{D20D5D81-EF78-4A98-B15E-81713A138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02" y="3554016"/>
                <a:ext cx="2489200" cy="90328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对象 147457">
                <a:extLst>
                  <a:ext uri="{FF2B5EF4-FFF2-40B4-BE49-F238E27FC236}">
                    <a16:creationId xmlns:a16="http://schemas.microsoft.com/office/drawing/2014/main" id="{B453906B-BE3A-4E33-A4CF-F51600C38771}"/>
                  </a:ext>
                </a:extLst>
              </p:cNvPr>
              <p:cNvSpPr txBox="1"/>
              <p:nvPr/>
            </p:nvSpPr>
            <p:spPr>
              <a:xfrm>
                <a:off x="5664983" y="3674132"/>
                <a:ext cx="5405437" cy="911225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对象 147457">
                <a:extLst>
                  <a:ext uri="{FF2B5EF4-FFF2-40B4-BE49-F238E27FC236}">
                    <a16:creationId xmlns:a16="http://schemas.microsoft.com/office/drawing/2014/main" id="{B453906B-BE3A-4E33-A4CF-F51600C3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83" y="3674132"/>
                <a:ext cx="5405437" cy="911225"/>
              </a:xfrm>
              <a:prstGeom prst="rect">
                <a:avLst/>
              </a:prstGeom>
              <a:blipFill>
                <a:blip r:embed="rId15"/>
                <a:stretch>
                  <a:fillRect l="-338" t="-671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 Box 14">
            <a:extLst>
              <a:ext uri="{FF2B5EF4-FFF2-40B4-BE49-F238E27FC236}">
                <a16:creationId xmlns:a16="http://schemas.microsoft.com/office/drawing/2014/main" id="{698E4A3B-8474-4552-81E1-A7B46867E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219" y="3694278"/>
            <a:ext cx="4940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若</a:t>
            </a:r>
          </a:p>
        </p:txBody>
      </p:sp>
      <p:sp>
        <p:nvSpPr>
          <p:cNvPr id="86" name="Text Box 14">
            <a:extLst>
              <a:ext uri="{FF2B5EF4-FFF2-40B4-BE49-F238E27FC236}">
                <a16:creationId xmlns:a16="http://schemas.microsoft.com/office/drawing/2014/main" id="{FB2590C6-9B72-445B-A139-62918AFA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398" y="3734661"/>
            <a:ext cx="8034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则：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5318D0D4-2389-4617-AAEE-04FE4FB2D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60" y="4193600"/>
            <a:ext cx="8370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09600" indent="-609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CC0000"/>
                </a:solidFill>
              </a:rPr>
              <a:t>3.</a:t>
            </a:r>
            <a:r>
              <a:rPr lang="zh-CN" altLang="en-US" dirty="0">
                <a:solidFill>
                  <a:srgbClr val="CC0000"/>
                </a:solidFill>
              </a:rPr>
              <a:t>力对空间的累积</a:t>
            </a:r>
          </a:p>
        </p:txBody>
      </p:sp>
      <p:graphicFrame>
        <p:nvGraphicFramePr>
          <p:cNvPr id="89" name="Object 17">
            <a:extLst>
              <a:ext uri="{FF2B5EF4-FFF2-40B4-BE49-F238E27FC236}">
                <a16:creationId xmlns:a16="http://schemas.microsoft.com/office/drawing/2014/main" id="{B72C886C-C54F-447E-B460-59B164C56B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538683"/>
              </p:ext>
            </p:extLst>
          </p:nvPr>
        </p:nvGraphicFramePr>
        <p:xfrm>
          <a:off x="914400" y="4591050"/>
          <a:ext cx="19907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8" name="Equation" r:id="rId16" imgW="850680" imgH="355320" progId="Equation.DSMT4">
                  <p:embed/>
                </p:oleObj>
              </mc:Choice>
              <mc:Fallback>
                <p:oleObj name="Equation" r:id="rId16" imgW="850680" imgH="355320" progId="Equation.DSMT4">
                  <p:embed/>
                  <p:pic>
                    <p:nvPicPr>
                      <p:cNvPr id="121873" name="Object 17">
                        <a:extLst>
                          <a:ext uri="{FF2B5EF4-FFF2-40B4-BE49-F238E27FC236}">
                            <a16:creationId xmlns:a16="http://schemas.microsoft.com/office/drawing/2014/main" id="{39683F31-BC53-4169-9100-E042A5C8D6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91050"/>
                        <a:ext cx="19907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Text Box 20">
            <a:extLst>
              <a:ext uri="{FF2B5EF4-FFF2-40B4-BE49-F238E27FC236}">
                <a16:creationId xmlns:a16="http://schemas.microsoft.com/office/drawing/2014/main" id="{D4BC2AFD-A3EB-4C9C-820F-58A8591E6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4882" y="4706754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动能定理</a:t>
            </a:r>
          </a:p>
        </p:txBody>
      </p:sp>
      <p:graphicFrame>
        <p:nvGraphicFramePr>
          <p:cNvPr id="91" name="Object 21">
            <a:extLst>
              <a:ext uri="{FF2B5EF4-FFF2-40B4-BE49-F238E27FC236}">
                <a16:creationId xmlns:a16="http://schemas.microsoft.com/office/drawing/2014/main" id="{991AEF74-EF5D-4896-88A0-3818B14F4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372567"/>
              </p:ext>
            </p:extLst>
          </p:nvPr>
        </p:nvGraphicFramePr>
        <p:xfrm>
          <a:off x="4756019" y="4467842"/>
          <a:ext cx="2881313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89" name="Equation" r:id="rId18" imgW="1180800" imgH="393480" progId="Equation.DSMT4">
                  <p:embed/>
                </p:oleObj>
              </mc:Choice>
              <mc:Fallback>
                <p:oleObj name="Equation" r:id="rId18" imgW="1180800" imgH="393480" progId="Equation.DSMT4">
                  <p:embed/>
                  <p:pic>
                    <p:nvPicPr>
                      <p:cNvPr id="121877" name="Object 21">
                        <a:extLst>
                          <a:ext uri="{FF2B5EF4-FFF2-40B4-BE49-F238E27FC236}">
                            <a16:creationId xmlns:a16="http://schemas.microsoft.com/office/drawing/2014/main" id="{925998DE-F4C5-456D-8D01-69E42461F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019" y="4467842"/>
                        <a:ext cx="2881313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6">
            <a:extLst>
              <a:ext uri="{FF2B5EF4-FFF2-40B4-BE49-F238E27FC236}">
                <a16:creationId xmlns:a16="http://schemas.microsoft.com/office/drawing/2014/main" id="{C0957C43-08B5-4D22-BAEA-01F3E8DF12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752458"/>
              </p:ext>
            </p:extLst>
          </p:nvPr>
        </p:nvGraphicFramePr>
        <p:xfrm>
          <a:off x="6042025" y="2914650"/>
          <a:ext cx="2157413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0" name="Equation" r:id="rId20" imgW="977760" imgH="355320" progId="Equation.DSMT4">
                  <p:embed/>
                </p:oleObj>
              </mc:Choice>
              <mc:Fallback>
                <p:oleObj name="Equation" r:id="rId20" imgW="977760" imgH="355320" progId="Equation.DSMT4">
                  <p:embed/>
                  <p:pic>
                    <p:nvPicPr>
                      <p:cNvPr id="121862" name="Object 6">
                        <a:extLst>
                          <a:ext uri="{FF2B5EF4-FFF2-40B4-BE49-F238E27FC236}">
                            <a16:creationId xmlns:a16="http://schemas.microsoft.com/office/drawing/2014/main" id="{044FF665-AF68-44B8-97A1-434CBBD096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2914650"/>
                        <a:ext cx="2157413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Text Box 10">
            <a:extLst>
              <a:ext uri="{FF2B5EF4-FFF2-40B4-BE49-F238E27FC236}">
                <a16:creationId xmlns:a16="http://schemas.microsoft.com/office/drawing/2014/main" id="{05BDC31B-3D0C-4C5B-BED8-4F476F85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524" y="3023369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CC0000"/>
                </a:solidFill>
                <a:latin typeface="Times New Roman" panose="02020603050405020304" pitchFamily="18" charset="0"/>
              </a:rPr>
              <a:t>动量定理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32" name="Text Box 20">
            <a:extLst>
              <a:ext uri="{FF2B5EF4-FFF2-40B4-BE49-F238E27FC236}">
                <a16:creationId xmlns:a16="http://schemas.microsoft.com/office/drawing/2014/main" id="{3FFB3F74-C3B8-45F2-9054-E8120D19C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57" y="5475219"/>
            <a:ext cx="205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功能原理</a:t>
            </a:r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C7F44481-A9D1-4E9B-98EF-71194ADF0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662296"/>
              </p:ext>
            </p:extLst>
          </p:nvPr>
        </p:nvGraphicFramePr>
        <p:xfrm>
          <a:off x="1816100" y="5473700"/>
          <a:ext cx="2997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1" name="Equation" r:id="rId22" imgW="1854000" imgH="241200" progId="Equation.DSMT4">
                  <p:embed/>
                </p:oleObj>
              </mc:Choice>
              <mc:Fallback>
                <p:oleObj name="Equation" r:id="rId22" imgW="1854000" imgH="2412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816100" y="5473700"/>
                        <a:ext cx="29972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60AA7D83-67FB-4C54-8A48-9ACC7584FC3B}"/>
              </a:ext>
            </a:extLst>
          </p:cNvPr>
          <p:cNvSpPr/>
          <p:nvPr/>
        </p:nvSpPr>
        <p:spPr>
          <a:xfrm>
            <a:off x="2817893" y="6083558"/>
            <a:ext cx="4206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在</a:t>
            </a:r>
            <a:r>
              <a:rPr lang="zh-CN" altLang="en-US" dirty="0">
                <a:latin typeface="Arial" panose="020B0604020202020204" pitchFamily="34" charset="0"/>
              </a:rPr>
              <a:t>只有保守内力作功的情况下</a:t>
            </a:r>
            <a:endParaRPr lang="zh-CN" altLang="en-US" dirty="0"/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0914D6EB-B277-4DC9-ACF3-F8427407E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537" y="6129725"/>
            <a:ext cx="88566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C1C1C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机械能守恒定律 ：</a:t>
            </a:r>
            <a:endParaRPr lang="zh-CN" altLang="en-US" dirty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</a:t>
            </a:r>
            <a:endParaRPr lang="en-US" altLang="zh-CN" sz="2400" dirty="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F2D178DD-2BF8-43F7-9381-D3B20BC7E6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415036"/>
              </p:ext>
            </p:extLst>
          </p:nvPr>
        </p:nvGraphicFramePr>
        <p:xfrm>
          <a:off x="6954838" y="6083300"/>
          <a:ext cx="20351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92" name="Equation" r:id="rId24" imgW="1269720" imgH="228600" progId="Equation.DSMT4">
                  <p:embed/>
                </p:oleObj>
              </mc:Choice>
              <mc:Fallback>
                <p:oleObj name="Equation" r:id="rId24" imgW="126972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954838" y="6083300"/>
                        <a:ext cx="2035175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9" grpId="0"/>
      <p:bldP spid="6168" grpId="0"/>
      <p:bldP spid="6172" grpId="0"/>
      <p:bldP spid="41" grpId="0"/>
      <p:bldP spid="48" grpId="0"/>
      <p:bldP spid="49" grpId="0"/>
      <p:bldP spid="72" grpId="0"/>
      <p:bldP spid="73" grpId="0"/>
      <p:bldP spid="81" grpId="0"/>
      <p:bldP spid="84" grpId="0" animBg="1"/>
      <p:bldP spid="85" grpId="0"/>
      <p:bldP spid="86" grpId="0"/>
      <p:bldP spid="87" grpId="0"/>
      <p:bldP spid="90" grpId="0" autoUpdateAnimBg="0"/>
      <p:bldP spid="93" grpId="0" autoUpdateAnimBg="0"/>
      <p:bldP spid="32" grpId="0" autoUpdateAnimBg="0"/>
      <p:bldP spid="2" grpId="0"/>
      <p:bldP spid="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788" name="Group 4">
            <a:extLst>
              <a:ext uri="{FF2B5EF4-FFF2-40B4-BE49-F238E27FC236}">
                <a16:creationId xmlns:a16="http://schemas.microsoft.com/office/drawing/2014/main" id="{E940C4B0-BE84-4889-9EB5-CA394D0C809C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769439"/>
            <a:ext cx="1800225" cy="4075114"/>
            <a:chOff x="295" y="163"/>
            <a:chExt cx="1134" cy="2567"/>
          </a:xfrm>
        </p:grpSpPr>
        <p:grpSp>
          <p:nvGrpSpPr>
            <p:cNvPr id="374789" name="Group 5">
              <a:extLst>
                <a:ext uri="{FF2B5EF4-FFF2-40B4-BE49-F238E27FC236}">
                  <a16:creationId xmlns:a16="http://schemas.microsoft.com/office/drawing/2014/main" id="{9C9683E3-F832-4911-ABCB-A69D02199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63"/>
              <a:ext cx="1134" cy="2567"/>
              <a:chOff x="249" y="435"/>
              <a:chExt cx="1134" cy="2567"/>
            </a:xfrm>
          </p:grpSpPr>
          <p:sp>
            <p:nvSpPr>
              <p:cNvPr id="374790" name="Rectangle 6">
                <a:extLst>
                  <a:ext uri="{FF2B5EF4-FFF2-40B4-BE49-F238E27FC236}">
                    <a16:creationId xmlns:a16="http://schemas.microsoft.com/office/drawing/2014/main" id="{15CCF9F5-FD68-4212-9161-D5D38E1DB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2211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791" name="Rectangle 7">
                <a:extLst>
                  <a:ext uri="{FF2B5EF4-FFF2-40B4-BE49-F238E27FC236}">
                    <a16:creationId xmlns:a16="http://schemas.microsoft.com/office/drawing/2014/main" id="{5FEA16B2-7C2E-40E8-BFDB-8CF8F4C81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842"/>
                <a:ext cx="408" cy="9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graphicFrame>
            <p:nvGraphicFramePr>
              <p:cNvPr id="374792" name="Object 8">
                <a:extLst>
                  <a:ext uri="{FF2B5EF4-FFF2-40B4-BE49-F238E27FC236}">
                    <a16:creationId xmlns:a16="http://schemas.microsoft.com/office/drawing/2014/main" id="{C26F19B5-291C-4817-9BE6-0C3032C299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4" y="2615"/>
              <a:ext cx="32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67" name="公式" r:id="rId3" imgW="215640" imgH="228600" progId="Equation.3">
                      <p:embed/>
                    </p:oleObj>
                  </mc:Choice>
                  <mc:Fallback>
                    <p:oleObj name="公式" r:id="rId3" imgW="215640" imgH="228600" progId="Equation.3">
                      <p:embed/>
                      <p:pic>
                        <p:nvPicPr>
                          <p:cNvPr id="374792" name="Object 8">
                            <a:extLst>
                              <a:ext uri="{FF2B5EF4-FFF2-40B4-BE49-F238E27FC236}">
                                <a16:creationId xmlns:a16="http://schemas.microsoft.com/office/drawing/2014/main" id="{C26F19B5-291C-4817-9BE6-0C3032C299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4" y="2615"/>
                            <a:ext cx="324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4793" name="Object 9">
                <a:extLst>
                  <a:ext uri="{FF2B5EF4-FFF2-40B4-BE49-F238E27FC236}">
                    <a16:creationId xmlns:a16="http://schemas.microsoft.com/office/drawing/2014/main" id="{A4813BAA-CC51-4F9B-8767-BB4FE10604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4" y="436"/>
              <a:ext cx="28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68" name="公式" r:id="rId5" imgW="177480" imgH="139680" progId="Equation.3">
                      <p:embed/>
                    </p:oleObj>
                  </mc:Choice>
                  <mc:Fallback>
                    <p:oleObj name="公式" r:id="rId5" imgW="177480" imgH="139680" progId="Equation.3">
                      <p:embed/>
                      <p:pic>
                        <p:nvPicPr>
                          <p:cNvPr id="374793" name="Object 9">
                            <a:extLst>
                              <a:ext uri="{FF2B5EF4-FFF2-40B4-BE49-F238E27FC236}">
                                <a16:creationId xmlns:a16="http://schemas.microsoft.com/office/drawing/2014/main" id="{A4813BAA-CC51-4F9B-8767-BB4FE10604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436"/>
                            <a:ext cx="287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4794" name="Object 10">
                <a:extLst>
                  <a:ext uri="{FF2B5EF4-FFF2-40B4-BE49-F238E27FC236}">
                    <a16:creationId xmlns:a16="http://schemas.microsoft.com/office/drawing/2014/main" id="{759FE3DC-6670-41F6-8935-81A14476B70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6" y="1572"/>
              <a:ext cx="327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69" name="公式" r:id="rId7" imgW="203040" imgH="164880" progId="Equation.3">
                      <p:embed/>
                    </p:oleObj>
                  </mc:Choice>
                  <mc:Fallback>
                    <p:oleObj name="公式" r:id="rId7" imgW="203040" imgH="164880" progId="Equation.3">
                      <p:embed/>
                      <p:pic>
                        <p:nvPicPr>
                          <p:cNvPr id="374794" name="Object 10">
                            <a:extLst>
                              <a:ext uri="{FF2B5EF4-FFF2-40B4-BE49-F238E27FC236}">
                                <a16:creationId xmlns:a16="http://schemas.microsoft.com/office/drawing/2014/main" id="{759FE3DC-6670-41F6-8935-81A14476B70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572"/>
                            <a:ext cx="327" cy="26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4795" name="Object 11">
                <a:extLst>
                  <a:ext uri="{FF2B5EF4-FFF2-40B4-BE49-F238E27FC236}">
                    <a16:creationId xmlns:a16="http://schemas.microsoft.com/office/drawing/2014/main" id="{30525811-B0B3-4417-8CD5-2ED76053C1C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6" y="2161"/>
              <a:ext cx="225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870" name="公式" r:id="rId9" imgW="139680" imgH="177480" progId="Equation.3">
                      <p:embed/>
                    </p:oleObj>
                  </mc:Choice>
                  <mc:Fallback>
                    <p:oleObj name="公式" r:id="rId9" imgW="139680" imgH="177480" progId="Equation.3">
                      <p:embed/>
                      <p:pic>
                        <p:nvPicPr>
                          <p:cNvPr id="374795" name="Object 11">
                            <a:extLst>
                              <a:ext uri="{FF2B5EF4-FFF2-40B4-BE49-F238E27FC236}">
                                <a16:creationId xmlns:a16="http://schemas.microsoft.com/office/drawing/2014/main" id="{30525811-B0B3-4417-8CD5-2ED76053C1C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2161"/>
                            <a:ext cx="225" cy="28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4796" name="Line 12">
                <a:extLst>
                  <a:ext uri="{FF2B5EF4-FFF2-40B4-BE49-F238E27FC236}">
                    <a16:creationId xmlns:a16="http://schemas.microsoft.com/office/drawing/2014/main" id="{89C00757-2180-4D95-A29B-D86631692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" y="2932"/>
                <a:ext cx="11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797" name="Line 13">
                <a:extLst>
                  <a:ext uri="{FF2B5EF4-FFF2-40B4-BE49-F238E27FC236}">
                    <a16:creationId xmlns:a16="http://schemas.microsoft.com/office/drawing/2014/main" id="{47FCD87B-2BA7-409B-A2FE-EFC02FF13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5" y="2948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798" name="Line 14">
                <a:extLst>
                  <a:ext uri="{FF2B5EF4-FFF2-40B4-BE49-F238E27FC236}">
                    <a16:creationId xmlns:a16="http://schemas.microsoft.com/office/drawing/2014/main" id="{9BDE8484-29E6-42A6-A5BC-91678FDF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" y="2948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799" name="Line 15">
                <a:extLst>
                  <a:ext uri="{FF2B5EF4-FFF2-40B4-BE49-F238E27FC236}">
                    <a16:creationId xmlns:a16="http://schemas.microsoft.com/office/drawing/2014/main" id="{EC3E7185-AAD8-43A2-AD47-E6010A035F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7" y="2948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800" name="Line 16">
                <a:extLst>
                  <a:ext uri="{FF2B5EF4-FFF2-40B4-BE49-F238E27FC236}">
                    <a16:creationId xmlns:a16="http://schemas.microsoft.com/office/drawing/2014/main" id="{B5FE9F72-7B03-4C1A-8433-8DB897B26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" y="2953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801" name="Line 17">
                <a:extLst>
                  <a:ext uri="{FF2B5EF4-FFF2-40B4-BE49-F238E27FC236}">
                    <a16:creationId xmlns:a16="http://schemas.microsoft.com/office/drawing/2014/main" id="{64031983-2135-4D62-AA57-089A4B9AE4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1" y="2956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802" name="Line 18">
                <a:extLst>
                  <a:ext uri="{FF2B5EF4-FFF2-40B4-BE49-F238E27FC236}">
                    <a16:creationId xmlns:a16="http://schemas.microsoft.com/office/drawing/2014/main" id="{78CB52BD-DD96-4B02-BB43-06B162E2E8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956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803" name="Rectangle 19">
                <a:extLst>
                  <a:ext uri="{FF2B5EF4-FFF2-40B4-BE49-F238E27FC236}">
                    <a16:creationId xmlns:a16="http://schemas.microsoft.com/office/drawing/2014/main" id="{01EF0B9D-75B8-4BFD-9863-5EB9EDFBE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62"/>
                <a:ext cx="590" cy="9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804" name="Freeform 20">
                <a:extLst>
                  <a:ext uri="{FF2B5EF4-FFF2-40B4-BE49-F238E27FC236}">
                    <a16:creationId xmlns:a16="http://schemas.microsoft.com/office/drawing/2014/main" id="{26D40667-0995-4F18-9394-20EE45CE645A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25" y="2136"/>
                <a:ext cx="1056" cy="291"/>
              </a:xfrm>
              <a:custGeom>
                <a:avLst/>
                <a:gdLst>
                  <a:gd name="T0" fmla="*/ 0 w 1668"/>
                  <a:gd name="T1" fmla="*/ 131 h 251"/>
                  <a:gd name="T2" fmla="*/ 192 w 1668"/>
                  <a:gd name="T3" fmla="*/ 130 h 251"/>
                  <a:gd name="T4" fmla="*/ 278 w 1668"/>
                  <a:gd name="T5" fmla="*/ 24 h 251"/>
                  <a:gd name="T6" fmla="*/ 322 w 1668"/>
                  <a:gd name="T7" fmla="*/ 235 h 251"/>
                  <a:gd name="T8" fmla="*/ 451 w 1668"/>
                  <a:gd name="T9" fmla="*/ 3 h 251"/>
                  <a:gd name="T10" fmla="*/ 494 w 1668"/>
                  <a:gd name="T11" fmla="*/ 235 h 251"/>
                  <a:gd name="T12" fmla="*/ 581 w 1668"/>
                  <a:gd name="T13" fmla="*/ 3 h 251"/>
                  <a:gd name="T14" fmla="*/ 636 w 1668"/>
                  <a:gd name="T15" fmla="*/ 251 h 251"/>
                  <a:gd name="T16" fmla="*/ 710 w 1668"/>
                  <a:gd name="T17" fmla="*/ 3 h 251"/>
                  <a:gd name="T18" fmla="*/ 754 w 1668"/>
                  <a:gd name="T19" fmla="*/ 235 h 251"/>
                  <a:gd name="T20" fmla="*/ 840 w 1668"/>
                  <a:gd name="T21" fmla="*/ 24 h 251"/>
                  <a:gd name="T22" fmla="*/ 926 w 1668"/>
                  <a:gd name="T23" fmla="*/ 235 h 251"/>
                  <a:gd name="T24" fmla="*/ 1013 w 1668"/>
                  <a:gd name="T25" fmla="*/ 3 h 251"/>
                  <a:gd name="T26" fmla="*/ 1099 w 1668"/>
                  <a:gd name="T27" fmla="*/ 235 h 251"/>
                  <a:gd name="T28" fmla="*/ 1164 w 1668"/>
                  <a:gd name="T29" fmla="*/ 35 h 251"/>
                  <a:gd name="T30" fmla="*/ 1248 w 1668"/>
                  <a:gd name="T31" fmla="*/ 215 h 251"/>
                  <a:gd name="T32" fmla="*/ 1332 w 1668"/>
                  <a:gd name="T33" fmla="*/ 23 h 251"/>
                  <a:gd name="T34" fmla="*/ 1404 w 1668"/>
                  <a:gd name="T35" fmla="*/ 227 h 251"/>
                  <a:gd name="T36" fmla="*/ 1488 w 1668"/>
                  <a:gd name="T37" fmla="*/ 107 h 251"/>
                  <a:gd name="T38" fmla="*/ 1668 w 1668"/>
                  <a:gd name="T39" fmla="*/ 10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8" h="251">
                    <a:moveTo>
                      <a:pt x="0" y="131"/>
                    </a:moveTo>
                    <a:cubicBezTo>
                      <a:pt x="34" y="133"/>
                      <a:pt x="146" y="148"/>
                      <a:pt x="192" y="130"/>
                    </a:cubicBezTo>
                    <a:cubicBezTo>
                      <a:pt x="238" y="112"/>
                      <a:pt x="257" y="6"/>
                      <a:pt x="278" y="24"/>
                    </a:cubicBezTo>
                    <a:cubicBezTo>
                      <a:pt x="300" y="41"/>
                      <a:pt x="293" y="239"/>
                      <a:pt x="322" y="235"/>
                    </a:cubicBezTo>
                    <a:cubicBezTo>
                      <a:pt x="350" y="232"/>
                      <a:pt x="422" y="3"/>
                      <a:pt x="451" y="3"/>
                    </a:cubicBezTo>
                    <a:cubicBezTo>
                      <a:pt x="480" y="3"/>
                      <a:pt x="473" y="235"/>
                      <a:pt x="494" y="235"/>
                    </a:cubicBezTo>
                    <a:cubicBezTo>
                      <a:pt x="516" y="235"/>
                      <a:pt x="557" y="0"/>
                      <a:pt x="581" y="3"/>
                    </a:cubicBezTo>
                    <a:cubicBezTo>
                      <a:pt x="605" y="6"/>
                      <a:pt x="615" y="251"/>
                      <a:pt x="636" y="251"/>
                    </a:cubicBezTo>
                    <a:cubicBezTo>
                      <a:pt x="657" y="251"/>
                      <a:pt x="690" y="6"/>
                      <a:pt x="710" y="3"/>
                    </a:cubicBezTo>
                    <a:cubicBezTo>
                      <a:pt x="730" y="0"/>
                      <a:pt x="732" y="232"/>
                      <a:pt x="754" y="235"/>
                    </a:cubicBezTo>
                    <a:cubicBezTo>
                      <a:pt x="775" y="239"/>
                      <a:pt x="811" y="24"/>
                      <a:pt x="840" y="24"/>
                    </a:cubicBezTo>
                    <a:cubicBezTo>
                      <a:pt x="869" y="24"/>
                      <a:pt x="898" y="239"/>
                      <a:pt x="926" y="235"/>
                    </a:cubicBezTo>
                    <a:cubicBezTo>
                      <a:pt x="955" y="232"/>
                      <a:pt x="984" y="3"/>
                      <a:pt x="1013" y="3"/>
                    </a:cubicBezTo>
                    <a:cubicBezTo>
                      <a:pt x="1042" y="3"/>
                      <a:pt x="1074" y="230"/>
                      <a:pt x="1099" y="235"/>
                    </a:cubicBezTo>
                    <a:cubicBezTo>
                      <a:pt x="1124" y="240"/>
                      <a:pt x="1139" y="38"/>
                      <a:pt x="1164" y="35"/>
                    </a:cubicBezTo>
                    <a:cubicBezTo>
                      <a:pt x="1189" y="32"/>
                      <a:pt x="1220" y="217"/>
                      <a:pt x="1248" y="215"/>
                    </a:cubicBezTo>
                    <a:cubicBezTo>
                      <a:pt x="1276" y="213"/>
                      <a:pt x="1306" y="21"/>
                      <a:pt x="1332" y="23"/>
                    </a:cubicBezTo>
                    <a:cubicBezTo>
                      <a:pt x="1358" y="25"/>
                      <a:pt x="1378" y="213"/>
                      <a:pt x="1404" y="227"/>
                    </a:cubicBezTo>
                    <a:cubicBezTo>
                      <a:pt x="1430" y="241"/>
                      <a:pt x="1444" y="127"/>
                      <a:pt x="1488" y="107"/>
                    </a:cubicBezTo>
                    <a:cubicBezTo>
                      <a:pt x="1532" y="87"/>
                      <a:pt x="1631" y="107"/>
                      <a:pt x="1668" y="107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805" name="Oval 21">
                <a:extLst>
                  <a:ext uri="{FF2B5EF4-FFF2-40B4-BE49-F238E27FC236}">
                    <a16:creationId xmlns:a16="http://schemas.microsoft.com/office/drawing/2014/main" id="{F109BBA4-5425-414A-ADB8-64BDB0BB9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5" y="435"/>
                <a:ext cx="183" cy="220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66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374806" name="Line 22">
              <a:extLst>
                <a:ext uri="{FF2B5EF4-FFF2-40B4-BE49-F238E27FC236}">
                  <a16:creationId xmlns:a16="http://schemas.microsoft.com/office/drawing/2014/main" id="{B5D844C6-12D2-478F-99EE-FB1A50E1C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" y="391"/>
              <a:ext cx="0" cy="9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74807" name="Line 23">
            <a:extLst>
              <a:ext uri="{FF2B5EF4-FFF2-40B4-BE49-F238E27FC236}">
                <a16:creationId xmlns:a16="http://schemas.microsoft.com/office/drawing/2014/main" id="{A5CE5DB7-1B7F-4C7C-9539-E55A11A87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88" y="1880687"/>
            <a:ext cx="935037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374808" name="Text Box 24">
            <a:extLst>
              <a:ext uri="{FF2B5EF4-FFF2-40B4-BE49-F238E27FC236}">
                <a16:creationId xmlns:a16="http://schemas.microsoft.com/office/drawing/2014/main" id="{38519F91-4799-4E84-B1A0-10D438925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499812"/>
            <a:ext cx="576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 dirty="0" err="1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lang="en-US" altLang="zh-CN" i="0" baseline="-25000" dirty="0" err="1">
                <a:solidFill>
                  <a:srgbClr val="0000FF"/>
                </a:solidFill>
                <a:latin typeface="+mn-ea"/>
                <a:ea typeface="+mn-ea"/>
              </a:rPr>
              <a:t>0</a:t>
            </a:r>
            <a:endParaRPr lang="en-US" altLang="zh-CN" i="0" baseline="-2500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374809" name="Group 25">
            <a:extLst>
              <a:ext uri="{FF2B5EF4-FFF2-40B4-BE49-F238E27FC236}">
                <a16:creationId xmlns:a16="http://schemas.microsoft.com/office/drawing/2014/main" id="{27CB3F52-A8F4-4D40-ABB6-0964605CB397}"/>
              </a:ext>
            </a:extLst>
          </p:cNvPr>
          <p:cNvGrpSpPr>
            <a:grpSpLocks/>
          </p:cNvGrpSpPr>
          <p:nvPr/>
        </p:nvGrpSpPr>
        <p:grpSpPr bwMode="auto">
          <a:xfrm>
            <a:off x="0" y="2068012"/>
            <a:ext cx="1763713" cy="3049588"/>
            <a:chOff x="0" y="1122"/>
            <a:chExt cx="1111" cy="1921"/>
          </a:xfrm>
        </p:grpSpPr>
        <p:sp>
          <p:nvSpPr>
            <p:cNvPr id="374810" name="Rectangle 26">
              <a:extLst>
                <a:ext uri="{FF2B5EF4-FFF2-40B4-BE49-F238E27FC236}">
                  <a16:creationId xmlns:a16="http://schemas.microsoft.com/office/drawing/2014/main" id="{9020E821-D950-408B-943B-3A8A554C6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258"/>
              <a:ext cx="590" cy="91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grpSp>
          <p:nvGrpSpPr>
            <p:cNvPr id="374811" name="Group 27">
              <a:extLst>
                <a:ext uri="{FF2B5EF4-FFF2-40B4-BE49-F238E27FC236}">
                  <a16:creationId xmlns:a16="http://schemas.microsoft.com/office/drawing/2014/main" id="{162AB619-35F3-440E-978C-C204A58478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122"/>
              <a:ext cx="385" cy="1921"/>
              <a:chOff x="0" y="1253"/>
              <a:chExt cx="385" cy="1921"/>
            </a:xfrm>
          </p:grpSpPr>
          <p:sp>
            <p:nvSpPr>
              <p:cNvPr id="374812" name="Line 28">
                <a:extLst>
                  <a:ext uri="{FF2B5EF4-FFF2-40B4-BE49-F238E27FC236}">
                    <a16:creationId xmlns:a16="http://schemas.microsoft.com/office/drawing/2014/main" id="{3797A829-C26C-46E8-B97D-58105BECC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" y="1389"/>
                <a:ext cx="0" cy="1724"/>
              </a:xfrm>
              <a:prstGeom prst="line">
                <a:avLst/>
              </a:prstGeom>
              <a:noFill/>
              <a:ln w="28575">
                <a:solidFill>
                  <a:srgbClr val="9B13D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374813" name="Text Box 29">
                <a:extLst>
                  <a:ext uri="{FF2B5EF4-FFF2-40B4-BE49-F238E27FC236}">
                    <a16:creationId xmlns:a16="http://schemas.microsoft.com/office/drawing/2014/main" id="{021C865E-CF33-4765-900A-73B97EBCE9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3" y="1253"/>
                <a:ext cx="1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>
                    <a:solidFill>
                      <a:srgbClr val="0000FF"/>
                    </a:solidFill>
                    <a:latin typeface="+mn-ea"/>
                    <a:ea typeface="+mn-ea"/>
                  </a:rPr>
                  <a:t>O</a:t>
                </a:r>
              </a:p>
            </p:txBody>
          </p:sp>
          <p:sp>
            <p:nvSpPr>
              <p:cNvPr id="374814" name="Rectangle 30">
                <a:extLst>
                  <a:ext uri="{FF2B5EF4-FFF2-40B4-BE49-F238E27FC236}">
                    <a16:creationId xmlns:a16="http://schemas.microsoft.com/office/drawing/2014/main" id="{6B36C5DF-AC09-4AC5-80D8-1CE9E9E4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28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 dirty="0">
                    <a:solidFill>
                      <a:srgbClr val="0000FF"/>
                    </a:solidFill>
                    <a:ea typeface="+mn-ea"/>
                    <a:cs typeface="Times New Roman" panose="02020603050405020304" pitchFamily="18" charset="0"/>
                  </a:rPr>
                  <a:t>x</a:t>
                </a:r>
                <a:endParaRPr lang="zh-CN" altLang="en-US" i="1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4816" name="Group 32">
            <a:extLst>
              <a:ext uri="{FF2B5EF4-FFF2-40B4-BE49-F238E27FC236}">
                <a16:creationId xmlns:a16="http://schemas.microsoft.com/office/drawing/2014/main" id="{D119AC9C-EB43-4F72-BB48-3D46E074949D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915487"/>
            <a:ext cx="360362" cy="1800225"/>
            <a:chOff x="1519" y="527"/>
            <a:chExt cx="227" cy="1134"/>
          </a:xfrm>
        </p:grpSpPr>
        <p:sp>
          <p:nvSpPr>
            <p:cNvPr id="374817" name="Line 33">
              <a:extLst>
                <a:ext uri="{FF2B5EF4-FFF2-40B4-BE49-F238E27FC236}">
                  <a16:creationId xmlns:a16="http://schemas.microsoft.com/office/drawing/2014/main" id="{AE75AD55-BAFB-4750-AB32-53853D488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52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74818" name="Line 34">
              <a:extLst>
                <a:ext uri="{FF2B5EF4-FFF2-40B4-BE49-F238E27FC236}">
                  <a16:creationId xmlns:a16="http://schemas.microsoft.com/office/drawing/2014/main" id="{7EC5EB6E-8A74-4DD4-8A7A-BAED3E90A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661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74819" name="Line 35">
              <a:extLst>
                <a:ext uri="{FF2B5EF4-FFF2-40B4-BE49-F238E27FC236}">
                  <a16:creationId xmlns:a16="http://schemas.microsoft.com/office/drawing/2014/main" id="{736ED5C3-290E-4344-9B65-57FE8DB77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527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74820" name="Line 36">
              <a:extLst>
                <a:ext uri="{FF2B5EF4-FFF2-40B4-BE49-F238E27FC236}">
                  <a16:creationId xmlns:a16="http://schemas.microsoft.com/office/drawing/2014/main" id="{A0AE4D84-A4F1-4671-96AE-FCD81E49FD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20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74821" name="Text Box 37">
              <a:extLst>
                <a:ext uri="{FF2B5EF4-FFF2-40B4-BE49-F238E27FC236}">
                  <a16:creationId xmlns:a16="http://schemas.microsoft.com/office/drawing/2014/main" id="{67183CA6-2D53-4616-AC6D-8210A86B1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890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+mn-ea"/>
                  <a:ea typeface="+mn-ea"/>
                </a:rPr>
                <a:t>H</a:t>
              </a:r>
            </a:p>
          </p:txBody>
        </p:sp>
      </p:grpSp>
      <p:sp>
        <p:nvSpPr>
          <p:cNvPr id="374825" name="Rectangle 41">
            <a:extLst>
              <a:ext uri="{FF2B5EF4-FFF2-40B4-BE49-F238E27FC236}">
                <a16:creationId xmlns:a16="http://schemas.microsoft.com/office/drawing/2014/main" id="{94AD6F2D-679E-492A-AC78-D2322A179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687742"/>
            <a:ext cx="6372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取弹簧原长位置为零势能点</a:t>
            </a:r>
            <a:r>
              <a:rPr kumimoji="1" lang="en-US" altLang="zh-CN" i="0" dirty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泥球、板与弹簧组成的系统机械能守恒。</a:t>
            </a:r>
            <a:endParaRPr kumimoji="1" lang="en-US" altLang="zh-CN" i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374826" name="Group 42">
            <a:extLst>
              <a:ext uri="{FF2B5EF4-FFF2-40B4-BE49-F238E27FC236}">
                <a16:creationId xmlns:a16="http://schemas.microsoft.com/office/drawing/2014/main" id="{D4C24896-7769-46B8-805C-4B04EB1DDF54}"/>
              </a:ext>
            </a:extLst>
          </p:cNvPr>
          <p:cNvGrpSpPr>
            <a:grpSpLocks/>
          </p:cNvGrpSpPr>
          <p:nvPr/>
        </p:nvGrpSpPr>
        <p:grpSpPr bwMode="auto">
          <a:xfrm>
            <a:off x="2919413" y="1607637"/>
            <a:ext cx="5400675" cy="892175"/>
            <a:chOff x="116" y="2477"/>
            <a:chExt cx="3402" cy="562"/>
          </a:xfrm>
        </p:grpSpPr>
        <p:sp>
          <p:nvSpPr>
            <p:cNvPr id="374827" name="Rectangle 43">
              <a:extLst>
                <a:ext uri="{FF2B5EF4-FFF2-40B4-BE49-F238E27FC236}">
                  <a16:creationId xmlns:a16="http://schemas.microsoft.com/office/drawing/2014/main" id="{5DCB9422-6F12-47B4-B2D4-C58D6C5B3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" y="2602"/>
              <a:ext cx="34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i="0" dirty="0">
                  <a:solidFill>
                    <a:srgbClr val="0000FF"/>
                  </a:solidFill>
                  <a:latin typeface="+mn-ea"/>
                  <a:ea typeface="+mn-ea"/>
                </a:rPr>
                <a:t>初状态时，弹簧被压缩</a:t>
              </a:r>
            </a:p>
          </p:txBody>
        </p:sp>
        <p:graphicFrame>
          <p:nvGraphicFramePr>
            <p:cNvPr id="374828" name="Object 44">
              <a:extLst>
                <a:ext uri="{FF2B5EF4-FFF2-40B4-BE49-F238E27FC236}">
                  <a16:creationId xmlns:a16="http://schemas.microsoft.com/office/drawing/2014/main" id="{93A18545-64C5-4526-B7E7-4A16109ED44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8195729"/>
                </p:ext>
              </p:extLst>
            </p:nvPr>
          </p:nvGraphicFramePr>
          <p:xfrm>
            <a:off x="2397" y="2477"/>
            <a:ext cx="817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71" name="Equation" r:id="rId11" imgW="571320" imgH="393480" progId="Equation.DSMT4">
                    <p:embed/>
                  </p:oleObj>
                </mc:Choice>
                <mc:Fallback>
                  <p:oleObj name="Equation" r:id="rId11" imgW="571320" imgH="393480" progId="Equation.DSMT4">
                    <p:embed/>
                    <p:pic>
                      <p:nvPicPr>
                        <p:cNvPr id="374828" name="Object 44">
                          <a:extLst>
                            <a:ext uri="{FF2B5EF4-FFF2-40B4-BE49-F238E27FC236}">
                              <a16:creationId xmlns:a16="http://schemas.microsoft.com/office/drawing/2014/main" id="{93A18545-64C5-4526-B7E7-4A16109ED4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7" y="2477"/>
                          <a:ext cx="817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4829" name="Group 45">
            <a:extLst>
              <a:ext uri="{FF2B5EF4-FFF2-40B4-BE49-F238E27FC236}">
                <a16:creationId xmlns:a16="http://schemas.microsoft.com/office/drawing/2014/main" id="{63E08B6C-416F-446B-BBAE-6B3645D96135}"/>
              </a:ext>
            </a:extLst>
          </p:cNvPr>
          <p:cNvGrpSpPr>
            <a:grpSpLocks/>
          </p:cNvGrpSpPr>
          <p:nvPr/>
        </p:nvGrpSpPr>
        <p:grpSpPr bwMode="auto">
          <a:xfrm>
            <a:off x="2920731" y="2615700"/>
            <a:ext cx="5400675" cy="892175"/>
            <a:chOff x="158" y="3521"/>
            <a:chExt cx="3402" cy="562"/>
          </a:xfrm>
        </p:grpSpPr>
        <p:sp>
          <p:nvSpPr>
            <p:cNvPr id="374830" name="Rectangle 46">
              <a:extLst>
                <a:ext uri="{FF2B5EF4-FFF2-40B4-BE49-F238E27FC236}">
                  <a16:creationId xmlns:a16="http://schemas.microsoft.com/office/drawing/2014/main" id="{125F0EED-3E10-4E82-9957-E3BE81B08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3610"/>
              <a:ext cx="34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i="0" dirty="0">
                  <a:solidFill>
                    <a:srgbClr val="0000FF"/>
                  </a:solidFill>
                  <a:latin typeface="+mn-ea"/>
                  <a:ea typeface="+mn-ea"/>
                </a:rPr>
                <a:t>末状态弹簧伸长</a:t>
              </a:r>
            </a:p>
          </p:txBody>
        </p:sp>
        <p:graphicFrame>
          <p:nvGraphicFramePr>
            <p:cNvPr id="374831" name="Object 47">
              <a:extLst>
                <a:ext uri="{FF2B5EF4-FFF2-40B4-BE49-F238E27FC236}">
                  <a16:creationId xmlns:a16="http://schemas.microsoft.com/office/drawing/2014/main" id="{CF9FA46F-61D2-4B4B-A887-2C75B65D3F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2897117"/>
                </p:ext>
              </p:extLst>
            </p:nvPr>
          </p:nvGraphicFramePr>
          <p:xfrm>
            <a:off x="2064" y="3521"/>
            <a:ext cx="799" cy="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72" name="Equation" r:id="rId13" imgW="558720" imgH="393480" progId="Equation.DSMT4">
                    <p:embed/>
                  </p:oleObj>
                </mc:Choice>
                <mc:Fallback>
                  <p:oleObj name="Equation" r:id="rId13" imgW="558720" imgH="393480" progId="Equation.DSMT4">
                    <p:embed/>
                    <p:pic>
                      <p:nvPicPr>
                        <p:cNvPr id="374831" name="Object 47">
                          <a:extLst>
                            <a:ext uri="{FF2B5EF4-FFF2-40B4-BE49-F238E27FC236}">
                              <a16:creationId xmlns:a16="http://schemas.microsoft.com/office/drawing/2014/main" id="{CF9FA46F-61D2-4B4B-A887-2C75B65D3FD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521"/>
                          <a:ext cx="799" cy="5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74832" name="Object 48">
            <a:extLst>
              <a:ext uri="{FF2B5EF4-FFF2-40B4-BE49-F238E27FC236}">
                <a16:creationId xmlns:a16="http://schemas.microsoft.com/office/drawing/2014/main" id="{970211F5-E3E7-4E7A-BDEC-697911A005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159421"/>
              </p:ext>
            </p:extLst>
          </p:nvPr>
        </p:nvGraphicFramePr>
        <p:xfrm>
          <a:off x="3265488" y="3554998"/>
          <a:ext cx="4576763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73" name="Equation" r:id="rId15" imgW="2120760" imgH="812520" progId="Equation.DSMT4">
                  <p:embed/>
                </p:oleObj>
              </mc:Choice>
              <mc:Fallback>
                <p:oleObj name="Equation" r:id="rId15" imgW="2120760" imgH="812520" progId="Equation.DSMT4">
                  <p:embed/>
                  <p:pic>
                    <p:nvPicPr>
                      <p:cNvPr id="374832" name="Object 48">
                        <a:extLst>
                          <a:ext uri="{FF2B5EF4-FFF2-40B4-BE49-F238E27FC236}">
                            <a16:creationId xmlns:a16="http://schemas.microsoft.com/office/drawing/2014/main" id="{970211F5-E3E7-4E7A-BDEC-697911A005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3554998"/>
                        <a:ext cx="4576763" cy="187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4833" name="Group 49">
            <a:extLst>
              <a:ext uri="{FF2B5EF4-FFF2-40B4-BE49-F238E27FC236}">
                <a16:creationId xmlns:a16="http://schemas.microsoft.com/office/drawing/2014/main" id="{56FF4AC5-4DA7-4DE7-BB5F-200B8D4655DE}"/>
              </a:ext>
            </a:extLst>
          </p:cNvPr>
          <p:cNvGrpSpPr>
            <a:grpSpLocks/>
          </p:cNvGrpSpPr>
          <p:nvPr/>
        </p:nvGrpSpPr>
        <p:grpSpPr bwMode="auto">
          <a:xfrm>
            <a:off x="308536" y="5602085"/>
            <a:ext cx="8128000" cy="928688"/>
            <a:chOff x="164" y="3702"/>
            <a:chExt cx="5120" cy="585"/>
          </a:xfrm>
        </p:grpSpPr>
        <p:graphicFrame>
          <p:nvGraphicFramePr>
            <p:cNvPr id="374834" name="Object 50">
              <a:extLst>
                <a:ext uri="{FF2B5EF4-FFF2-40B4-BE49-F238E27FC236}">
                  <a16:creationId xmlns:a16="http://schemas.microsoft.com/office/drawing/2014/main" id="{B318E492-0AEF-495B-96B1-D3F6206122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250384"/>
                </p:ext>
              </p:extLst>
            </p:nvPr>
          </p:nvGraphicFramePr>
          <p:xfrm>
            <a:off x="1429" y="3702"/>
            <a:ext cx="3855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74" name="Equation" r:id="rId17" imgW="2869920" imgH="393480" progId="Equation.DSMT4">
                    <p:embed/>
                  </p:oleObj>
                </mc:Choice>
                <mc:Fallback>
                  <p:oleObj name="Equation" r:id="rId17" imgW="2869920" imgH="393480" progId="Equation.DSMT4">
                    <p:embed/>
                    <p:pic>
                      <p:nvPicPr>
                        <p:cNvPr id="374834" name="Object 50">
                          <a:extLst>
                            <a:ext uri="{FF2B5EF4-FFF2-40B4-BE49-F238E27FC236}">
                              <a16:creationId xmlns:a16="http://schemas.microsoft.com/office/drawing/2014/main" id="{B318E492-0AEF-495B-96B1-D3F6206122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702"/>
                          <a:ext cx="3855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4835" name="Rectangle 51">
              <a:extLst>
                <a:ext uri="{FF2B5EF4-FFF2-40B4-BE49-F238E27FC236}">
                  <a16:creationId xmlns:a16="http://schemas.microsoft.com/office/drawing/2014/main" id="{F65E2046-9456-415D-88E2-91EC86310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" y="3793"/>
              <a:ext cx="10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i="0">
                  <a:solidFill>
                    <a:srgbClr val="0000FF"/>
                  </a:solidFill>
                  <a:latin typeface="+mn-ea"/>
                  <a:ea typeface="+mn-ea"/>
                </a:rPr>
                <a:t>联立解得：</a:t>
              </a:r>
            </a:p>
          </p:txBody>
        </p:sp>
      </p:grpSp>
      <p:graphicFrame>
        <p:nvGraphicFramePr>
          <p:cNvPr id="46" name="Object 16">
            <a:extLst>
              <a:ext uri="{FF2B5EF4-FFF2-40B4-BE49-F238E27FC236}">
                <a16:creationId xmlns:a16="http://schemas.microsoft.com/office/drawing/2014/main" id="{E733260A-5173-4037-9552-17F12A7BB4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586892"/>
              </p:ext>
            </p:extLst>
          </p:nvPr>
        </p:nvGraphicFramePr>
        <p:xfrm>
          <a:off x="157163" y="1570038"/>
          <a:ext cx="3048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75" name="Equation" r:id="rId19" imgW="152280" imgH="164880" progId="Equation.DSMT4">
                  <p:embed/>
                </p:oleObj>
              </mc:Choice>
              <mc:Fallback>
                <p:oleObj name="Equation" r:id="rId19" imgW="152280" imgH="164880" progId="Equation.DSMT4">
                  <p:embed/>
                  <p:pic>
                    <p:nvPicPr>
                      <p:cNvPr id="8" name="Object 16">
                        <a:extLst>
                          <a:ext uri="{FF2B5EF4-FFF2-40B4-BE49-F238E27FC236}">
                            <a16:creationId xmlns:a16="http://schemas.microsoft.com/office/drawing/2014/main" id="{FB0FF3F8-7AF6-41C2-BAD1-C58977201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1570038"/>
                        <a:ext cx="3048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207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7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808" grpId="0"/>
      <p:bldP spid="3748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677" name="Group 13">
            <a:extLst>
              <a:ext uri="{FF2B5EF4-FFF2-40B4-BE49-F238E27FC236}">
                <a16:creationId xmlns:a16="http://schemas.microsoft.com/office/drawing/2014/main" id="{7585D050-47BD-45F4-A57B-C25F9796DF68}"/>
              </a:ext>
            </a:extLst>
          </p:cNvPr>
          <p:cNvGrpSpPr>
            <a:grpSpLocks/>
          </p:cNvGrpSpPr>
          <p:nvPr/>
        </p:nvGrpSpPr>
        <p:grpSpPr bwMode="auto">
          <a:xfrm>
            <a:off x="142875" y="909035"/>
            <a:ext cx="8858250" cy="1833563"/>
            <a:chOff x="112" y="300"/>
            <a:chExt cx="5580" cy="1155"/>
          </a:xfrm>
        </p:grpSpPr>
        <p:sp>
          <p:nvSpPr>
            <p:cNvPr id="369669" name="Text Box 5">
              <a:extLst>
                <a:ext uri="{FF2B5EF4-FFF2-40B4-BE49-F238E27FC236}">
                  <a16:creationId xmlns:a16="http://schemas.microsoft.com/office/drawing/2014/main" id="{62E2F671-8EBF-4C00-B162-577E0338B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" y="300"/>
              <a:ext cx="5580" cy="1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i="0" dirty="0">
                  <a:solidFill>
                    <a:srgbClr val="C00000"/>
                  </a:solidFill>
                  <a:latin typeface="+mn-ea"/>
                  <a:ea typeface="+mn-ea"/>
                </a:rPr>
                <a:t>例</a:t>
              </a:r>
              <a:r>
                <a:rPr lang="en-US" altLang="zh-CN" i="0" dirty="0">
                  <a:solidFill>
                    <a:srgbClr val="C00000"/>
                  </a:solidFill>
                  <a:latin typeface="+mn-ea"/>
                  <a:ea typeface="+mn-ea"/>
                </a:rPr>
                <a:t>6</a:t>
              </a:r>
              <a:r>
                <a:rPr lang="zh-CN" altLang="en-US" i="0" dirty="0">
                  <a:solidFill>
                    <a:srgbClr val="C00000"/>
                  </a:solidFill>
                  <a:latin typeface="+mn-ea"/>
                  <a:ea typeface="+mn-ea"/>
                </a:rPr>
                <a:t>、</a:t>
              </a:r>
              <a:r>
                <a:rPr lang="zh-CN" altLang="en-US" i="0" dirty="0">
                  <a:latin typeface="+mn-ea"/>
                  <a:ea typeface="+mn-ea"/>
                </a:rPr>
                <a:t>一质点在力                作用下由原点运动到                          </a:t>
              </a:r>
              <a:endParaRPr lang="en-US" altLang="zh-CN" i="0" dirty="0">
                <a:latin typeface="+mn-ea"/>
                <a:ea typeface="+mn-ea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                       </a:t>
              </a:r>
              <a:r>
                <a:rPr lang="zh-CN" altLang="en-US" i="0" dirty="0">
                  <a:latin typeface="+mn-ea"/>
                  <a:ea typeface="+mn-ea"/>
                </a:rPr>
                <a:t>。求</a:t>
              </a:r>
              <a:r>
                <a:rPr lang="zh-CN" altLang="en-US" dirty="0">
                  <a:latin typeface="+mn-ea"/>
                  <a:ea typeface="+mn-ea"/>
                  <a:sym typeface="Wingdings" panose="05000000000000000000" pitchFamily="2" charset="2"/>
                </a:rPr>
                <a:t>（</a:t>
              </a:r>
              <a:r>
                <a:rPr lang="en-US" altLang="zh-CN" dirty="0">
                  <a:latin typeface="+mn-ea"/>
                  <a:ea typeface="+mn-ea"/>
                  <a:sym typeface="Wingdings" panose="05000000000000000000" pitchFamily="2" charset="2"/>
                </a:rPr>
                <a:t>1</a:t>
              </a:r>
              <a:r>
                <a:rPr lang="zh-CN" altLang="en-US" dirty="0">
                  <a:latin typeface="+mn-ea"/>
                  <a:ea typeface="+mn-ea"/>
                  <a:sym typeface="Wingdings" panose="05000000000000000000" pitchFamily="2" charset="2"/>
                </a:rPr>
                <a:t>）</a:t>
              </a:r>
              <a:r>
                <a:rPr lang="zh-CN" altLang="en-US" i="0" dirty="0">
                  <a:latin typeface="+mn-ea"/>
                  <a:ea typeface="+mn-ea"/>
                </a:rPr>
                <a:t>该力所做的功</a:t>
              </a:r>
              <a:r>
                <a:rPr lang="en-US" altLang="zh-CN" i="0" dirty="0">
                  <a:latin typeface="+mn-ea"/>
                  <a:ea typeface="+mn-ea"/>
                </a:rPr>
                <a:t>。</a:t>
              </a:r>
            </a:p>
            <a:p>
              <a:pPr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dirty="0">
                  <a:latin typeface="+mn-ea"/>
                  <a:ea typeface="+mn-ea"/>
                </a:rPr>
                <a:t>     </a:t>
              </a:r>
              <a:r>
                <a:rPr lang="zh-CN" altLang="en-US" dirty="0">
                  <a:latin typeface="+mn-ea"/>
                  <a:ea typeface="+mn-ea"/>
                </a:rPr>
                <a:t>（</a:t>
              </a:r>
              <a:r>
                <a:rPr lang="en-US" altLang="zh-CN" dirty="0">
                  <a:latin typeface="+mn-ea"/>
                  <a:ea typeface="+mn-ea"/>
                </a:rPr>
                <a:t>2</a:t>
              </a:r>
              <a:r>
                <a:rPr lang="zh-CN" altLang="en-US" dirty="0">
                  <a:latin typeface="+mn-ea"/>
                  <a:ea typeface="+mn-ea"/>
                </a:rPr>
                <a:t>）在</a:t>
              </a:r>
              <a:r>
                <a:rPr lang="en-US" altLang="zh-CN" dirty="0">
                  <a:latin typeface="+mn-ea"/>
                  <a:ea typeface="+mn-ea"/>
                </a:rPr>
                <a:t>2-4</a:t>
              </a:r>
              <a:r>
                <a:rPr lang="zh-CN" altLang="en-US" dirty="0">
                  <a:latin typeface="+mn-ea"/>
                  <a:ea typeface="+mn-ea"/>
                </a:rPr>
                <a:t>秒内，力对质点的冲量。</a:t>
              </a:r>
              <a:r>
                <a:rPr lang="en-US" altLang="zh-CN" i="0" dirty="0">
                  <a:latin typeface="+mn-ea"/>
                  <a:ea typeface="+mn-ea"/>
                </a:rPr>
                <a:t>    </a:t>
              </a:r>
            </a:p>
          </p:txBody>
        </p:sp>
        <p:graphicFrame>
          <p:nvGraphicFramePr>
            <p:cNvPr id="369670" name="Object 6">
              <a:extLst>
                <a:ext uri="{FF2B5EF4-FFF2-40B4-BE49-F238E27FC236}">
                  <a16:creationId xmlns:a16="http://schemas.microsoft.com/office/drawing/2014/main" id="{AD663C01-D778-4B11-B397-708FC9FEB4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5029341"/>
                </p:ext>
              </p:extLst>
            </p:nvPr>
          </p:nvGraphicFramePr>
          <p:xfrm>
            <a:off x="1676" y="306"/>
            <a:ext cx="1226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8" name="Equation" r:id="rId3" imgW="761760" imgH="241200" progId="Equation.DSMT4">
                    <p:embed/>
                  </p:oleObj>
                </mc:Choice>
                <mc:Fallback>
                  <p:oleObj name="Equation" r:id="rId3" imgW="761760" imgH="241200" progId="Equation.DSMT4">
                    <p:embed/>
                    <p:pic>
                      <p:nvPicPr>
                        <p:cNvPr id="369670" name="Object 6">
                          <a:extLst>
                            <a:ext uri="{FF2B5EF4-FFF2-40B4-BE49-F238E27FC236}">
                              <a16:creationId xmlns:a16="http://schemas.microsoft.com/office/drawing/2014/main" id="{AD663C01-D778-4B11-B397-708FC9FEB43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306"/>
                          <a:ext cx="1226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671" name="Object 7">
              <a:extLst>
                <a:ext uri="{FF2B5EF4-FFF2-40B4-BE49-F238E27FC236}">
                  <a16:creationId xmlns:a16="http://schemas.microsoft.com/office/drawing/2014/main" id="{24662607-EA62-4514-B4C0-2A2928925A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44245629"/>
                </p:ext>
              </p:extLst>
            </p:nvPr>
          </p:nvGraphicFramePr>
          <p:xfrm>
            <a:off x="569" y="691"/>
            <a:ext cx="1720" cy="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59" name="Equation" r:id="rId5" imgW="1104840" imgH="241200" progId="Equation.DSMT4">
                    <p:embed/>
                  </p:oleObj>
                </mc:Choice>
                <mc:Fallback>
                  <p:oleObj name="Equation" r:id="rId5" imgW="1104840" imgH="241200" progId="Equation.DSMT4">
                    <p:embed/>
                    <p:pic>
                      <p:nvPicPr>
                        <p:cNvPr id="369671" name="Object 7">
                          <a:extLst>
                            <a:ext uri="{FF2B5EF4-FFF2-40B4-BE49-F238E27FC236}">
                              <a16:creationId xmlns:a16="http://schemas.microsoft.com/office/drawing/2014/main" id="{24662607-EA62-4514-B4C0-2A2928925A6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" y="691"/>
                          <a:ext cx="1720" cy="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9672" name="Object 8">
            <a:extLst>
              <a:ext uri="{FF2B5EF4-FFF2-40B4-BE49-F238E27FC236}">
                <a16:creationId xmlns:a16="http://schemas.microsoft.com/office/drawing/2014/main" id="{4BDB199E-7CBA-4350-AAAC-09862D908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6016048"/>
              </p:ext>
            </p:extLst>
          </p:nvPr>
        </p:nvGraphicFramePr>
        <p:xfrm>
          <a:off x="1836038" y="2776346"/>
          <a:ext cx="41624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0" name="Equation" r:id="rId7" imgW="1650960" imgH="279360" progId="Equation.DSMT4">
                  <p:embed/>
                </p:oleObj>
              </mc:Choice>
              <mc:Fallback>
                <p:oleObj name="Equation" r:id="rId7" imgW="1650960" imgH="279360" progId="Equation.DSMT4">
                  <p:embed/>
                  <p:pic>
                    <p:nvPicPr>
                      <p:cNvPr id="369672" name="Object 8">
                        <a:extLst>
                          <a:ext uri="{FF2B5EF4-FFF2-40B4-BE49-F238E27FC236}">
                            <a16:creationId xmlns:a16="http://schemas.microsoft.com/office/drawing/2014/main" id="{4BDB199E-7CBA-4350-AAAC-09862D908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038" y="2776346"/>
                        <a:ext cx="4162425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73" name="Object 9">
            <a:extLst>
              <a:ext uri="{FF2B5EF4-FFF2-40B4-BE49-F238E27FC236}">
                <a16:creationId xmlns:a16="http://schemas.microsoft.com/office/drawing/2014/main" id="{4899455B-E9DC-4F4B-80F8-2F83ECC895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27734"/>
              </p:ext>
            </p:extLst>
          </p:nvPr>
        </p:nvGraphicFramePr>
        <p:xfrm>
          <a:off x="1836038" y="3699478"/>
          <a:ext cx="46418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1" name="Equation" r:id="rId9" imgW="1841400" imgH="330120" progId="Equation.DSMT4">
                  <p:embed/>
                </p:oleObj>
              </mc:Choice>
              <mc:Fallback>
                <p:oleObj name="Equation" r:id="rId9" imgW="1841400" imgH="330120" progId="Equation.DSMT4">
                  <p:embed/>
                  <p:pic>
                    <p:nvPicPr>
                      <p:cNvPr id="369673" name="Object 9">
                        <a:extLst>
                          <a:ext uri="{FF2B5EF4-FFF2-40B4-BE49-F238E27FC236}">
                            <a16:creationId xmlns:a16="http://schemas.microsoft.com/office/drawing/2014/main" id="{4899455B-E9DC-4F4B-80F8-2F83ECC895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038" y="3699478"/>
                        <a:ext cx="4641850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674" name="Rectangle 10">
            <a:extLst>
              <a:ext uri="{FF2B5EF4-FFF2-40B4-BE49-F238E27FC236}">
                <a16:creationId xmlns:a16="http://schemas.microsoft.com/office/drawing/2014/main" id="{B724EB5D-FF66-42E8-8B7B-39EC71FF3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53" y="2869560"/>
            <a:ext cx="12682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解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（</a:t>
            </a:r>
            <a:r>
              <a:rPr lang="en-US" altLang="zh-CN" i="0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1</a:t>
            </a:r>
            <a:r>
              <a:rPr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E13657E-C926-4749-92DB-29D6EE645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24" y="4623312"/>
            <a:ext cx="95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（</a:t>
            </a:r>
            <a:r>
              <a:rPr lang="en-US" altLang="zh-CN" i="0" dirty="0">
                <a:solidFill>
                  <a:srgbClr val="0000FF"/>
                </a:solidFill>
                <a:latin typeface="+mn-ea"/>
                <a:ea typeface="+mn-ea"/>
                <a:sym typeface="Wingdings" panose="05000000000000000000" pitchFamily="2" charset="2"/>
              </a:rPr>
              <a:t>2</a:t>
            </a:r>
            <a:r>
              <a:rPr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60D54F1F-75EF-4595-A2F1-10035E074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572640"/>
              </p:ext>
            </p:extLst>
          </p:nvPr>
        </p:nvGraphicFramePr>
        <p:xfrm>
          <a:off x="1681163" y="4767263"/>
          <a:ext cx="15684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2" name="Equation" r:id="rId11" imgW="622080" imgH="203040" progId="Equation.DSMT4">
                  <p:embed/>
                </p:oleObj>
              </mc:Choice>
              <mc:Fallback>
                <p:oleObj name="Equation" r:id="rId11" imgW="622080" imgH="203040" progId="Equation.DSMT4">
                  <p:embed/>
                  <p:pic>
                    <p:nvPicPr>
                      <p:cNvPr id="369672" name="Object 8">
                        <a:extLst>
                          <a:ext uri="{FF2B5EF4-FFF2-40B4-BE49-F238E27FC236}">
                            <a16:creationId xmlns:a16="http://schemas.microsoft.com/office/drawing/2014/main" id="{4BDB199E-7CBA-4350-AAAC-09862D9088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4767263"/>
                        <a:ext cx="15684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5FA99D5B-3B70-4D31-939E-602F81DEC6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623223"/>
              </p:ext>
            </p:extLst>
          </p:nvPr>
        </p:nvGraphicFramePr>
        <p:xfrm>
          <a:off x="3249613" y="4767263"/>
          <a:ext cx="204946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3" name="Equation" r:id="rId13" imgW="812520" imgH="228600" progId="Equation.DSMT4">
                  <p:embed/>
                </p:oleObj>
              </mc:Choice>
              <mc:Fallback>
                <p:oleObj name="Equation" r:id="rId13" imgW="812520" imgH="228600" progId="Equation.DSMT4">
                  <p:embed/>
                  <p:pic>
                    <p:nvPicPr>
                      <p:cNvPr id="369673" name="Object 9">
                        <a:extLst>
                          <a:ext uri="{FF2B5EF4-FFF2-40B4-BE49-F238E27FC236}">
                            <a16:creationId xmlns:a16="http://schemas.microsoft.com/office/drawing/2014/main" id="{4899455B-E9DC-4F4B-80F8-2F83ECC895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613" y="4767263"/>
                        <a:ext cx="2049462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A92E98CE-F864-41B6-AEDA-0A30438B9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322437"/>
              </p:ext>
            </p:extLst>
          </p:nvPr>
        </p:nvGraphicFramePr>
        <p:xfrm>
          <a:off x="5554663" y="4751388"/>
          <a:ext cx="15367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4" name="Equation" r:id="rId15" imgW="609480" imgH="228600" progId="Equation.DSMT4">
                  <p:embed/>
                </p:oleObj>
              </mc:Choice>
              <mc:Fallback>
                <p:oleObj name="Equation" r:id="rId15" imgW="609480" imgH="228600" progId="Equation.DSMT4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5FA99D5B-3B70-4D31-939E-602F81DEC6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4751388"/>
                        <a:ext cx="153670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9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4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E5BC7E1-594B-4422-9120-F483ED8069FB}"/>
              </a:ext>
            </a:extLst>
          </p:cNvPr>
          <p:cNvSpPr/>
          <p:nvPr/>
        </p:nvSpPr>
        <p:spPr>
          <a:xfrm>
            <a:off x="468057" y="797511"/>
            <a:ext cx="8207886" cy="2921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en-US" dirty="0"/>
              <a:t>颗子弹从枪口飞出的速度是</a:t>
            </a:r>
            <a:r>
              <a:rPr lang="en-US" altLang="zh-CN" dirty="0"/>
              <a:t>300 m/s,</a:t>
            </a:r>
            <a:r>
              <a:rPr lang="zh-CN" altLang="en-US" dirty="0"/>
              <a:t>在枪管内子弹所受合力的大小由下式给出：</a:t>
            </a:r>
          </a:p>
          <a:p>
            <a:pPr>
              <a:lnSpc>
                <a:spcPct val="130000"/>
              </a:lnSpc>
            </a:pP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为国际单位制， </a:t>
            </a:r>
            <a:r>
              <a:rPr lang="en-US" altLang="zh-CN" dirty="0"/>
              <a:t>(1)</a:t>
            </a:r>
            <a:r>
              <a:rPr lang="zh-CN" altLang="en-US" dirty="0"/>
              <a:t> 计算子弹行经枪管长度所花费的时间</a:t>
            </a:r>
            <a:r>
              <a:rPr lang="en-US" altLang="zh-CN" dirty="0"/>
              <a:t>,</a:t>
            </a:r>
            <a:r>
              <a:rPr lang="zh-CN" altLang="en-US" dirty="0"/>
              <a:t>假定子弹到枪口时所受的力变为零；</a:t>
            </a:r>
            <a:r>
              <a:rPr lang="en-US" altLang="zh-CN" dirty="0"/>
              <a:t>(2)</a:t>
            </a:r>
            <a:r>
              <a:rPr lang="zh-CN" altLang="en-US" dirty="0"/>
              <a:t>求该力冲量的大小；</a:t>
            </a:r>
            <a:r>
              <a:rPr lang="en-US" altLang="zh-CN" dirty="0"/>
              <a:t>(3)</a:t>
            </a:r>
            <a:r>
              <a:rPr lang="zh-CN" altLang="en-US" dirty="0"/>
              <a:t>求子弹的质量。</a:t>
            </a:r>
          </a:p>
        </p:txBody>
      </p:sp>
      <p:graphicFrame>
        <p:nvGraphicFramePr>
          <p:cNvPr id="3" name="对象 11">
            <a:extLst>
              <a:ext uri="{FF2B5EF4-FFF2-40B4-BE49-F238E27FC236}">
                <a16:creationId xmlns:a16="http://schemas.microsoft.com/office/drawing/2014/main" id="{C38AE15A-060C-4E2A-9043-B12560EE31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4276987"/>
              </p:ext>
            </p:extLst>
          </p:nvPr>
        </p:nvGraphicFramePr>
        <p:xfrm>
          <a:off x="3924009" y="1305287"/>
          <a:ext cx="2376488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3" name="Equation" r:id="rId3" imgW="1028520" imgH="419040" progId="Equation.DSMT4">
                  <p:embed/>
                </p:oleObj>
              </mc:Choice>
              <mc:Fallback>
                <p:oleObj name="Equation" r:id="rId3" imgW="1028520" imgH="419040" progId="Equation.DSMT4">
                  <p:embed/>
                  <p:pic>
                    <p:nvPicPr>
                      <p:cNvPr id="3" name="对象 11">
                        <a:extLst>
                          <a:ext uri="{FF2B5EF4-FFF2-40B4-BE49-F238E27FC236}">
                            <a16:creationId xmlns:a16="http://schemas.microsoft.com/office/drawing/2014/main" id="{C38AE15A-060C-4E2A-9043-B12560EE31B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009" y="1305287"/>
                        <a:ext cx="2376488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DB3A84A4-71D4-42A9-9CE9-075CDB674139}"/>
              </a:ext>
            </a:extLst>
          </p:cNvPr>
          <p:cNvSpPr/>
          <p:nvPr/>
        </p:nvSpPr>
        <p:spPr>
          <a:xfrm>
            <a:off x="252060" y="3201239"/>
            <a:ext cx="5871070" cy="10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解</a:t>
            </a: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1</a:t>
            </a: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）</a:t>
            </a:r>
            <a:r>
              <a:rPr lang="zh-CN" altLang="en-US" dirty="0">
                <a:solidFill>
                  <a:srgbClr val="0000FF"/>
                </a:solidFill>
              </a:rPr>
              <a:t>所受的力变为零</a:t>
            </a:r>
          </a:p>
        </p:txBody>
      </p:sp>
      <p:graphicFrame>
        <p:nvGraphicFramePr>
          <p:cNvPr id="5" name="对象 11">
            <a:extLst>
              <a:ext uri="{FF2B5EF4-FFF2-40B4-BE49-F238E27FC236}">
                <a16:creationId xmlns:a16="http://schemas.microsoft.com/office/drawing/2014/main" id="{8695B568-CCD5-4572-BCC0-603889E5BA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8745532"/>
              </p:ext>
            </p:extLst>
          </p:nvPr>
        </p:nvGraphicFramePr>
        <p:xfrm>
          <a:off x="3718428" y="3419622"/>
          <a:ext cx="278765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4" name="Equation" r:id="rId5" imgW="1206360" imgH="419040" progId="Equation.DSMT4">
                  <p:embed/>
                </p:oleObj>
              </mc:Choice>
              <mc:Fallback>
                <p:oleObj name="Equation" r:id="rId5" imgW="1206360" imgH="419040" progId="Equation.DSMT4">
                  <p:embed/>
                  <p:pic>
                    <p:nvPicPr>
                      <p:cNvPr id="5" name="对象 11">
                        <a:extLst>
                          <a:ext uri="{FF2B5EF4-FFF2-40B4-BE49-F238E27FC236}">
                            <a16:creationId xmlns:a16="http://schemas.microsoft.com/office/drawing/2014/main" id="{8695B568-CCD5-4572-BCC0-603889E5BA2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8428" y="3419622"/>
                        <a:ext cx="278765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11">
            <a:extLst>
              <a:ext uri="{FF2B5EF4-FFF2-40B4-BE49-F238E27FC236}">
                <a16:creationId xmlns:a16="http://schemas.microsoft.com/office/drawing/2014/main" id="{4A3103AE-01F4-4E7D-B57E-8F4A938FD9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6594112"/>
              </p:ext>
            </p:extLst>
          </p:nvPr>
        </p:nvGraphicFramePr>
        <p:xfrm>
          <a:off x="6994349" y="3638163"/>
          <a:ext cx="167322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5" name="Equation" r:id="rId7" imgW="723600" imgH="203040" progId="Equation.DSMT4">
                  <p:embed/>
                </p:oleObj>
              </mc:Choice>
              <mc:Fallback>
                <p:oleObj name="Equation" r:id="rId7" imgW="723600" imgH="203040" progId="Equation.DSMT4">
                  <p:embed/>
                  <p:pic>
                    <p:nvPicPr>
                      <p:cNvPr id="6" name="对象 11">
                        <a:extLst>
                          <a:ext uri="{FF2B5EF4-FFF2-40B4-BE49-F238E27FC236}">
                            <a16:creationId xmlns:a16="http://schemas.microsoft.com/office/drawing/2014/main" id="{4A3103AE-01F4-4E7D-B57E-8F4A938FD9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4349" y="3638163"/>
                        <a:ext cx="167322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1">
            <a:extLst>
              <a:ext uri="{FF2B5EF4-FFF2-40B4-BE49-F238E27FC236}">
                <a16:creationId xmlns:a16="http://schemas.microsoft.com/office/drawing/2014/main" id="{50000DE0-41AD-4CCC-9A14-036425229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522305"/>
              </p:ext>
            </p:extLst>
          </p:nvPr>
        </p:nvGraphicFramePr>
        <p:xfrm>
          <a:off x="825330" y="4373605"/>
          <a:ext cx="1290637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6" name="Equation" r:id="rId9" imgW="558720" imgH="330120" progId="Equation.DSMT4">
                  <p:embed/>
                </p:oleObj>
              </mc:Choice>
              <mc:Fallback>
                <p:oleObj name="Equation" r:id="rId9" imgW="558720" imgH="330120" progId="Equation.DSMT4">
                  <p:embed/>
                  <p:pic>
                    <p:nvPicPr>
                      <p:cNvPr id="7" name="对象 11">
                        <a:extLst>
                          <a:ext uri="{FF2B5EF4-FFF2-40B4-BE49-F238E27FC236}">
                            <a16:creationId xmlns:a16="http://schemas.microsoft.com/office/drawing/2014/main" id="{50000DE0-41AD-4CCC-9A14-03642522906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330" y="4373605"/>
                        <a:ext cx="1290637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738103-65E4-4CF5-95AB-9FAA3D52BD80}"/>
              </a:ext>
            </a:extLst>
          </p:cNvPr>
          <p:cNvSpPr/>
          <p:nvPr/>
        </p:nvSpPr>
        <p:spPr>
          <a:xfrm>
            <a:off x="108062" y="3992266"/>
            <a:ext cx="5871070" cy="10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2</a:t>
            </a: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9" name="对象 11">
            <a:extLst>
              <a:ext uri="{FF2B5EF4-FFF2-40B4-BE49-F238E27FC236}">
                <a16:creationId xmlns:a16="http://schemas.microsoft.com/office/drawing/2014/main" id="{2ED048F1-224D-4D49-8D75-6765BE6810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537525"/>
              </p:ext>
            </p:extLst>
          </p:nvPr>
        </p:nvGraphicFramePr>
        <p:xfrm>
          <a:off x="2196033" y="4293358"/>
          <a:ext cx="314007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7" name="Equation" r:id="rId11" imgW="1358640" imgH="419040" progId="Equation.DSMT4">
                  <p:embed/>
                </p:oleObj>
              </mc:Choice>
              <mc:Fallback>
                <p:oleObj name="Equation" r:id="rId11" imgW="1358640" imgH="419040" progId="Equation.DSMT4">
                  <p:embed/>
                  <p:pic>
                    <p:nvPicPr>
                      <p:cNvPr id="9" name="对象 11">
                        <a:extLst>
                          <a:ext uri="{FF2B5EF4-FFF2-40B4-BE49-F238E27FC236}">
                            <a16:creationId xmlns:a16="http://schemas.microsoft.com/office/drawing/2014/main" id="{2ED048F1-224D-4D49-8D75-6765BE6810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033" y="4293358"/>
                        <a:ext cx="314007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11">
            <a:extLst>
              <a:ext uri="{FF2B5EF4-FFF2-40B4-BE49-F238E27FC236}">
                <a16:creationId xmlns:a16="http://schemas.microsoft.com/office/drawing/2014/main" id="{65E2D404-7350-42C2-8DDF-3D985C0BEE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1322946"/>
              </p:ext>
            </p:extLst>
          </p:nvPr>
        </p:nvGraphicFramePr>
        <p:xfrm>
          <a:off x="7468142" y="5286770"/>
          <a:ext cx="14081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8" name="Equation" r:id="rId13" imgW="609480" imgH="177480" progId="Equation.DSMT4">
                  <p:embed/>
                </p:oleObj>
              </mc:Choice>
              <mc:Fallback>
                <p:oleObj name="Equation" r:id="rId13" imgW="609480" imgH="177480" progId="Equation.DSMT4">
                  <p:embed/>
                  <p:pic>
                    <p:nvPicPr>
                      <p:cNvPr id="10" name="对象 11">
                        <a:extLst>
                          <a:ext uri="{FF2B5EF4-FFF2-40B4-BE49-F238E27FC236}">
                            <a16:creationId xmlns:a16="http://schemas.microsoft.com/office/drawing/2014/main" id="{65E2D404-7350-42C2-8DDF-3D985C0BEE5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8142" y="5286770"/>
                        <a:ext cx="1408112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57D914B-002F-40D5-BF67-2F63CD4C722A}"/>
              </a:ext>
            </a:extLst>
          </p:cNvPr>
          <p:cNvSpPr/>
          <p:nvPr/>
        </p:nvSpPr>
        <p:spPr>
          <a:xfrm>
            <a:off x="121042" y="4939005"/>
            <a:ext cx="5871070" cy="10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（</a:t>
            </a:r>
            <a:r>
              <a:rPr lang="en-US" altLang="zh-CN" dirty="0">
                <a:solidFill>
                  <a:srgbClr val="0000FF"/>
                </a:solidFill>
                <a:sym typeface="Wingdings" panose="05000000000000000000" pitchFamily="2" charset="2"/>
              </a:rPr>
              <a:t>3</a:t>
            </a:r>
            <a:r>
              <a:rPr lang="zh-CN" altLang="en-US" dirty="0">
                <a:solidFill>
                  <a:srgbClr val="0000FF"/>
                </a:solidFill>
                <a:sym typeface="Wingdings" panose="05000000000000000000" pitchFamily="2" charset="2"/>
              </a:rPr>
              <a:t>）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3753B44-BC7A-4DE0-8790-5D11DD5410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538526"/>
              </p:ext>
            </p:extLst>
          </p:nvPr>
        </p:nvGraphicFramePr>
        <p:xfrm>
          <a:off x="886465" y="5357635"/>
          <a:ext cx="2170112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69" name="Equation" r:id="rId15" imgW="939600" imgH="330120" progId="Equation.DSMT4">
                  <p:embed/>
                </p:oleObj>
              </mc:Choice>
              <mc:Fallback>
                <p:oleObj name="Equation" r:id="rId15" imgW="939600" imgH="33012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3753B44-BC7A-4DE0-8790-5D11DD54107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465" y="5357635"/>
                        <a:ext cx="2170112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AB98B29-106A-42A7-91E3-046833522C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855446"/>
              </p:ext>
            </p:extLst>
          </p:nvPr>
        </p:nvGraphicFramePr>
        <p:xfrm>
          <a:off x="3032645" y="5650022"/>
          <a:ext cx="733425" cy="32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0" name="Equation" r:id="rId17" imgW="317160" imgH="139680" progId="Equation.DSMT4">
                  <p:embed/>
                </p:oleObj>
              </mc:Choice>
              <mc:Fallback>
                <p:oleObj name="Equation" r:id="rId17" imgW="317160" imgH="13968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AB98B29-106A-42A7-91E3-046833522C3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645" y="5650022"/>
                        <a:ext cx="733425" cy="32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D536513-C7D5-4DA3-8EB0-515CF57664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6500994"/>
              </p:ext>
            </p:extLst>
          </p:nvPr>
        </p:nvGraphicFramePr>
        <p:xfrm>
          <a:off x="4480040" y="5339499"/>
          <a:ext cx="879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1" name="Equation" r:id="rId19" imgW="380880" imgH="393480" progId="Equation.DSMT4">
                  <p:embed/>
                </p:oleObj>
              </mc:Choice>
              <mc:Fallback>
                <p:oleObj name="Equation" r:id="rId19" imgW="380880" imgH="39348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D536513-C7D5-4DA3-8EB0-515CF576646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040" y="5339499"/>
                        <a:ext cx="879475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1">
            <a:extLst>
              <a:ext uri="{FF2B5EF4-FFF2-40B4-BE49-F238E27FC236}">
                <a16:creationId xmlns:a16="http://schemas.microsoft.com/office/drawing/2014/main" id="{981091D3-CD38-41E7-BE43-783528CE0D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5396440"/>
              </p:ext>
            </p:extLst>
          </p:nvPr>
        </p:nvGraphicFramePr>
        <p:xfrm>
          <a:off x="5287963" y="5546725"/>
          <a:ext cx="17589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2" name="Equation" r:id="rId21" imgW="761760" imgH="228600" progId="Equation.DSMT4">
                  <p:embed/>
                </p:oleObj>
              </mc:Choice>
              <mc:Fallback>
                <p:oleObj name="Equation" r:id="rId21" imgW="761760" imgH="228600" progId="Equation.DSMT4">
                  <p:embed/>
                  <p:pic>
                    <p:nvPicPr>
                      <p:cNvPr id="15" name="对象 11">
                        <a:extLst>
                          <a:ext uri="{FF2B5EF4-FFF2-40B4-BE49-F238E27FC236}">
                            <a16:creationId xmlns:a16="http://schemas.microsoft.com/office/drawing/2014/main" id="{981091D3-CD38-41E7-BE43-783528CE0DA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5546725"/>
                        <a:ext cx="175895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1">
            <a:extLst>
              <a:ext uri="{FF2B5EF4-FFF2-40B4-BE49-F238E27FC236}">
                <a16:creationId xmlns:a16="http://schemas.microsoft.com/office/drawing/2014/main" id="{D5BC7F26-2B52-468F-84B5-CFA80ED1A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526076"/>
              </p:ext>
            </p:extLst>
          </p:nvPr>
        </p:nvGraphicFramePr>
        <p:xfrm>
          <a:off x="5309035" y="4209793"/>
          <a:ext cx="28162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73" name="Equation" r:id="rId23" imgW="1218960" imgH="507960" progId="Equation.DSMT4">
                  <p:embed/>
                </p:oleObj>
              </mc:Choice>
              <mc:Fallback>
                <p:oleObj name="Equation" r:id="rId23" imgW="1218960" imgH="507960" progId="Equation.DSMT4">
                  <p:embed/>
                  <p:pic>
                    <p:nvPicPr>
                      <p:cNvPr id="9" name="对象 11">
                        <a:extLst>
                          <a:ext uri="{FF2B5EF4-FFF2-40B4-BE49-F238E27FC236}">
                            <a16:creationId xmlns:a16="http://schemas.microsoft.com/office/drawing/2014/main" id="{2ED048F1-224D-4D49-8D75-6765BE68105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035" y="4209793"/>
                        <a:ext cx="281622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564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>
            <a:extLst>
              <a:ext uri="{FF2B5EF4-FFF2-40B4-BE49-F238E27FC236}">
                <a16:creationId xmlns:a16="http://schemas.microsoft.com/office/drawing/2014/main" id="{3E90EF07-9F93-4374-92F7-B531219AA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060" y="507999"/>
            <a:ext cx="8228013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en-US" dirty="0"/>
              <a:t>一根长为</a:t>
            </a:r>
            <a:r>
              <a:rPr lang="en-US" altLang="zh-CN" i="1" dirty="0"/>
              <a:t>l</a:t>
            </a:r>
            <a:r>
              <a:rPr lang="zh-CN" altLang="en-US" dirty="0"/>
              <a:t>，质量均匀分布的链条平直放在光滑桌面上，开始时链条静止地搭在桌边，其中一端下垂，下垂部分长度为</a:t>
            </a:r>
            <a:r>
              <a:rPr lang="en-US" altLang="zh-CN" i="1" dirty="0"/>
              <a:t>a</a:t>
            </a:r>
            <a:r>
              <a:rPr lang="zh-CN" altLang="en-US" dirty="0"/>
              <a:t>，释放后链条开始下落，求链条下落到任意位置处的速度</a:t>
            </a:r>
            <a:r>
              <a:rPr lang="en-US" altLang="zh-CN" dirty="0"/>
              <a:t>.</a:t>
            </a:r>
          </a:p>
        </p:txBody>
      </p:sp>
      <p:sp>
        <p:nvSpPr>
          <p:cNvPr id="210963" name="Text Box 19">
            <a:extLst>
              <a:ext uri="{FF2B5EF4-FFF2-40B4-BE49-F238E27FC236}">
                <a16:creationId xmlns:a16="http://schemas.microsoft.com/office/drawing/2014/main" id="{55444BFE-38B6-4A8F-928A-32AC68DCC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5" y="2508480"/>
            <a:ext cx="8228013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解：设链条线密度为</a:t>
            </a:r>
            <a:r>
              <a:rPr lang="en-US" altLang="zh-CN" i="1" dirty="0">
                <a:solidFill>
                  <a:srgbClr val="0000FF"/>
                </a:solidFill>
              </a:rPr>
              <a:t>λ</a:t>
            </a:r>
            <a:r>
              <a:rPr lang="zh-CN" altLang="en-US" dirty="0">
                <a:solidFill>
                  <a:srgbClr val="0000FF"/>
                </a:solidFill>
              </a:rPr>
              <a:t>，质量为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zh-CN" altLang="en-US" dirty="0">
                <a:solidFill>
                  <a:srgbClr val="0000FF"/>
                </a:solidFill>
              </a:rPr>
              <a:t>，有  </a:t>
            </a:r>
            <a:r>
              <a:rPr lang="en-US" altLang="zh-CN" i="1" dirty="0">
                <a:solidFill>
                  <a:srgbClr val="0000FF"/>
                </a:solidFill>
              </a:rPr>
              <a:t>λ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en-US" altLang="zh-CN" i="1" dirty="0">
                <a:solidFill>
                  <a:srgbClr val="0000FF"/>
                </a:solidFill>
              </a:rPr>
              <a:t>l</a:t>
            </a:r>
          </a:p>
        </p:txBody>
      </p:sp>
      <p:sp>
        <p:nvSpPr>
          <p:cNvPr id="210964" name="Text Box 20">
            <a:extLst>
              <a:ext uri="{FF2B5EF4-FFF2-40B4-BE49-F238E27FC236}">
                <a16:creationId xmlns:a16="http://schemas.microsoft.com/office/drawing/2014/main" id="{B7907F2D-34CA-43A9-9A95-53C6A222B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4" y="2997006"/>
            <a:ext cx="5614196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若</a:t>
            </a:r>
            <a:r>
              <a:rPr lang="en-US" altLang="zh-CN" dirty="0">
                <a:solidFill>
                  <a:srgbClr val="0000FF"/>
                </a:solidFill>
              </a:rPr>
              <a:t>t</a:t>
            </a:r>
            <a:r>
              <a:rPr lang="zh-CN" altLang="en-US" dirty="0">
                <a:solidFill>
                  <a:srgbClr val="0000FF"/>
                </a:solidFill>
              </a:rPr>
              <a:t>时刻下落长度为</a:t>
            </a:r>
            <a:r>
              <a:rPr lang="en-US" altLang="zh-CN" i="1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，则下落部分质量为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zh-CN" altLang="en-US" dirty="0">
                <a:solidFill>
                  <a:srgbClr val="0000FF"/>
                </a:solidFill>
              </a:rPr>
              <a:t>＝</a:t>
            </a:r>
            <a:r>
              <a:rPr lang="en-US" altLang="zh-CN" i="1" dirty="0" err="1">
                <a:solidFill>
                  <a:srgbClr val="0000FF"/>
                </a:solidFill>
              </a:rPr>
              <a:t>λx</a:t>
            </a:r>
            <a:r>
              <a:rPr lang="zh-CN" altLang="en-US" dirty="0">
                <a:solidFill>
                  <a:srgbClr val="0000FF"/>
                </a:solidFill>
              </a:rPr>
              <a:t>，其所受重力为</a:t>
            </a:r>
          </a:p>
        </p:txBody>
      </p:sp>
      <p:graphicFrame>
        <p:nvGraphicFramePr>
          <p:cNvPr id="210965" name="Object 21">
            <a:extLst>
              <a:ext uri="{FF2B5EF4-FFF2-40B4-BE49-F238E27FC236}">
                <a16:creationId xmlns:a16="http://schemas.microsoft.com/office/drawing/2014/main" id="{93260C5B-9352-4378-B7A2-FF3845C5E5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1613314"/>
              </p:ext>
            </p:extLst>
          </p:nvPr>
        </p:nvGraphicFramePr>
        <p:xfrm>
          <a:off x="3132020" y="4083092"/>
          <a:ext cx="211296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1" name="Equation" r:id="rId3" imgW="914400" imgH="203040" progId="Equation.DSMT4">
                  <p:embed/>
                </p:oleObj>
              </mc:Choice>
              <mc:Fallback>
                <p:oleObj name="Equation" r:id="rId3" imgW="914400" imgH="203040" progId="Equation.DSMT4">
                  <p:embed/>
                  <p:pic>
                    <p:nvPicPr>
                      <p:cNvPr id="210965" name="Object 21">
                        <a:extLst>
                          <a:ext uri="{FF2B5EF4-FFF2-40B4-BE49-F238E27FC236}">
                            <a16:creationId xmlns:a16="http://schemas.microsoft.com/office/drawing/2014/main" id="{93260C5B-9352-4378-B7A2-FF3845C5E5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020" y="4083092"/>
                        <a:ext cx="211296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66" name="Text Box 22">
            <a:extLst>
              <a:ext uri="{FF2B5EF4-FFF2-40B4-BE49-F238E27FC236}">
                <a16:creationId xmlns:a16="http://schemas.microsoft.com/office/drawing/2014/main" id="{674B99FE-7214-4FFC-976B-571C8CD4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674" y="4735534"/>
            <a:ext cx="8228013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桌上部分为</a:t>
            </a:r>
            <a:r>
              <a:rPr lang="en-US" altLang="zh-CN" i="1" dirty="0">
                <a:solidFill>
                  <a:srgbClr val="0000FF"/>
                </a:solidFill>
              </a:rPr>
              <a:t>l</a:t>
            </a:r>
            <a:r>
              <a:rPr lang="en-US" altLang="zh-CN" dirty="0">
                <a:solidFill>
                  <a:srgbClr val="0000FF"/>
                </a:solidFill>
              </a:rPr>
              <a:t>-</a:t>
            </a:r>
            <a:r>
              <a:rPr lang="en-US" altLang="zh-CN" i="1" dirty="0">
                <a:solidFill>
                  <a:srgbClr val="0000FF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，这部分受的重力和支持力相互抵消，因此，整个链条在</a:t>
            </a:r>
            <a:r>
              <a:rPr lang="en-US" altLang="zh-CN" i="1" dirty="0">
                <a:solidFill>
                  <a:srgbClr val="0000FF"/>
                </a:solidFill>
              </a:rPr>
              <a:t>F</a:t>
            </a:r>
            <a:r>
              <a:rPr lang="zh-CN" altLang="en-US" dirty="0">
                <a:solidFill>
                  <a:srgbClr val="0000FF"/>
                </a:solidFill>
              </a:rPr>
              <a:t>的作用下运动，按动量定理</a:t>
            </a:r>
          </a:p>
        </p:txBody>
      </p:sp>
      <p:graphicFrame>
        <p:nvGraphicFramePr>
          <p:cNvPr id="7" name="Object 26">
            <a:extLst>
              <a:ext uri="{FF2B5EF4-FFF2-40B4-BE49-F238E27FC236}">
                <a16:creationId xmlns:a16="http://schemas.microsoft.com/office/drawing/2014/main" id="{E1117546-4FC3-4AF0-970B-3DACEAE16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6345053"/>
              </p:ext>
            </p:extLst>
          </p:nvPr>
        </p:nvGraphicFramePr>
        <p:xfrm>
          <a:off x="3235325" y="5902325"/>
          <a:ext cx="1568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2" name="Equation" r:id="rId5" imgW="596880" imgH="203040" progId="Equation.DSMT4">
                  <p:embed/>
                </p:oleObj>
              </mc:Choice>
              <mc:Fallback>
                <p:oleObj name="Equation" r:id="rId5" imgW="596880" imgH="203040" progId="Equation.DSMT4">
                  <p:embed/>
                  <p:pic>
                    <p:nvPicPr>
                      <p:cNvPr id="211994" name="Object 26">
                        <a:extLst>
                          <a:ext uri="{FF2B5EF4-FFF2-40B4-BE49-F238E27FC236}">
                            <a16:creationId xmlns:a16="http://schemas.microsoft.com/office/drawing/2014/main" id="{E1058ABD-90B8-442B-9B65-08C29FC36211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325" y="5902325"/>
                        <a:ext cx="15684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7">
            <a:extLst>
              <a:ext uri="{FF2B5EF4-FFF2-40B4-BE49-F238E27FC236}">
                <a16:creationId xmlns:a16="http://schemas.microsoft.com/office/drawing/2014/main" id="{240D45BB-DE43-48F6-9B1D-099D61C75098}"/>
              </a:ext>
            </a:extLst>
          </p:cNvPr>
          <p:cNvGrpSpPr>
            <a:grpSpLocks/>
          </p:cNvGrpSpPr>
          <p:nvPr/>
        </p:nvGrpSpPr>
        <p:grpSpPr bwMode="auto">
          <a:xfrm>
            <a:off x="6393024" y="1860832"/>
            <a:ext cx="2824163" cy="2363787"/>
            <a:chOff x="2562" y="1750"/>
            <a:chExt cx="1779" cy="1489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7211CBD4-C366-488B-BE03-B923F9CE48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1933"/>
              <a:ext cx="1779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AA1C0928-96C9-4BBE-8E50-DA8C5C7A04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7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1" name="Line 6">
              <a:extLst>
                <a:ext uri="{FF2B5EF4-FFF2-40B4-BE49-F238E27FC236}">
                  <a16:creationId xmlns:a16="http://schemas.microsoft.com/office/drawing/2014/main" id="{AFFCCD4E-F2E3-4BC0-93EF-E263313DE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7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149D392D-1EFE-4B54-A73A-F712B9047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A5AA5DC0-D953-4BAD-8A3A-807978D41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88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98C11100-E871-44D6-8066-E9EA493D3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93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8BA6B6C5-345E-41FE-8506-75E69B34F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65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6960647E-2B10-48F5-A361-2D1212F653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324FC279-2EBE-490E-AABC-5E07D0E545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93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Rectangle 14">
              <a:extLst>
                <a:ext uri="{FF2B5EF4-FFF2-40B4-BE49-F238E27FC236}">
                  <a16:creationId xmlns:a16="http://schemas.microsoft.com/office/drawing/2014/main" id="{0C3F07A8-7B17-4D6B-9C25-33C5DDEC8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341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x</a:t>
              </a:r>
              <a:endParaRPr kumimoji="1" lang="zh-CN" altLang="en-US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88BABEE3-5EF3-4D4A-A038-400440DED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750"/>
              <a:ext cx="3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l-x</a:t>
              </a:r>
              <a:endParaRPr kumimoji="1" lang="zh-CN" altLang="en-US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0" name="Object 26">
            <a:extLst>
              <a:ext uri="{FF2B5EF4-FFF2-40B4-BE49-F238E27FC236}">
                <a16:creationId xmlns:a16="http://schemas.microsoft.com/office/drawing/2014/main" id="{BB611EB1-C396-4750-B250-3FD837430B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516004"/>
              </p:ext>
            </p:extLst>
          </p:nvPr>
        </p:nvGraphicFramePr>
        <p:xfrm>
          <a:off x="4829175" y="5918785"/>
          <a:ext cx="16017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3" name="Equation" r:id="rId8" imgW="609480" imgH="203040" progId="Equation.DSMT4">
                  <p:embed/>
                </p:oleObj>
              </mc:Choice>
              <mc:Fallback>
                <p:oleObj name="Equation" r:id="rId8" imgW="609480" imgH="203040" progId="Equation.DSMT4">
                  <p:embed/>
                  <p:pic>
                    <p:nvPicPr>
                      <p:cNvPr id="7" name="Object 26">
                        <a:extLst>
                          <a:ext uri="{FF2B5EF4-FFF2-40B4-BE49-F238E27FC236}">
                            <a16:creationId xmlns:a16="http://schemas.microsoft.com/office/drawing/2014/main" id="{E1117546-4FC3-4AF0-970B-3DACEAE16B5D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5918785"/>
                        <a:ext cx="160178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9224">
            <a:extLst>
              <a:ext uri="{FF2B5EF4-FFF2-40B4-BE49-F238E27FC236}">
                <a16:creationId xmlns:a16="http://schemas.microsoft.com/office/drawing/2014/main" id="{88C1FDF3-0B3A-4B66-98DE-A15D7B5412AD}"/>
              </a:ext>
            </a:extLst>
          </p:cNvPr>
          <p:cNvGrpSpPr>
            <a:grpSpLocks/>
          </p:cNvGrpSpPr>
          <p:nvPr/>
        </p:nvGrpSpPr>
        <p:grpSpPr bwMode="auto">
          <a:xfrm>
            <a:off x="7691739" y="2541857"/>
            <a:ext cx="379413" cy="2220914"/>
            <a:chOff x="-306" y="607"/>
            <a:chExt cx="239" cy="1399"/>
          </a:xfrm>
        </p:grpSpPr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6E262FD1-1FF0-4321-80ED-56212E91F7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4" y="607"/>
              <a:ext cx="0" cy="13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" name="对象 9226">
              <a:extLst>
                <a:ext uri="{FF2B5EF4-FFF2-40B4-BE49-F238E27FC236}">
                  <a16:creationId xmlns:a16="http://schemas.microsoft.com/office/drawing/2014/main" id="{88106C63-92F0-4678-A664-6060861C98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68931706"/>
                </p:ext>
              </p:extLst>
            </p:nvPr>
          </p:nvGraphicFramePr>
          <p:xfrm>
            <a:off x="-306" y="1710"/>
            <a:ext cx="2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74" name="Equation" r:id="rId10" imgW="126720" imgH="139680" progId="Equation.DSMT4">
                    <p:embed/>
                  </p:oleObj>
                </mc:Choice>
                <mc:Fallback>
                  <p:oleObj name="Equation" r:id="rId10" imgW="126720" imgH="139680" progId="Equation.DSMT4">
                    <p:embed/>
                    <p:pic>
                      <p:nvPicPr>
                        <p:cNvPr id="6" name="对象 9226">
                          <a:extLst>
                            <a:ext uri="{FF2B5EF4-FFF2-40B4-BE49-F238E27FC236}">
                              <a16:creationId xmlns:a16="http://schemas.microsoft.com/office/drawing/2014/main" id="{FD8716E3-ACFC-4F75-A840-86B677EED1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6" y="1710"/>
                          <a:ext cx="2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6">
            <a:extLst>
              <a:ext uri="{FF2B5EF4-FFF2-40B4-BE49-F238E27FC236}">
                <a16:creationId xmlns:a16="http://schemas.microsoft.com/office/drawing/2014/main" id="{0593EFAC-39EA-4603-8403-06C5738A24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1922025"/>
              </p:ext>
            </p:extLst>
          </p:nvPr>
        </p:nvGraphicFramePr>
        <p:xfrm>
          <a:off x="7905692" y="1969886"/>
          <a:ext cx="33092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75" name="Equation" r:id="rId12" imgW="164880" imgH="177480" progId="Equation.3">
                  <p:embed/>
                </p:oleObj>
              </mc:Choice>
              <mc:Fallback>
                <p:oleObj name="Equation" r:id="rId12" imgW="164880" imgH="177480" progId="Equation.3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344C435D-A459-4BF8-A452-7BFD8FEFD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692" y="1969886"/>
                        <a:ext cx="33092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9224">
            <a:extLst>
              <a:ext uri="{FF2B5EF4-FFF2-40B4-BE49-F238E27FC236}">
                <a16:creationId xmlns:a16="http://schemas.microsoft.com/office/drawing/2014/main" id="{53DADF18-3064-4E35-B139-5C9BBB050598}"/>
              </a:ext>
            </a:extLst>
          </p:cNvPr>
          <p:cNvGrpSpPr>
            <a:grpSpLocks/>
          </p:cNvGrpSpPr>
          <p:nvPr/>
        </p:nvGrpSpPr>
        <p:grpSpPr bwMode="auto">
          <a:xfrm>
            <a:off x="8641717" y="3068290"/>
            <a:ext cx="493713" cy="1462088"/>
            <a:chOff x="-74" y="607"/>
            <a:chExt cx="311" cy="921"/>
          </a:xfrm>
        </p:grpSpPr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6BCB25F3-B2F1-4F10-AFB9-ED1B2A060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4" y="607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" name="对象 9226">
              <a:extLst>
                <a:ext uri="{FF2B5EF4-FFF2-40B4-BE49-F238E27FC236}">
                  <a16:creationId xmlns:a16="http://schemas.microsoft.com/office/drawing/2014/main" id="{206DD709-178B-4D1C-96E1-5DE74519E27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569779"/>
                </p:ext>
              </p:extLst>
            </p:nvPr>
          </p:nvGraphicFramePr>
          <p:xfrm>
            <a:off x="-74" y="1125"/>
            <a:ext cx="31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76" name="Equation" r:id="rId14" imgW="164880" imgH="190440" progId="Equation.DSMT4">
                    <p:embed/>
                  </p:oleObj>
                </mc:Choice>
                <mc:Fallback>
                  <p:oleObj name="Equation" r:id="rId14" imgW="164880" imgH="190440" progId="Equation.DSMT4">
                    <p:embed/>
                    <p:pic>
                      <p:nvPicPr>
                        <p:cNvPr id="23" name="对象 9226">
                          <a:extLst>
                            <a:ext uri="{FF2B5EF4-FFF2-40B4-BE49-F238E27FC236}">
                              <a16:creationId xmlns:a16="http://schemas.microsoft.com/office/drawing/2014/main" id="{88106C63-92F0-4678-A664-6060861C98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74" y="1125"/>
                          <a:ext cx="311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3" grpId="0" autoUpdateAnimBg="0"/>
      <p:bldP spid="210964" grpId="0" autoUpdateAnimBg="0"/>
      <p:bldP spid="21096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98" name="Object 30">
            <a:extLst>
              <a:ext uri="{FF2B5EF4-FFF2-40B4-BE49-F238E27FC236}">
                <a16:creationId xmlns:a16="http://schemas.microsoft.com/office/drawing/2014/main" id="{348D8EEC-05CF-4FF8-B93C-AB0B6719F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5483271"/>
              </p:ext>
            </p:extLst>
          </p:nvPr>
        </p:nvGraphicFramePr>
        <p:xfrm>
          <a:off x="316565" y="852151"/>
          <a:ext cx="26717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8" name="Equation" r:id="rId3" imgW="1015920" imgH="203040" progId="Equation.DSMT4">
                  <p:embed/>
                </p:oleObj>
              </mc:Choice>
              <mc:Fallback>
                <p:oleObj name="Equation" r:id="rId3" imgW="1015920" imgH="203040" progId="Equation.DSMT4">
                  <p:embed/>
                  <p:pic>
                    <p:nvPicPr>
                      <p:cNvPr id="211998" name="Object 30">
                        <a:extLst>
                          <a:ext uri="{FF2B5EF4-FFF2-40B4-BE49-F238E27FC236}">
                            <a16:creationId xmlns:a16="http://schemas.microsoft.com/office/drawing/2014/main" id="{348D8EEC-05CF-4FF8-B93C-AB0B6719F246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65" y="852151"/>
                        <a:ext cx="26717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99" name="Text Box 31">
            <a:extLst>
              <a:ext uri="{FF2B5EF4-FFF2-40B4-BE49-F238E27FC236}">
                <a16:creationId xmlns:a16="http://schemas.microsoft.com/office/drawing/2014/main" id="{82168ACF-F360-468D-8FFB-632074E4E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37" y="1856135"/>
            <a:ext cx="4895850" cy="493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</a:rPr>
              <a:t>整理得</a:t>
            </a:r>
          </a:p>
        </p:txBody>
      </p:sp>
      <p:graphicFrame>
        <p:nvGraphicFramePr>
          <p:cNvPr id="212000" name="Object 32">
            <a:extLst>
              <a:ext uri="{FF2B5EF4-FFF2-40B4-BE49-F238E27FC236}">
                <a16:creationId xmlns:a16="http://schemas.microsoft.com/office/drawing/2014/main" id="{82034FBA-54A7-4EF1-B61E-0C9D6EAB9D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914444"/>
              </p:ext>
            </p:extLst>
          </p:nvPr>
        </p:nvGraphicFramePr>
        <p:xfrm>
          <a:off x="1689893" y="1929821"/>
          <a:ext cx="24368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9" name="Equation" r:id="rId5" imgW="927000" imgH="203040" progId="Equation.DSMT4">
                  <p:embed/>
                </p:oleObj>
              </mc:Choice>
              <mc:Fallback>
                <p:oleObj name="Equation" r:id="rId5" imgW="927000" imgH="203040" progId="Equation.DSMT4">
                  <p:embed/>
                  <p:pic>
                    <p:nvPicPr>
                      <p:cNvPr id="212000" name="Object 32">
                        <a:extLst>
                          <a:ext uri="{FF2B5EF4-FFF2-40B4-BE49-F238E27FC236}">
                            <a16:creationId xmlns:a16="http://schemas.microsoft.com/office/drawing/2014/main" id="{82034FBA-54A7-4EF1-B61E-0C9D6EAB9DFF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893" y="1929821"/>
                        <a:ext cx="24368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001" name="Text Box 33">
            <a:extLst>
              <a:ext uri="{FF2B5EF4-FFF2-40B4-BE49-F238E27FC236}">
                <a16:creationId xmlns:a16="http://schemas.microsoft.com/office/drawing/2014/main" id="{495BCEDF-99B4-4DD6-869C-70025D3C4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4" y="2645475"/>
            <a:ext cx="8569325" cy="112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300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i="1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baseline="-300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，落下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长度时速度为</a:t>
            </a:r>
            <a:r>
              <a:rPr lang="en-US" altLang="zh-CN" i="1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solidFill>
                <a:srgbClr val="0000FF"/>
              </a:solidFill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所以有</a:t>
            </a:r>
          </a:p>
        </p:txBody>
      </p:sp>
      <p:graphicFrame>
        <p:nvGraphicFramePr>
          <p:cNvPr id="212002" name="Object 34">
            <a:extLst>
              <a:ext uri="{FF2B5EF4-FFF2-40B4-BE49-F238E27FC236}">
                <a16:creationId xmlns:a16="http://schemas.microsoft.com/office/drawing/2014/main" id="{A02E8A77-2272-47F6-87BB-64A6AD1C3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846472"/>
              </p:ext>
            </p:extLst>
          </p:nvPr>
        </p:nvGraphicFramePr>
        <p:xfrm>
          <a:off x="2491695" y="3420747"/>
          <a:ext cx="30226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0" name="Equation" r:id="rId7" imgW="1218960" imgH="330120" progId="Equation.DSMT4">
                  <p:embed/>
                </p:oleObj>
              </mc:Choice>
              <mc:Fallback>
                <p:oleObj name="Equation" r:id="rId7" imgW="1218960" imgH="330120" progId="Equation.DSMT4">
                  <p:embed/>
                  <p:pic>
                    <p:nvPicPr>
                      <p:cNvPr id="212002" name="Object 34">
                        <a:extLst>
                          <a:ext uri="{FF2B5EF4-FFF2-40B4-BE49-F238E27FC236}">
                            <a16:creationId xmlns:a16="http://schemas.microsoft.com/office/drawing/2014/main" id="{A02E8A77-2272-47F6-87BB-64A6AD1C319D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1695" y="3420747"/>
                        <a:ext cx="3022600" cy="758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03" name="Object 35">
            <a:extLst>
              <a:ext uri="{FF2B5EF4-FFF2-40B4-BE49-F238E27FC236}">
                <a16:creationId xmlns:a16="http://schemas.microsoft.com/office/drawing/2014/main" id="{14078958-4E88-4E7B-8528-269992EC9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71281"/>
              </p:ext>
            </p:extLst>
          </p:nvPr>
        </p:nvGraphicFramePr>
        <p:xfrm>
          <a:off x="1907381" y="4422412"/>
          <a:ext cx="5329238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1" name="Equation" r:id="rId9" imgW="2158920" imgH="393480" progId="Equation.DSMT4">
                  <p:embed/>
                </p:oleObj>
              </mc:Choice>
              <mc:Fallback>
                <p:oleObj name="Equation" r:id="rId9" imgW="2158920" imgH="393480" progId="Equation.DSMT4">
                  <p:embed/>
                  <p:pic>
                    <p:nvPicPr>
                      <p:cNvPr id="212003" name="Object 35">
                        <a:extLst>
                          <a:ext uri="{FF2B5EF4-FFF2-40B4-BE49-F238E27FC236}">
                            <a16:creationId xmlns:a16="http://schemas.microsoft.com/office/drawing/2014/main" id="{14078958-4E88-4E7B-8528-269992EC9740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381" y="4422412"/>
                        <a:ext cx="5329238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004" name="Object 36">
            <a:extLst>
              <a:ext uri="{FF2B5EF4-FFF2-40B4-BE49-F238E27FC236}">
                <a16:creationId xmlns:a16="http://schemas.microsoft.com/office/drawing/2014/main" id="{262F433B-2EAF-42D6-9284-7BE4D614BA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153075"/>
              </p:ext>
            </p:extLst>
          </p:nvPr>
        </p:nvGraphicFramePr>
        <p:xfrm>
          <a:off x="2394856" y="5228975"/>
          <a:ext cx="37941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2" name="Equation" r:id="rId11" imgW="1536480" imgH="520560" progId="Equation.DSMT4">
                  <p:embed/>
                </p:oleObj>
              </mc:Choice>
              <mc:Fallback>
                <p:oleObj name="Equation" r:id="rId11" imgW="1536480" imgH="520560" progId="Equation.DSMT4">
                  <p:embed/>
                  <p:pic>
                    <p:nvPicPr>
                      <p:cNvPr id="212004" name="Object 36">
                        <a:extLst>
                          <a:ext uri="{FF2B5EF4-FFF2-40B4-BE49-F238E27FC236}">
                            <a16:creationId xmlns:a16="http://schemas.microsoft.com/office/drawing/2014/main" id="{262F433B-2EAF-42D6-9284-7BE4D614BA75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4856" y="5228975"/>
                        <a:ext cx="37941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7">
            <a:extLst>
              <a:ext uri="{FF2B5EF4-FFF2-40B4-BE49-F238E27FC236}">
                <a16:creationId xmlns:a16="http://schemas.microsoft.com/office/drawing/2014/main" id="{B3D31EB4-8E75-45C7-BF9B-EE1A3F762DC8}"/>
              </a:ext>
            </a:extLst>
          </p:cNvPr>
          <p:cNvGrpSpPr>
            <a:grpSpLocks/>
          </p:cNvGrpSpPr>
          <p:nvPr/>
        </p:nvGrpSpPr>
        <p:grpSpPr bwMode="auto">
          <a:xfrm>
            <a:off x="6319837" y="1821092"/>
            <a:ext cx="2824163" cy="2363787"/>
            <a:chOff x="2562" y="1750"/>
            <a:chExt cx="1779" cy="1489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5ECB2FFB-AA84-4426-883C-A03FCB6EC6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1933"/>
              <a:ext cx="1779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010ED986-BE45-424C-A72C-691ECF015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7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4B35524E-EDA6-4091-9CFD-E591C3AA9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7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3" name="Line 7">
              <a:extLst>
                <a:ext uri="{FF2B5EF4-FFF2-40B4-BE49-F238E27FC236}">
                  <a16:creationId xmlns:a16="http://schemas.microsoft.com/office/drawing/2014/main" id="{75835276-3677-4E50-91D4-46D1AC8F75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A92A022F-3DA3-417D-B8E5-E79FB6B7A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88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A2394D22-563B-4126-925A-B5DF7293F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93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3F195611-D8E0-47C7-BDB5-E30B89420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65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7" name="Line 11">
              <a:extLst>
                <a:ext uri="{FF2B5EF4-FFF2-40B4-BE49-F238E27FC236}">
                  <a16:creationId xmlns:a16="http://schemas.microsoft.com/office/drawing/2014/main" id="{7D173621-2562-4AF1-B1A2-E7981402F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8" name="Line 12">
              <a:extLst>
                <a:ext uri="{FF2B5EF4-FFF2-40B4-BE49-F238E27FC236}">
                  <a16:creationId xmlns:a16="http://schemas.microsoft.com/office/drawing/2014/main" id="{C328732A-638D-471D-BA2E-EB8DC1947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93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594499B3-4177-4D85-94B0-FC52746E1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341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x</a:t>
              </a:r>
              <a:endParaRPr kumimoji="1" lang="zh-CN" altLang="en-US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6">
              <a:extLst>
                <a:ext uri="{FF2B5EF4-FFF2-40B4-BE49-F238E27FC236}">
                  <a16:creationId xmlns:a16="http://schemas.microsoft.com/office/drawing/2014/main" id="{576B042C-8E77-40AB-81C9-DAC2240AA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750"/>
              <a:ext cx="3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l-x</a:t>
              </a:r>
              <a:endParaRPr kumimoji="1" lang="zh-CN" altLang="en-US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1" name="Object 30">
            <a:extLst>
              <a:ext uri="{FF2B5EF4-FFF2-40B4-BE49-F238E27FC236}">
                <a16:creationId xmlns:a16="http://schemas.microsoft.com/office/drawing/2014/main" id="{BBB906D3-5E43-4601-9372-2E7A28205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039696"/>
              </p:ext>
            </p:extLst>
          </p:nvPr>
        </p:nvGraphicFramePr>
        <p:xfrm>
          <a:off x="2711775" y="587694"/>
          <a:ext cx="20685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3" name="Equation" r:id="rId14" imgW="787320" imgH="393480" progId="Equation.DSMT4">
                  <p:embed/>
                </p:oleObj>
              </mc:Choice>
              <mc:Fallback>
                <p:oleObj name="Equation" r:id="rId14" imgW="787320" imgH="393480" progId="Equation.DSMT4">
                  <p:embed/>
                  <p:pic>
                    <p:nvPicPr>
                      <p:cNvPr id="211998" name="Object 30">
                        <a:extLst>
                          <a:ext uri="{FF2B5EF4-FFF2-40B4-BE49-F238E27FC236}">
                            <a16:creationId xmlns:a16="http://schemas.microsoft.com/office/drawing/2014/main" id="{348D8EEC-05CF-4FF8-B93C-AB0B6719F246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775" y="587694"/>
                        <a:ext cx="2068512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30">
            <a:extLst>
              <a:ext uri="{FF2B5EF4-FFF2-40B4-BE49-F238E27FC236}">
                <a16:creationId xmlns:a16="http://schemas.microsoft.com/office/drawing/2014/main" id="{BFC3EB4C-C6F1-4922-8ECC-329B3469A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917606"/>
              </p:ext>
            </p:extLst>
          </p:nvPr>
        </p:nvGraphicFramePr>
        <p:xfrm>
          <a:off x="4830083" y="613573"/>
          <a:ext cx="136842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4" name="Equation" r:id="rId16" imgW="520560" imgH="393480" progId="Equation.DSMT4">
                  <p:embed/>
                </p:oleObj>
              </mc:Choice>
              <mc:Fallback>
                <p:oleObj name="Equation" r:id="rId16" imgW="520560" imgH="393480" progId="Equation.DSMT4">
                  <p:embed/>
                  <p:pic>
                    <p:nvPicPr>
                      <p:cNvPr id="21" name="Object 30">
                        <a:extLst>
                          <a:ext uri="{FF2B5EF4-FFF2-40B4-BE49-F238E27FC236}">
                            <a16:creationId xmlns:a16="http://schemas.microsoft.com/office/drawing/2014/main" id="{BBB906D3-5E43-4601-9372-2E7A2820502E}"/>
                          </a:ext>
                        </a:extLst>
                      </p:cNvPr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083" y="613573"/>
                        <a:ext cx="1368425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9224">
            <a:extLst>
              <a:ext uri="{FF2B5EF4-FFF2-40B4-BE49-F238E27FC236}">
                <a16:creationId xmlns:a16="http://schemas.microsoft.com/office/drawing/2014/main" id="{CDE570AE-7AB3-4DEB-A86D-E73BF97E910E}"/>
              </a:ext>
            </a:extLst>
          </p:cNvPr>
          <p:cNvGrpSpPr>
            <a:grpSpLocks/>
          </p:cNvGrpSpPr>
          <p:nvPr/>
        </p:nvGrpSpPr>
        <p:grpSpPr bwMode="auto">
          <a:xfrm>
            <a:off x="7691739" y="2541857"/>
            <a:ext cx="379413" cy="2220914"/>
            <a:chOff x="-306" y="607"/>
            <a:chExt cx="239" cy="1399"/>
          </a:xfrm>
        </p:grpSpPr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D1D45AD3-E8B9-4482-95C3-6014082CE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4" y="607"/>
              <a:ext cx="0" cy="13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5" name="对象 9226">
              <a:extLst>
                <a:ext uri="{FF2B5EF4-FFF2-40B4-BE49-F238E27FC236}">
                  <a16:creationId xmlns:a16="http://schemas.microsoft.com/office/drawing/2014/main" id="{1BB23873-5CF6-4761-9499-CA789EFD9A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88775206"/>
                </p:ext>
              </p:extLst>
            </p:nvPr>
          </p:nvGraphicFramePr>
          <p:xfrm>
            <a:off x="-306" y="1710"/>
            <a:ext cx="2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655" name="Equation" r:id="rId18" imgW="126720" imgH="139680" progId="Equation.DSMT4">
                    <p:embed/>
                  </p:oleObj>
                </mc:Choice>
                <mc:Fallback>
                  <p:oleObj name="Equation" r:id="rId18" imgW="126720" imgH="139680" progId="Equation.DSMT4">
                    <p:embed/>
                    <p:pic>
                      <p:nvPicPr>
                        <p:cNvPr id="23" name="对象 9226">
                          <a:extLst>
                            <a:ext uri="{FF2B5EF4-FFF2-40B4-BE49-F238E27FC236}">
                              <a16:creationId xmlns:a16="http://schemas.microsoft.com/office/drawing/2014/main" id="{88106C63-92F0-4678-A664-6060861C98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6" y="1710"/>
                          <a:ext cx="2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" name="Object 16">
            <a:extLst>
              <a:ext uri="{FF2B5EF4-FFF2-40B4-BE49-F238E27FC236}">
                <a16:creationId xmlns:a16="http://schemas.microsoft.com/office/drawing/2014/main" id="{CDF81F5D-E962-4D3C-BEEE-E388947F7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835348"/>
              </p:ext>
            </p:extLst>
          </p:nvPr>
        </p:nvGraphicFramePr>
        <p:xfrm>
          <a:off x="7905692" y="1969886"/>
          <a:ext cx="33092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56" name="Equation" r:id="rId20" imgW="164880" imgH="177480" progId="Equation.3">
                  <p:embed/>
                </p:oleObj>
              </mc:Choice>
              <mc:Fallback>
                <p:oleObj name="Equation" r:id="rId20" imgW="164880" imgH="177480" progId="Equation.3">
                  <p:embed/>
                  <p:pic>
                    <p:nvPicPr>
                      <p:cNvPr id="24" name="Object 16">
                        <a:extLst>
                          <a:ext uri="{FF2B5EF4-FFF2-40B4-BE49-F238E27FC236}">
                            <a16:creationId xmlns:a16="http://schemas.microsoft.com/office/drawing/2014/main" id="{0593EFAC-39EA-4603-8403-06C5738A2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692" y="1969886"/>
                        <a:ext cx="33092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2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99" grpId="0" autoUpdateAnimBg="0"/>
      <p:bldP spid="21200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3" name="Rectangle 5">
            <a:extLst>
              <a:ext uri="{FF2B5EF4-FFF2-40B4-BE49-F238E27FC236}">
                <a16:creationId xmlns:a16="http://schemas.microsoft.com/office/drawing/2014/main" id="{970D1768-4EDF-4219-B6DE-10F491E8D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47788" y="2343534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65574" name="Rectangle 6">
            <a:extLst>
              <a:ext uri="{FF2B5EF4-FFF2-40B4-BE49-F238E27FC236}">
                <a16:creationId xmlns:a16="http://schemas.microsoft.com/office/drawing/2014/main" id="{09C2A767-B6A3-438E-9C89-F374EE15F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" y="718734"/>
            <a:ext cx="8893175" cy="180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i="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i="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3</a:t>
            </a:r>
            <a:r>
              <a:rPr kumimoji="1" lang="zh-CN" altLang="en-US" i="0" dirty="0">
                <a:solidFill>
                  <a:srgbClr val="C00000"/>
                </a:solidFill>
                <a:latin typeface="+mn-ea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zh-CN" altLang="en-US" i="0" dirty="0">
                <a:latin typeface="+mn-ea"/>
                <a:ea typeface="+mn-ea"/>
                <a:cs typeface="Times New Roman" panose="02020603050405020304" pitchFamily="18" charset="0"/>
              </a:rPr>
              <a:t>一链条总长为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l </a:t>
            </a:r>
            <a:r>
              <a:rPr kumimoji="1" lang="zh-CN" altLang="en-US" i="0" dirty="0">
                <a:latin typeface="+mn-ea"/>
                <a:ea typeface="+mn-ea"/>
                <a:cs typeface="Times New Roman" panose="02020603050405020304" pitchFamily="18" charset="0"/>
              </a:rPr>
              <a:t>，质量为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en-US" i="0" dirty="0">
                <a:latin typeface="+mn-ea"/>
                <a:ea typeface="+mn-ea"/>
                <a:cs typeface="Times New Roman" panose="02020603050405020304" pitchFamily="18" charset="0"/>
              </a:rPr>
              <a:t>，放在桌面上，并使其下垂，下垂一端的长度为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i="0" dirty="0">
                <a:latin typeface="+mn-ea"/>
                <a:ea typeface="+mn-ea"/>
                <a:cs typeface="Times New Roman" panose="02020603050405020304" pitchFamily="18" charset="0"/>
              </a:rPr>
              <a:t>，设链条与桌面之间的滑动摩擦系数为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μ</a:t>
            </a:r>
            <a:r>
              <a:rPr kumimoji="1" lang="zh-CN" altLang="en-US" i="0" dirty="0">
                <a:latin typeface="+mn-ea"/>
                <a:ea typeface="+mn-ea"/>
                <a:cs typeface="Times New Roman" panose="02020603050405020304" pitchFamily="18" charset="0"/>
              </a:rPr>
              <a:t>，令链条由静止开始运动，求：（</a:t>
            </a:r>
            <a:r>
              <a:rPr kumimoji="1" lang="en-US" altLang="zh-CN" i="0" dirty="0">
                <a:latin typeface="+mn-ea"/>
                <a:ea typeface="+mn-ea"/>
                <a:cs typeface="Times New Roman" panose="02020603050405020304" pitchFamily="18" charset="0"/>
              </a:rPr>
              <a:t>1</a:t>
            </a:r>
            <a:r>
              <a:rPr kumimoji="1" lang="zh-CN" altLang="en-US" i="0" dirty="0">
                <a:latin typeface="+mn-ea"/>
                <a:ea typeface="+mn-ea"/>
                <a:cs typeface="Times New Roman" panose="02020603050405020304" pitchFamily="18" charset="0"/>
              </a:rPr>
              <a:t>）到链条离开桌面的过程中，摩擦力对链条作了多少功？（</a:t>
            </a:r>
            <a:r>
              <a:rPr kumimoji="1" lang="en-US" altLang="zh-CN" i="0" dirty="0">
                <a:latin typeface="+mn-ea"/>
                <a:ea typeface="+mn-ea"/>
                <a:cs typeface="Times New Roman" panose="02020603050405020304" pitchFamily="18" charset="0"/>
              </a:rPr>
              <a:t>2</a:t>
            </a:r>
            <a:r>
              <a:rPr kumimoji="1" lang="zh-CN" altLang="en-US" i="0" dirty="0">
                <a:latin typeface="+mn-ea"/>
                <a:ea typeface="+mn-ea"/>
                <a:cs typeface="Times New Roman" panose="02020603050405020304" pitchFamily="18" charset="0"/>
              </a:rPr>
              <a:t>）链条离开桌面时的速率是多少？ </a:t>
            </a:r>
            <a:endParaRPr kumimoji="1" lang="zh-CN" altLang="en-US" b="0" i="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C589FDCD-58AF-418F-B548-8DD43A6DF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2" y="2786160"/>
            <a:ext cx="5940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解</a:t>
            </a:r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kumimoji="1" lang="zh-CN" altLang="en-US" i="0" dirty="0">
              <a:solidFill>
                <a:srgbClr val="0000FF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17" name="Object 20">
            <a:extLst>
              <a:ext uri="{FF2B5EF4-FFF2-40B4-BE49-F238E27FC236}">
                <a16:creationId xmlns:a16="http://schemas.microsoft.com/office/drawing/2014/main" id="{AC2435ED-9017-4895-A8CD-1D5AAF5FD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974834"/>
              </p:ext>
            </p:extLst>
          </p:nvPr>
        </p:nvGraphicFramePr>
        <p:xfrm>
          <a:off x="873768" y="4009017"/>
          <a:ext cx="13906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19" name="Equation" r:id="rId3" imgW="533160" imgH="203040" progId="Equation.DSMT4">
                  <p:embed/>
                </p:oleObj>
              </mc:Choice>
              <mc:Fallback>
                <p:oleObj name="Equation" r:id="rId3" imgW="533160" imgH="203040" progId="Equation.DSMT4">
                  <p:embed/>
                  <p:pic>
                    <p:nvPicPr>
                      <p:cNvPr id="367636" name="Object 20">
                        <a:extLst>
                          <a:ext uri="{FF2B5EF4-FFF2-40B4-BE49-F238E27FC236}">
                            <a16:creationId xmlns:a16="http://schemas.microsoft.com/office/drawing/2014/main" id="{88FD066D-2D33-42ED-8BD3-7E8619A66F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768" y="4009017"/>
                        <a:ext cx="13906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28">
            <a:extLst>
              <a:ext uri="{FF2B5EF4-FFF2-40B4-BE49-F238E27FC236}">
                <a16:creationId xmlns:a16="http://schemas.microsoft.com/office/drawing/2014/main" id="{B4C49A33-6171-4AD2-A091-9BF1A03584D0}"/>
              </a:ext>
            </a:extLst>
          </p:cNvPr>
          <p:cNvGrpSpPr>
            <a:grpSpLocks/>
          </p:cNvGrpSpPr>
          <p:nvPr/>
        </p:nvGrpSpPr>
        <p:grpSpPr bwMode="auto">
          <a:xfrm>
            <a:off x="181126" y="4669624"/>
            <a:ext cx="3479800" cy="779463"/>
            <a:chOff x="158" y="1556"/>
            <a:chExt cx="2192" cy="491"/>
          </a:xfrm>
        </p:grpSpPr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D6234D4F-31DE-4A10-92FB-FAAE53D8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605"/>
              <a:ext cx="79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i="0" dirty="0">
                  <a:solidFill>
                    <a:srgbClr val="0000FF"/>
                  </a:solidFill>
                  <a:latin typeface="+mn-ea"/>
                  <a:ea typeface="+mn-ea"/>
                </a:rPr>
                <a:t>作功为</a:t>
              </a:r>
              <a:r>
                <a:rPr kumimoji="1" lang="zh-CN" altLang="en-US" dirty="0">
                  <a:solidFill>
                    <a:srgbClr val="0000FF"/>
                  </a:solidFill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20" name="Object 22">
              <a:extLst>
                <a:ext uri="{FF2B5EF4-FFF2-40B4-BE49-F238E27FC236}">
                  <a16:creationId xmlns:a16="http://schemas.microsoft.com/office/drawing/2014/main" id="{6B679F9D-1C3D-4F24-937B-12E7BC4A0A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9644378"/>
                </p:ext>
              </p:extLst>
            </p:nvPr>
          </p:nvGraphicFramePr>
          <p:xfrm>
            <a:off x="968" y="1556"/>
            <a:ext cx="1382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620" name="Equation" r:id="rId5" imgW="965160" imgH="330120" progId="Equation.DSMT4">
                    <p:embed/>
                  </p:oleObj>
                </mc:Choice>
                <mc:Fallback>
                  <p:oleObj name="Equation" r:id="rId5" imgW="965160" imgH="330120" progId="Equation.DSMT4">
                    <p:embed/>
                    <p:pic>
                      <p:nvPicPr>
                        <p:cNvPr id="367638" name="Object 22">
                          <a:extLst>
                            <a:ext uri="{FF2B5EF4-FFF2-40B4-BE49-F238E27FC236}">
                              <a16:creationId xmlns:a16="http://schemas.microsoft.com/office/drawing/2014/main" id="{18C80E16-ADCF-49F4-B91A-0C54EB37C6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8" y="1556"/>
                          <a:ext cx="1382" cy="4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Rectangle 19">
            <a:extLst>
              <a:ext uri="{FF2B5EF4-FFF2-40B4-BE49-F238E27FC236}">
                <a16:creationId xmlns:a16="http://schemas.microsoft.com/office/drawing/2014/main" id="{697BCC0B-9909-4C56-873C-C25030E9E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5" y="2755409"/>
            <a:ext cx="5940425" cy="1000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en-US" altLang="zh-CN" i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设某一时刻垂在桌面下的链条长度为</a:t>
            </a:r>
            <a:r>
              <a:rPr kumimoji="1" lang="en-US" altLang="zh-CN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 留在桌面上的链条受到的摩擦力为 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F22C9DB-ECDE-452F-AF88-D248E1B8D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597494"/>
              </p:ext>
            </p:extLst>
          </p:nvPr>
        </p:nvGraphicFramePr>
        <p:xfrm>
          <a:off x="1960259" y="5545992"/>
          <a:ext cx="28559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21" name="Equation" r:id="rId7" imgW="1257120" imgH="393480" progId="Equation.DSMT4">
                  <p:embed/>
                </p:oleObj>
              </mc:Choice>
              <mc:Fallback>
                <p:oleObj name="Equation" r:id="rId7" imgW="1257120" imgH="393480" progId="Equation.DSMT4">
                  <p:embed/>
                  <p:pic>
                    <p:nvPicPr>
                      <p:cNvPr id="20" name="Object 22">
                        <a:extLst>
                          <a:ext uri="{FF2B5EF4-FFF2-40B4-BE49-F238E27FC236}">
                            <a16:creationId xmlns:a16="http://schemas.microsoft.com/office/drawing/2014/main" id="{6B679F9D-1C3D-4F24-937B-12E7BC4A0A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259" y="5545992"/>
                        <a:ext cx="28559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2">
            <a:extLst>
              <a:ext uri="{FF2B5EF4-FFF2-40B4-BE49-F238E27FC236}">
                <a16:creationId xmlns:a16="http://schemas.microsoft.com/office/drawing/2014/main" id="{2C701491-B229-46A0-9D95-2339937182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080316"/>
              </p:ext>
            </p:extLst>
          </p:nvPr>
        </p:nvGraphicFramePr>
        <p:xfrm>
          <a:off x="4894029" y="5565967"/>
          <a:ext cx="23368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22" name="Equation" r:id="rId9" imgW="1028520" imgH="393480" progId="Equation.DSMT4">
                  <p:embed/>
                </p:oleObj>
              </mc:Choice>
              <mc:Fallback>
                <p:oleObj name="Equation" r:id="rId9" imgW="1028520" imgH="39348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1F22C9DB-ECDE-452F-AF88-D248E1B8D1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029" y="5565967"/>
                        <a:ext cx="23368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7">
            <a:extLst>
              <a:ext uri="{FF2B5EF4-FFF2-40B4-BE49-F238E27FC236}">
                <a16:creationId xmlns:a16="http://schemas.microsoft.com/office/drawing/2014/main" id="{27F1DF43-426C-4BDD-8794-F2A5AA9F74ED}"/>
              </a:ext>
            </a:extLst>
          </p:cNvPr>
          <p:cNvGrpSpPr>
            <a:grpSpLocks/>
          </p:cNvGrpSpPr>
          <p:nvPr/>
        </p:nvGrpSpPr>
        <p:grpSpPr bwMode="auto">
          <a:xfrm>
            <a:off x="6194424" y="2524998"/>
            <a:ext cx="2824163" cy="2363787"/>
            <a:chOff x="2562" y="1750"/>
            <a:chExt cx="1779" cy="1489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72168AD4-5BA4-4CF7-A0AC-4676C15E5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1933"/>
              <a:ext cx="1779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Line 5">
              <a:extLst>
                <a:ext uri="{FF2B5EF4-FFF2-40B4-BE49-F238E27FC236}">
                  <a16:creationId xmlns:a16="http://schemas.microsoft.com/office/drawing/2014/main" id="{D6D9104F-D13D-438A-A25C-D6F41A5975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7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B4199E3F-562F-4D26-8A54-0FD5010591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7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E0F9249D-8FD3-4994-B86B-A67D6A300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0" name="Line 8">
              <a:extLst>
                <a:ext uri="{FF2B5EF4-FFF2-40B4-BE49-F238E27FC236}">
                  <a16:creationId xmlns:a16="http://schemas.microsoft.com/office/drawing/2014/main" id="{6EB49DE4-C371-4659-8FE0-0761668BE1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88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1" name="Line 9">
              <a:extLst>
                <a:ext uri="{FF2B5EF4-FFF2-40B4-BE49-F238E27FC236}">
                  <a16:creationId xmlns:a16="http://schemas.microsoft.com/office/drawing/2014/main" id="{1E7CD611-D29D-4C35-A59A-F2E722C1BC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93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618F2C06-7749-4418-BA8A-108CAFBC1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65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173128A0-B702-4970-B7E6-087525714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7905B751-6996-41B6-844D-4DB2622C5F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93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35" name="Rectangle 14">
              <a:extLst>
                <a:ext uri="{FF2B5EF4-FFF2-40B4-BE49-F238E27FC236}">
                  <a16:creationId xmlns:a16="http://schemas.microsoft.com/office/drawing/2014/main" id="{F97A7F81-6EC3-4C12-B0E3-BFD1E2128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341"/>
              <a:ext cx="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x</a:t>
              </a:r>
              <a:endParaRPr kumimoji="1" lang="zh-CN" altLang="en-US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E9CB101C-E8DC-49CB-891C-A9FE4A912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750"/>
              <a:ext cx="3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FF"/>
                  </a:solidFill>
                  <a:ea typeface="+mn-ea"/>
                  <a:cs typeface="Times New Roman" panose="02020603050405020304" pitchFamily="18" charset="0"/>
                </a:rPr>
                <a:t>l-x</a:t>
              </a:r>
              <a:endParaRPr kumimoji="1" lang="zh-CN" altLang="en-US" i="1" dirty="0">
                <a:solidFill>
                  <a:srgbClr val="0000FF"/>
                </a:solidFill>
                <a:ea typeface="+mn-ea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9224">
            <a:extLst>
              <a:ext uri="{FF2B5EF4-FFF2-40B4-BE49-F238E27FC236}">
                <a16:creationId xmlns:a16="http://schemas.microsoft.com/office/drawing/2014/main" id="{BEF5AD05-F5CA-4949-B214-C3DAA48E81E1}"/>
              </a:ext>
            </a:extLst>
          </p:cNvPr>
          <p:cNvGrpSpPr>
            <a:grpSpLocks/>
          </p:cNvGrpSpPr>
          <p:nvPr/>
        </p:nvGrpSpPr>
        <p:grpSpPr bwMode="auto">
          <a:xfrm>
            <a:off x="7691739" y="3250325"/>
            <a:ext cx="379413" cy="2220914"/>
            <a:chOff x="-306" y="607"/>
            <a:chExt cx="239" cy="1399"/>
          </a:xfrm>
        </p:grpSpPr>
        <p:sp>
          <p:nvSpPr>
            <p:cNvPr id="38" name="Line 19">
              <a:extLst>
                <a:ext uri="{FF2B5EF4-FFF2-40B4-BE49-F238E27FC236}">
                  <a16:creationId xmlns:a16="http://schemas.microsoft.com/office/drawing/2014/main" id="{F70173BB-D2F2-4503-981E-1DA93C289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4" y="607"/>
              <a:ext cx="0" cy="13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" name="对象 9226">
              <a:extLst>
                <a:ext uri="{FF2B5EF4-FFF2-40B4-BE49-F238E27FC236}">
                  <a16:creationId xmlns:a16="http://schemas.microsoft.com/office/drawing/2014/main" id="{512786E7-8231-4E50-B74E-C1898C7CB4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0956519"/>
                </p:ext>
              </p:extLst>
            </p:nvPr>
          </p:nvGraphicFramePr>
          <p:xfrm>
            <a:off x="-306" y="1710"/>
            <a:ext cx="2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623" name="Equation" r:id="rId12" imgW="126720" imgH="139680" progId="Equation.DSMT4">
                    <p:embed/>
                  </p:oleObj>
                </mc:Choice>
                <mc:Fallback>
                  <p:oleObj name="Equation" r:id="rId12" imgW="126720" imgH="139680" progId="Equation.DSMT4">
                    <p:embed/>
                    <p:pic>
                      <p:nvPicPr>
                        <p:cNvPr id="23" name="对象 9226">
                          <a:extLst>
                            <a:ext uri="{FF2B5EF4-FFF2-40B4-BE49-F238E27FC236}">
                              <a16:creationId xmlns:a16="http://schemas.microsoft.com/office/drawing/2014/main" id="{88106C63-92F0-4678-A664-6060861C98F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6" y="1710"/>
                          <a:ext cx="2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16">
            <a:extLst>
              <a:ext uri="{FF2B5EF4-FFF2-40B4-BE49-F238E27FC236}">
                <a16:creationId xmlns:a16="http://schemas.microsoft.com/office/drawing/2014/main" id="{424C697B-A1CB-4597-A1EC-300D04D209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034266"/>
              </p:ext>
            </p:extLst>
          </p:nvPr>
        </p:nvGraphicFramePr>
        <p:xfrm>
          <a:off x="7905692" y="2637011"/>
          <a:ext cx="33092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24" name="Equation" r:id="rId14" imgW="164880" imgH="177480" progId="Equation.3">
                  <p:embed/>
                </p:oleObj>
              </mc:Choice>
              <mc:Fallback>
                <p:oleObj name="Equation" r:id="rId14" imgW="164880" imgH="177480" progId="Equation.3">
                  <p:embed/>
                  <p:pic>
                    <p:nvPicPr>
                      <p:cNvPr id="24" name="Object 16">
                        <a:extLst>
                          <a:ext uri="{FF2B5EF4-FFF2-40B4-BE49-F238E27FC236}">
                            <a16:creationId xmlns:a16="http://schemas.microsoft.com/office/drawing/2014/main" id="{0593EFAC-39EA-4603-8403-06C5738A24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692" y="2637011"/>
                        <a:ext cx="33092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9224">
            <a:extLst>
              <a:ext uri="{FF2B5EF4-FFF2-40B4-BE49-F238E27FC236}">
                <a16:creationId xmlns:a16="http://schemas.microsoft.com/office/drawing/2014/main" id="{65DABD91-066B-489D-9B17-1BD8992CE0FA}"/>
              </a:ext>
            </a:extLst>
          </p:cNvPr>
          <p:cNvGrpSpPr>
            <a:grpSpLocks/>
          </p:cNvGrpSpPr>
          <p:nvPr/>
        </p:nvGrpSpPr>
        <p:grpSpPr bwMode="auto">
          <a:xfrm>
            <a:off x="8417699" y="3674055"/>
            <a:ext cx="514351" cy="1503363"/>
            <a:chOff x="-74" y="607"/>
            <a:chExt cx="324" cy="947"/>
          </a:xfrm>
        </p:grpSpPr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1160B108-FA4B-498E-BA7C-4ABAFA80C5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4" y="607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" name="对象 9226">
              <a:extLst>
                <a:ext uri="{FF2B5EF4-FFF2-40B4-BE49-F238E27FC236}">
                  <a16:creationId xmlns:a16="http://schemas.microsoft.com/office/drawing/2014/main" id="{6AB24642-CD8E-4E3F-B060-596EED3504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8291031"/>
                </p:ext>
              </p:extLst>
            </p:nvPr>
          </p:nvGraphicFramePr>
          <p:xfrm>
            <a:off x="-61" y="1151"/>
            <a:ext cx="31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625" name="Equation" r:id="rId16" imgW="164880" imgH="190440" progId="Equation.DSMT4">
                    <p:embed/>
                  </p:oleObj>
                </mc:Choice>
                <mc:Fallback>
                  <p:oleObj name="Equation" r:id="rId16" imgW="164880" imgH="190440" progId="Equation.DSMT4">
                    <p:embed/>
                    <p:pic>
                      <p:nvPicPr>
                        <p:cNvPr id="27" name="对象 9226">
                          <a:extLst>
                            <a:ext uri="{FF2B5EF4-FFF2-40B4-BE49-F238E27FC236}">
                              <a16:creationId xmlns:a16="http://schemas.microsoft.com/office/drawing/2014/main" id="{206DD709-178B-4D1C-96E1-5DE74519E2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61" y="1151"/>
                          <a:ext cx="311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" name="Object 20">
            <a:extLst>
              <a:ext uri="{FF2B5EF4-FFF2-40B4-BE49-F238E27FC236}">
                <a16:creationId xmlns:a16="http://schemas.microsoft.com/office/drawing/2014/main" id="{1ACA9AC1-D7BD-4E33-B3DB-9E385655E0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353356"/>
              </p:ext>
            </p:extLst>
          </p:nvPr>
        </p:nvGraphicFramePr>
        <p:xfrm>
          <a:off x="2285055" y="4068507"/>
          <a:ext cx="21177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26" name="Equation" r:id="rId18" imgW="812520" imgH="203040" progId="Equation.DSMT4">
                  <p:embed/>
                </p:oleObj>
              </mc:Choice>
              <mc:Fallback>
                <p:oleObj name="Equation" r:id="rId18" imgW="812520" imgH="203040" progId="Equation.DSMT4">
                  <p:embed/>
                  <p:pic>
                    <p:nvPicPr>
                      <p:cNvPr id="17" name="Object 20">
                        <a:extLst>
                          <a:ext uri="{FF2B5EF4-FFF2-40B4-BE49-F238E27FC236}">
                            <a16:creationId xmlns:a16="http://schemas.microsoft.com/office/drawing/2014/main" id="{AC2435ED-9017-4895-A8CD-1D5AAF5FD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055" y="4068507"/>
                        <a:ext cx="21177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0">
            <a:extLst>
              <a:ext uri="{FF2B5EF4-FFF2-40B4-BE49-F238E27FC236}">
                <a16:creationId xmlns:a16="http://schemas.microsoft.com/office/drawing/2014/main" id="{8D92C573-2AC4-4C79-ACD3-C65380B7D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821002"/>
              </p:ext>
            </p:extLst>
          </p:nvPr>
        </p:nvGraphicFramePr>
        <p:xfrm>
          <a:off x="4446588" y="4062413"/>
          <a:ext cx="2549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627" name="Equation" r:id="rId20" imgW="977760" imgH="215640" progId="Equation.DSMT4">
                  <p:embed/>
                </p:oleObj>
              </mc:Choice>
              <mc:Fallback>
                <p:oleObj name="Equation" r:id="rId20" imgW="977760" imgH="215640" progId="Equation.DSMT4">
                  <p:embed/>
                  <p:pic>
                    <p:nvPicPr>
                      <p:cNvPr id="44" name="Object 20">
                        <a:extLst>
                          <a:ext uri="{FF2B5EF4-FFF2-40B4-BE49-F238E27FC236}">
                            <a16:creationId xmlns:a16="http://schemas.microsoft.com/office/drawing/2014/main" id="{1ACA9AC1-D7BD-4E33-B3DB-9E385655E0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6588" y="4062413"/>
                        <a:ext cx="25495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39" name="Rectangle 23">
            <a:extLst>
              <a:ext uri="{FF2B5EF4-FFF2-40B4-BE49-F238E27FC236}">
                <a16:creationId xmlns:a16="http://schemas.microsoft.com/office/drawing/2014/main" id="{43D7DCA9-709C-4D50-B05D-2252D5B46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79934" y="1030543"/>
            <a:ext cx="91090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kumimoji="1" lang="en-US" altLang="zh-CN" i="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）以链条为对象，下落过程中重力也作功</a:t>
            </a:r>
            <a:endParaRPr kumimoji="1"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aphicFrame>
        <p:nvGraphicFramePr>
          <p:cNvPr id="367640" name="Object 24">
            <a:extLst>
              <a:ext uri="{FF2B5EF4-FFF2-40B4-BE49-F238E27FC236}">
                <a16:creationId xmlns:a16="http://schemas.microsoft.com/office/drawing/2014/main" id="{D269A527-C842-4B32-A89F-63E23B0B1E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001803"/>
              </p:ext>
            </p:extLst>
          </p:nvPr>
        </p:nvGraphicFramePr>
        <p:xfrm>
          <a:off x="388938" y="1693863"/>
          <a:ext cx="1719262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0" name="Equation" r:id="rId3" imgW="761760" imgH="330120" progId="Equation.DSMT4">
                  <p:embed/>
                </p:oleObj>
              </mc:Choice>
              <mc:Fallback>
                <p:oleObj name="Equation" r:id="rId3" imgW="761760" imgH="330120" progId="Equation.DSMT4">
                  <p:embed/>
                  <p:pic>
                    <p:nvPicPr>
                      <p:cNvPr id="367640" name="Object 24">
                        <a:extLst>
                          <a:ext uri="{FF2B5EF4-FFF2-40B4-BE49-F238E27FC236}">
                            <a16:creationId xmlns:a16="http://schemas.microsoft.com/office/drawing/2014/main" id="{D269A527-C842-4B32-A89F-63E23B0B1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693863"/>
                        <a:ext cx="1719262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42" name="Rectangle 26">
            <a:extLst>
              <a:ext uri="{FF2B5EF4-FFF2-40B4-BE49-F238E27FC236}">
                <a16:creationId xmlns:a16="http://schemas.microsoft.com/office/drawing/2014/main" id="{D002B05E-2E70-451F-9143-A44D248E0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17" y="2714516"/>
            <a:ext cx="26590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由质点的动能定理</a:t>
            </a:r>
          </a:p>
        </p:txBody>
      </p:sp>
      <p:graphicFrame>
        <p:nvGraphicFramePr>
          <p:cNvPr id="367643" name="Object 27">
            <a:extLst>
              <a:ext uri="{FF2B5EF4-FFF2-40B4-BE49-F238E27FC236}">
                <a16:creationId xmlns:a16="http://schemas.microsoft.com/office/drawing/2014/main" id="{D75C2AD5-B7D8-417F-9A2F-E624D666A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97956"/>
              </p:ext>
            </p:extLst>
          </p:nvPr>
        </p:nvGraphicFramePr>
        <p:xfrm>
          <a:off x="1697038" y="3230563"/>
          <a:ext cx="3586162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1" name="Equation" r:id="rId5" imgW="1562040" imgH="393480" progId="Equation.DSMT4">
                  <p:embed/>
                </p:oleObj>
              </mc:Choice>
              <mc:Fallback>
                <p:oleObj name="Equation" r:id="rId5" imgW="1562040" imgH="393480" progId="Equation.DSMT4">
                  <p:embed/>
                  <p:pic>
                    <p:nvPicPr>
                      <p:cNvPr id="367643" name="Object 27">
                        <a:extLst>
                          <a:ext uri="{FF2B5EF4-FFF2-40B4-BE49-F238E27FC236}">
                            <a16:creationId xmlns:a16="http://schemas.microsoft.com/office/drawing/2014/main" id="{D75C2AD5-B7D8-417F-9A2F-E624D666A2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3230563"/>
                        <a:ext cx="3586162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7648" name="Group 32">
            <a:extLst>
              <a:ext uri="{FF2B5EF4-FFF2-40B4-BE49-F238E27FC236}">
                <a16:creationId xmlns:a16="http://schemas.microsoft.com/office/drawing/2014/main" id="{B429AAC9-C12B-401A-9D7C-EB0F2AD66CDF}"/>
              </a:ext>
            </a:extLst>
          </p:cNvPr>
          <p:cNvGrpSpPr>
            <a:grpSpLocks/>
          </p:cNvGrpSpPr>
          <p:nvPr/>
        </p:nvGrpSpPr>
        <p:grpSpPr bwMode="auto">
          <a:xfrm>
            <a:off x="469354" y="4580984"/>
            <a:ext cx="4949825" cy="936625"/>
            <a:chOff x="431" y="3611"/>
            <a:chExt cx="3118" cy="590"/>
          </a:xfrm>
        </p:grpSpPr>
        <p:graphicFrame>
          <p:nvGraphicFramePr>
            <p:cNvPr id="367646" name="Object 30">
              <a:extLst>
                <a:ext uri="{FF2B5EF4-FFF2-40B4-BE49-F238E27FC236}">
                  <a16:creationId xmlns:a16="http://schemas.microsoft.com/office/drawing/2014/main" id="{9FA1AF54-DC69-495F-B0B1-97964013E7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432106"/>
                </p:ext>
              </p:extLst>
            </p:nvPr>
          </p:nvGraphicFramePr>
          <p:xfrm>
            <a:off x="1123" y="3611"/>
            <a:ext cx="2426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72" name="Equation" r:id="rId7" imgW="1828800" imgH="444240" progId="Equation.DSMT4">
                    <p:embed/>
                  </p:oleObj>
                </mc:Choice>
                <mc:Fallback>
                  <p:oleObj name="Equation" r:id="rId7" imgW="1828800" imgH="444240" progId="Equation.DSMT4">
                    <p:embed/>
                    <p:pic>
                      <p:nvPicPr>
                        <p:cNvPr id="367646" name="Object 30">
                          <a:extLst>
                            <a:ext uri="{FF2B5EF4-FFF2-40B4-BE49-F238E27FC236}">
                              <a16:creationId xmlns:a16="http://schemas.microsoft.com/office/drawing/2014/main" id="{9FA1AF54-DC69-495F-B0B1-97964013E7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3" y="3611"/>
                          <a:ext cx="2426" cy="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7647" name="Rectangle 31">
              <a:extLst>
                <a:ext uri="{FF2B5EF4-FFF2-40B4-BE49-F238E27FC236}">
                  <a16:creationId xmlns:a16="http://schemas.microsoft.com/office/drawing/2014/main" id="{E8F67149-7BA4-451F-98B1-98FD036F7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3739"/>
              <a:ext cx="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i="0" dirty="0">
                  <a:solidFill>
                    <a:srgbClr val="0000FF"/>
                  </a:solidFill>
                  <a:latin typeface="+mn-ea"/>
                  <a:ea typeface="+mn-ea"/>
                </a:rPr>
                <a:t>解得</a:t>
              </a:r>
              <a:r>
                <a:rPr kumimoji="1" lang="en-US" altLang="zh-CN" i="0" dirty="0">
                  <a:solidFill>
                    <a:srgbClr val="0000FF"/>
                  </a:solidFill>
                  <a:latin typeface="+mn-ea"/>
                  <a:ea typeface="+mn-ea"/>
                </a:rPr>
                <a:t>:</a:t>
              </a:r>
              <a:r>
                <a:rPr kumimoji="1" lang="en-US" altLang="zh-CN" dirty="0">
                  <a:solidFill>
                    <a:srgbClr val="0000FF"/>
                  </a:solidFill>
                  <a:latin typeface="+mn-ea"/>
                  <a:ea typeface="+mn-ea"/>
                </a:rPr>
                <a:t> </a:t>
              </a:r>
            </a:p>
          </p:txBody>
        </p:sp>
      </p:grpSp>
      <p:graphicFrame>
        <p:nvGraphicFramePr>
          <p:cNvPr id="27" name="Object 24">
            <a:extLst>
              <a:ext uri="{FF2B5EF4-FFF2-40B4-BE49-F238E27FC236}">
                <a16:creationId xmlns:a16="http://schemas.microsoft.com/office/drawing/2014/main" id="{FC6953BF-B08E-4AF8-909F-522099F1E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1912497"/>
              </p:ext>
            </p:extLst>
          </p:nvPr>
        </p:nvGraphicFramePr>
        <p:xfrm>
          <a:off x="2197688" y="1706509"/>
          <a:ext cx="171767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3" name="Equation" r:id="rId9" imgW="761760" imgH="393480" progId="Equation.DSMT4">
                  <p:embed/>
                </p:oleObj>
              </mc:Choice>
              <mc:Fallback>
                <p:oleObj name="Equation" r:id="rId9" imgW="761760" imgH="393480" progId="Equation.DSMT4">
                  <p:embed/>
                  <p:pic>
                    <p:nvPicPr>
                      <p:cNvPr id="367640" name="Object 24">
                        <a:extLst>
                          <a:ext uri="{FF2B5EF4-FFF2-40B4-BE49-F238E27FC236}">
                            <a16:creationId xmlns:a16="http://schemas.microsoft.com/office/drawing/2014/main" id="{D269A527-C842-4B32-A89F-63E23B0B1E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688" y="1706509"/>
                        <a:ext cx="171767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>
            <a:extLst>
              <a:ext uri="{FF2B5EF4-FFF2-40B4-BE49-F238E27FC236}">
                <a16:creationId xmlns:a16="http://schemas.microsoft.com/office/drawing/2014/main" id="{75773749-8F8C-452B-902D-1E49D79B2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819111"/>
              </p:ext>
            </p:extLst>
          </p:nvPr>
        </p:nvGraphicFramePr>
        <p:xfrm>
          <a:off x="3945350" y="1677882"/>
          <a:ext cx="2005013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4" name="Equation" r:id="rId11" imgW="888840" imgH="419040" progId="Equation.DSMT4">
                  <p:embed/>
                </p:oleObj>
              </mc:Choice>
              <mc:Fallback>
                <p:oleObj name="Equation" r:id="rId11" imgW="888840" imgH="419040" progId="Equation.DSMT4">
                  <p:embed/>
                  <p:pic>
                    <p:nvPicPr>
                      <p:cNvPr id="27" name="Object 24">
                        <a:extLst>
                          <a:ext uri="{FF2B5EF4-FFF2-40B4-BE49-F238E27FC236}">
                            <a16:creationId xmlns:a16="http://schemas.microsoft.com/office/drawing/2014/main" id="{FC6953BF-B08E-4AF8-909F-522099F1E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5350" y="1677882"/>
                        <a:ext cx="2005013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8">
            <a:extLst>
              <a:ext uri="{FF2B5EF4-FFF2-40B4-BE49-F238E27FC236}">
                <a16:creationId xmlns:a16="http://schemas.microsoft.com/office/drawing/2014/main" id="{B4F44BE3-18D9-45EC-9EE8-19BC41624AEC}"/>
              </a:ext>
            </a:extLst>
          </p:cNvPr>
          <p:cNvGrpSpPr>
            <a:grpSpLocks/>
          </p:cNvGrpSpPr>
          <p:nvPr/>
        </p:nvGrpSpPr>
        <p:grpSpPr bwMode="auto">
          <a:xfrm>
            <a:off x="6134966" y="1492208"/>
            <a:ext cx="2824162" cy="2363787"/>
            <a:chOff x="2562" y="1750"/>
            <a:chExt cx="1779" cy="1489"/>
          </a:xfrm>
        </p:grpSpPr>
        <p:pic>
          <p:nvPicPr>
            <p:cNvPr id="24" name="Picture 9">
              <a:extLst>
                <a:ext uri="{FF2B5EF4-FFF2-40B4-BE49-F238E27FC236}">
                  <a16:creationId xmlns:a16="http://schemas.microsoft.com/office/drawing/2014/main" id="{5EB4261A-9616-4AEA-9BD3-E89184335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2" y="1933"/>
              <a:ext cx="1779" cy="13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Line 10">
              <a:extLst>
                <a:ext uri="{FF2B5EF4-FFF2-40B4-BE49-F238E27FC236}">
                  <a16:creationId xmlns:a16="http://schemas.microsoft.com/office/drawing/2014/main" id="{7D24553F-075C-49DE-8F90-AD5B2149EC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7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99E922FB-2907-4F33-B9BB-FA00A68A4C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797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EBEEBAED-6263-45B4-9499-B79E2AA19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160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" name="Line 13">
              <a:extLst>
                <a:ext uri="{FF2B5EF4-FFF2-40B4-BE49-F238E27FC236}">
                  <a16:creationId xmlns:a16="http://schemas.microsoft.com/office/drawing/2014/main" id="{55D442FC-E154-4011-9050-0EB4D803A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0" y="2886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1686E744-9C0C-4BBF-8357-1501A6229F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1933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15">
              <a:extLst>
                <a:ext uri="{FF2B5EF4-FFF2-40B4-BE49-F238E27FC236}">
                  <a16:creationId xmlns:a16="http://schemas.microsoft.com/office/drawing/2014/main" id="{23859C55-66FC-4880-B5C4-BFA3B6F97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265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7C10EF25-F5F2-44F1-997D-EA6CFBC8B1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0" y="2160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7">
              <a:extLst>
                <a:ext uri="{FF2B5EF4-FFF2-40B4-BE49-F238E27FC236}">
                  <a16:creationId xmlns:a16="http://schemas.microsoft.com/office/drawing/2014/main" id="{EE2D598C-7A7C-449D-986D-44D9FC77B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5" y="193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Rectangle 18">
              <a:extLst>
                <a:ext uri="{FF2B5EF4-FFF2-40B4-BE49-F238E27FC236}">
                  <a16:creationId xmlns:a16="http://schemas.microsoft.com/office/drawing/2014/main" id="{2D4183EC-5367-4155-BCAA-926EEFA1B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341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x</a:t>
              </a:r>
              <a:endParaRPr kumimoji="1"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3384004C-DF7C-44A7-B386-37CFA9292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750"/>
              <a:ext cx="33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l-x</a:t>
              </a:r>
              <a:endParaRPr kumimoji="1" lang="zh-CN" altLang="en-US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组合 9224">
            <a:extLst>
              <a:ext uri="{FF2B5EF4-FFF2-40B4-BE49-F238E27FC236}">
                <a16:creationId xmlns:a16="http://schemas.microsoft.com/office/drawing/2014/main" id="{74AE870F-0FE5-44DA-B76B-2AF58309689E}"/>
              </a:ext>
            </a:extLst>
          </p:cNvPr>
          <p:cNvGrpSpPr>
            <a:grpSpLocks/>
          </p:cNvGrpSpPr>
          <p:nvPr/>
        </p:nvGrpSpPr>
        <p:grpSpPr bwMode="auto">
          <a:xfrm>
            <a:off x="7691739" y="2216072"/>
            <a:ext cx="379413" cy="2220914"/>
            <a:chOff x="-306" y="607"/>
            <a:chExt cx="239" cy="1399"/>
          </a:xfrm>
        </p:grpSpPr>
        <p:sp>
          <p:nvSpPr>
            <p:cNvPr id="38" name="Line 19">
              <a:extLst>
                <a:ext uri="{FF2B5EF4-FFF2-40B4-BE49-F238E27FC236}">
                  <a16:creationId xmlns:a16="http://schemas.microsoft.com/office/drawing/2014/main" id="{B543E694-2888-4F76-9019-CA9521117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4" y="607"/>
              <a:ext cx="0" cy="13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9" name="对象 9226">
              <a:extLst>
                <a:ext uri="{FF2B5EF4-FFF2-40B4-BE49-F238E27FC236}">
                  <a16:creationId xmlns:a16="http://schemas.microsoft.com/office/drawing/2014/main" id="{5068F0C0-C214-49F1-99DE-5940C68C40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5243416"/>
                </p:ext>
              </p:extLst>
            </p:nvPr>
          </p:nvGraphicFramePr>
          <p:xfrm>
            <a:off x="-306" y="1710"/>
            <a:ext cx="2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75" name="Equation" r:id="rId14" imgW="126720" imgH="139680" progId="Equation.DSMT4">
                    <p:embed/>
                  </p:oleObj>
                </mc:Choice>
                <mc:Fallback>
                  <p:oleObj name="Equation" r:id="rId14" imgW="126720" imgH="139680" progId="Equation.DSMT4">
                    <p:embed/>
                    <p:pic>
                      <p:nvPicPr>
                        <p:cNvPr id="25" name="对象 9226">
                          <a:extLst>
                            <a:ext uri="{FF2B5EF4-FFF2-40B4-BE49-F238E27FC236}">
                              <a16:creationId xmlns:a16="http://schemas.microsoft.com/office/drawing/2014/main" id="{1BB23873-5CF6-4761-9499-CA789EFD9A7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6" y="1710"/>
                          <a:ext cx="2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" name="Object 16">
            <a:extLst>
              <a:ext uri="{FF2B5EF4-FFF2-40B4-BE49-F238E27FC236}">
                <a16:creationId xmlns:a16="http://schemas.microsoft.com/office/drawing/2014/main" id="{0E82F9F3-C87C-4005-B8A4-1C9087956A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86353"/>
              </p:ext>
            </p:extLst>
          </p:nvPr>
        </p:nvGraphicFramePr>
        <p:xfrm>
          <a:off x="7905692" y="1644101"/>
          <a:ext cx="33092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76" name="Equation" r:id="rId16" imgW="164880" imgH="177480" progId="Equation.3">
                  <p:embed/>
                </p:oleObj>
              </mc:Choice>
              <mc:Fallback>
                <p:oleObj name="Equation" r:id="rId16" imgW="164880" imgH="177480" progId="Equation.3">
                  <p:embed/>
                  <p:pic>
                    <p:nvPicPr>
                      <p:cNvPr id="26" name="Object 16">
                        <a:extLst>
                          <a:ext uri="{FF2B5EF4-FFF2-40B4-BE49-F238E27FC236}">
                            <a16:creationId xmlns:a16="http://schemas.microsoft.com/office/drawing/2014/main" id="{CDF81F5D-E962-4D3C-BEEE-E388947F7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692" y="1644101"/>
                        <a:ext cx="33092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9224">
            <a:extLst>
              <a:ext uri="{FF2B5EF4-FFF2-40B4-BE49-F238E27FC236}">
                <a16:creationId xmlns:a16="http://schemas.microsoft.com/office/drawing/2014/main" id="{EF69D6F6-F61A-4E9A-B0A1-8DCEE9B9AB12}"/>
              </a:ext>
            </a:extLst>
          </p:cNvPr>
          <p:cNvGrpSpPr>
            <a:grpSpLocks/>
          </p:cNvGrpSpPr>
          <p:nvPr/>
        </p:nvGrpSpPr>
        <p:grpSpPr bwMode="auto">
          <a:xfrm>
            <a:off x="8361716" y="2709010"/>
            <a:ext cx="514351" cy="1503363"/>
            <a:chOff x="-74" y="607"/>
            <a:chExt cx="324" cy="947"/>
          </a:xfrm>
        </p:grpSpPr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B6ADE154-81AF-4F1A-8D28-4B2F8471E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4" y="607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" name="对象 9226">
              <a:extLst>
                <a:ext uri="{FF2B5EF4-FFF2-40B4-BE49-F238E27FC236}">
                  <a16:creationId xmlns:a16="http://schemas.microsoft.com/office/drawing/2014/main" id="{870D500F-27BF-4A77-BE4E-7E1BA70C63C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51992983"/>
                </p:ext>
              </p:extLst>
            </p:nvPr>
          </p:nvGraphicFramePr>
          <p:xfrm>
            <a:off x="-61" y="1151"/>
            <a:ext cx="311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677" name="Equation" r:id="rId18" imgW="164880" imgH="190440" progId="Equation.DSMT4">
                    <p:embed/>
                  </p:oleObj>
                </mc:Choice>
                <mc:Fallback>
                  <p:oleObj name="Equation" r:id="rId18" imgW="164880" imgH="190440" progId="Equation.DSMT4">
                    <p:embed/>
                    <p:pic>
                      <p:nvPicPr>
                        <p:cNvPr id="43" name="对象 9226">
                          <a:extLst>
                            <a:ext uri="{FF2B5EF4-FFF2-40B4-BE49-F238E27FC236}">
                              <a16:creationId xmlns:a16="http://schemas.microsoft.com/office/drawing/2014/main" id="{6AB24642-CD8E-4E3F-B060-596EED3504E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61" y="1151"/>
                          <a:ext cx="311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6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76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7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67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9" grpId="0"/>
      <p:bldP spid="3676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B46DEB1-81B3-461B-98D6-5E7FC3EB9312}"/>
              </a:ext>
            </a:extLst>
          </p:cNvPr>
          <p:cNvSpPr/>
          <p:nvPr/>
        </p:nvSpPr>
        <p:spPr>
          <a:xfrm>
            <a:off x="180061" y="837036"/>
            <a:ext cx="8387946" cy="1961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例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、</a:t>
            </a:r>
            <a:r>
              <a:rPr lang="zh-CN" altLang="en-US" dirty="0"/>
              <a:t>以铁锤将一铁钉击入木板</a:t>
            </a:r>
            <a:r>
              <a:rPr lang="en-US" altLang="zh-CN" dirty="0"/>
              <a:t>,</a:t>
            </a:r>
            <a:r>
              <a:rPr lang="zh-CN" altLang="en-US" dirty="0"/>
              <a:t>设木板对铁钉的阻力与铁钉进入木板内的深度成正比。在铁锤击第一次时，能将小钉击人木板内</a:t>
            </a:r>
            <a:r>
              <a:rPr lang="en-US" altLang="zh-CN" dirty="0" err="1"/>
              <a:t>1cm</a:t>
            </a:r>
            <a:r>
              <a:rPr lang="en-US" altLang="zh-CN" dirty="0"/>
              <a:t>,</a:t>
            </a:r>
            <a:r>
              <a:rPr lang="zh-CN" altLang="en-US" dirty="0"/>
              <a:t>问击第二次时能击入多深。假定铁锤两次打击铁钉时的速度相同。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FA0569-413D-4092-AB1C-ACCE0E2F6426}"/>
              </a:ext>
            </a:extLst>
          </p:cNvPr>
          <p:cNvSpPr/>
          <p:nvPr/>
        </p:nvSpPr>
        <p:spPr>
          <a:xfrm>
            <a:off x="165575" y="2474679"/>
            <a:ext cx="5585329" cy="244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解：如图所示选坐标向下为正。设铁锤的质量为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铁钉的质量为</a:t>
            </a:r>
            <a:r>
              <a:rPr lang="en-US" altLang="zh-CN" i="1" dirty="0">
                <a:solidFill>
                  <a:srgbClr val="0000FF"/>
                </a:solidFill>
              </a:rPr>
              <a:t>m</a:t>
            </a:r>
            <a:r>
              <a:rPr lang="en-US" altLang="zh-CN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铁锤与钉接触前的速度均为</a:t>
            </a:r>
            <a:r>
              <a:rPr lang="en-US" altLang="zh-CN" i="1" dirty="0" err="1">
                <a:solidFill>
                  <a:srgbClr val="0000FF"/>
                </a:solidFill>
              </a:rPr>
              <a:t>v</a:t>
            </a:r>
            <a:r>
              <a:rPr lang="en-US" altLang="zh-CN" baseline="-25000" dirty="0" err="1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，铁锤与钉碰撞瞬间动量守恒，</a:t>
            </a:r>
          </a:p>
        </p:txBody>
      </p:sp>
      <p:grpSp>
        <p:nvGrpSpPr>
          <p:cNvPr id="4" name="组合 9224">
            <a:extLst>
              <a:ext uri="{FF2B5EF4-FFF2-40B4-BE49-F238E27FC236}">
                <a16:creationId xmlns:a16="http://schemas.microsoft.com/office/drawing/2014/main" id="{F5A12BE3-5131-45E6-8BE2-B4411E2095A8}"/>
              </a:ext>
            </a:extLst>
          </p:cNvPr>
          <p:cNvGrpSpPr>
            <a:grpSpLocks/>
          </p:cNvGrpSpPr>
          <p:nvPr/>
        </p:nvGrpSpPr>
        <p:grpSpPr bwMode="auto">
          <a:xfrm>
            <a:off x="6947965" y="3428725"/>
            <a:ext cx="406401" cy="2225677"/>
            <a:chOff x="-306" y="607"/>
            <a:chExt cx="256" cy="1402"/>
          </a:xfrm>
        </p:grpSpPr>
        <p:sp>
          <p:nvSpPr>
            <p:cNvPr id="5" name="Line 19">
              <a:extLst>
                <a:ext uri="{FF2B5EF4-FFF2-40B4-BE49-F238E27FC236}">
                  <a16:creationId xmlns:a16="http://schemas.microsoft.com/office/drawing/2014/main" id="{D10913AA-8644-401F-A840-A09AC76C9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4" y="607"/>
              <a:ext cx="24" cy="140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" name="对象 9226">
              <a:extLst>
                <a:ext uri="{FF2B5EF4-FFF2-40B4-BE49-F238E27FC236}">
                  <a16:creationId xmlns:a16="http://schemas.microsoft.com/office/drawing/2014/main" id="{FD8716E3-ACFC-4F75-A840-86B677EED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306" y="1710"/>
            <a:ext cx="2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26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6" name="对象 9226">
                          <a:extLst>
                            <a:ext uri="{FF2B5EF4-FFF2-40B4-BE49-F238E27FC236}">
                              <a16:creationId xmlns:a16="http://schemas.microsoft.com/office/drawing/2014/main" id="{FD8716E3-ACFC-4F75-A840-86B677EED1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6" y="1710"/>
                          <a:ext cx="2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Line 23">
            <a:extLst>
              <a:ext uri="{FF2B5EF4-FFF2-40B4-BE49-F238E27FC236}">
                <a16:creationId xmlns:a16="http://schemas.microsoft.com/office/drawing/2014/main" id="{7A522FC0-2C01-4001-B951-10752BCC6E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4074" y="3428725"/>
            <a:ext cx="1608851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43B798D2-FEFC-4149-8AFE-C05E27662154}"/>
              </a:ext>
            </a:extLst>
          </p:cNvPr>
          <p:cNvSpPr/>
          <p:nvPr/>
        </p:nvSpPr>
        <p:spPr>
          <a:xfrm rot="10800000">
            <a:off x="6731970" y="3446778"/>
            <a:ext cx="249390" cy="846197"/>
          </a:xfrm>
          <a:prstGeom prst="triangl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950ABB20-C921-42FC-A9E1-E95C04A5772B}"/>
              </a:ext>
            </a:extLst>
          </p:cNvPr>
          <p:cNvSpPr/>
          <p:nvPr/>
        </p:nvSpPr>
        <p:spPr>
          <a:xfrm rot="10800000">
            <a:off x="6734435" y="3695366"/>
            <a:ext cx="249390" cy="846197"/>
          </a:xfrm>
          <a:prstGeom prst="triangle">
            <a:avLst/>
          </a:prstGeom>
          <a:solidFill>
            <a:srgbClr val="00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Object 16">
            <a:extLst>
              <a:ext uri="{FF2B5EF4-FFF2-40B4-BE49-F238E27FC236}">
                <a16:creationId xmlns:a16="http://schemas.microsoft.com/office/drawing/2014/main" id="{344C435D-A459-4BF8-A452-7BFD8FEFD7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1167" y="2976878"/>
          <a:ext cx="33092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27" name="Equation" r:id="rId5" imgW="164880" imgH="177480" progId="Equation.3">
                  <p:embed/>
                </p:oleObj>
              </mc:Choice>
              <mc:Fallback>
                <p:oleObj name="Equation" r:id="rId5" imgW="164880" imgH="177480" progId="Equation.3">
                  <p:embed/>
                  <p:pic>
                    <p:nvPicPr>
                      <p:cNvPr id="10" name="Object 16">
                        <a:extLst>
                          <a:ext uri="{FF2B5EF4-FFF2-40B4-BE49-F238E27FC236}">
                            <a16:creationId xmlns:a16="http://schemas.microsoft.com/office/drawing/2014/main" id="{344C435D-A459-4BF8-A452-7BFD8FEFD7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167" y="2976878"/>
                        <a:ext cx="33092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>
            <a:extLst>
              <a:ext uri="{FF2B5EF4-FFF2-40B4-BE49-F238E27FC236}">
                <a16:creationId xmlns:a16="http://schemas.microsoft.com/office/drawing/2014/main" id="{8106198C-9995-4E1B-B1B3-B3B1EA752594}"/>
              </a:ext>
            </a:extLst>
          </p:cNvPr>
          <p:cNvGrpSpPr/>
          <p:nvPr/>
        </p:nvGrpSpPr>
        <p:grpSpPr>
          <a:xfrm>
            <a:off x="7426455" y="3456606"/>
            <a:ext cx="478845" cy="836613"/>
            <a:chOff x="7426455" y="3456606"/>
            <a:chExt cx="478845" cy="836613"/>
          </a:xfrm>
        </p:grpSpPr>
        <p:grpSp>
          <p:nvGrpSpPr>
            <p:cNvPr id="11" name="组合 9224">
              <a:extLst>
                <a:ext uri="{FF2B5EF4-FFF2-40B4-BE49-F238E27FC236}">
                  <a16:creationId xmlns:a16="http://schemas.microsoft.com/office/drawing/2014/main" id="{3E90BD1F-77EF-48D7-A11D-E7B52BB11A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6455" y="3456606"/>
              <a:ext cx="417514" cy="836613"/>
              <a:chOff x="-325" y="607"/>
              <a:chExt cx="263" cy="527"/>
            </a:xfrm>
          </p:grpSpPr>
          <p:sp>
            <p:nvSpPr>
              <p:cNvPr id="12" name="Line 19">
                <a:extLst>
                  <a:ext uri="{FF2B5EF4-FFF2-40B4-BE49-F238E27FC236}">
                    <a16:creationId xmlns:a16="http://schemas.microsoft.com/office/drawing/2014/main" id="{97010814-ABAE-40A0-8329-A179B8F2F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" y="607"/>
                <a:ext cx="7" cy="52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" name="对象 9226">
                <a:extLst>
                  <a:ext uri="{FF2B5EF4-FFF2-40B4-BE49-F238E27FC236}">
                    <a16:creationId xmlns:a16="http://schemas.microsoft.com/office/drawing/2014/main" id="{08250117-57B0-43F5-B0EF-660AD7D9E5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325" y="622"/>
              <a:ext cx="263" cy="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28" name="Equation" r:id="rId7" imgW="139680" imgH="228600" progId="Equation.DSMT4">
                      <p:embed/>
                    </p:oleObj>
                  </mc:Choice>
                  <mc:Fallback>
                    <p:oleObj name="Equation" r:id="rId7" imgW="139680" imgH="228600" progId="Equation.DSMT4">
                      <p:embed/>
                      <p:pic>
                        <p:nvPicPr>
                          <p:cNvPr id="13" name="对象 9226">
                            <a:extLst>
                              <a:ext uri="{FF2B5EF4-FFF2-40B4-BE49-F238E27FC236}">
                                <a16:creationId xmlns:a16="http://schemas.microsoft.com/office/drawing/2014/main" id="{08250117-57B0-43F5-B0EF-660AD7D9E5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25" y="622"/>
                            <a:ext cx="263" cy="4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B11B9C9-9847-4DEF-89D1-76E184BCD1D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942" y="4292975"/>
              <a:ext cx="197358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4E432EE-6E98-4246-ACAC-A27CA855D41D}"/>
              </a:ext>
            </a:extLst>
          </p:cNvPr>
          <p:cNvGrpSpPr/>
          <p:nvPr/>
        </p:nvGrpSpPr>
        <p:grpSpPr>
          <a:xfrm>
            <a:off x="7961481" y="3428695"/>
            <a:ext cx="677069" cy="1354138"/>
            <a:chOff x="7961481" y="3428695"/>
            <a:chExt cx="677069" cy="1354138"/>
          </a:xfrm>
        </p:grpSpPr>
        <p:grpSp>
          <p:nvGrpSpPr>
            <p:cNvPr id="14" name="组合 9224">
              <a:extLst>
                <a:ext uri="{FF2B5EF4-FFF2-40B4-BE49-F238E27FC236}">
                  <a16:creationId xmlns:a16="http://schemas.microsoft.com/office/drawing/2014/main" id="{8920538C-B0FB-4BD1-A63B-4B650581C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1336" y="3428695"/>
              <a:ext cx="557214" cy="1354138"/>
              <a:chOff x="-74" y="507"/>
              <a:chExt cx="351" cy="853"/>
            </a:xfrm>
          </p:grpSpPr>
          <p:sp>
            <p:nvSpPr>
              <p:cNvPr id="15" name="Line 19">
                <a:extLst>
                  <a:ext uri="{FF2B5EF4-FFF2-40B4-BE49-F238E27FC236}">
                    <a16:creationId xmlns:a16="http://schemas.microsoft.com/office/drawing/2014/main" id="{11C70B5B-EA33-4E05-B637-F06CBAF5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" y="507"/>
                <a:ext cx="7" cy="85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6" name="对象 9226">
                <a:extLst>
                  <a:ext uri="{FF2B5EF4-FFF2-40B4-BE49-F238E27FC236}">
                    <a16:creationId xmlns:a16="http://schemas.microsoft.com/office/drawing/2014/main" id="{01926D9E-F769-45DD-850F-D7E8B917954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10" y="792"/>
              <a:ext cx="287" cy="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29" name="Equation" r:id="rId9" imgW="152280" imgH="228600" progId="Equation.DSMT4">
                      <p:embed/>
                    </p:oleObj>
                  </mc:Choice>
                  <mc:Fallback>
                    <p:oleObj name="Equation" r:id="rId9" imgW="152280" imgH="228600" progId="Equation.DSMT4">
                      <p:embed/>
                      <p:pic>
                        <p:nvPicPr>
                          <p:cNvPr id="16" name="对象 9226">
                            <a:extLst>
                              <a:ext uri="{FF2B5EF4-FFF2-40B4-BE49-F238E27FC236}">
                                <a16:creationId xmlns:a16="http://schemas.microsoft.com/office/drawing/2014/main" id="{01926D9E-F769-45DD-850F-D7E8B917954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0" y="792"/>
                            <a:ext cx="287" cy="4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FDEF100-08BA-4B5D-AFA2-482881E2527F}"/>
                </a:ext>
              </a:extLst>
            </p:cNvPr>
            <p:cNvCxnSpPr>
              <a:cxnSpLocks/>
            </p:cNvCxnSpPr>
            <p:nvPr/>
          </p:nvCxnSpPr>
          <p:spPr>
            <a:xfrm>
              <a:off x="7961481" y="4742911"/>
              <a:ext cx="30700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6" name="对象 11">
            <a:extLst>
              <a:ext uri="{FF2B5EF4-FFF2-40B4-BE49-F238E27FC236}">
                <a16:creationId xmlns:a16="http://schemas.microsoft.com/office/drawing/2014/main" id="{28A9AAC6-E889-4B8B-BA48-FDA03CE0F903}"/>
              </a:ext>
            </a:extLst>
          </p:cNvPr>
          <p:cNvGraphicFramePr>
            <a:graphicFrameLocks/>
          </p:cNvGraphicFramePr>
          <p:nvPr/>
        </p:nvGraphicFramePr>
        <p:xfrm>
          <a:off x="2178521" y="4870619"/>
          <a:ext cx="21955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0" name="Equation" r:id="rId11" imgW="1091880" imgH="228600" progId="Equation.DSMT4">
                  <p:embed/>
                </p:oleObj>
              </mc:Choice>
              <mc:Fallback>
                <p:oleObj name="Equation" r:id="rId11" imgW="1091880" imgH="228600" progId="Equation.DSMT4">
                  <p:embed/>
                  <p:pic>
                    <p:nvPicPr>
                      <p:cNvPr id="26" name="对象 11">
                        <a:extLst>
                          <a:ext uri="{FF2B5EF4-FFF2-40B4-BE49-F238E27FC236}">
                            <a16:creationId xmlns:a16="http://schemas.microsoft.com/office/drawing/2014/main" id="{28A9AAC6-E889-4B8B-BA48-FDA03CE0F90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521" y="4870619"/>
                        <a:ext cx="21955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11">
            <a:extLst>
              <a:ext uri="{FF2B5EF4-FFF2-40B4-BE49-F238E27FC236}">
                <a16:creationId xmlns:a16="http://schemas.microsoft.com/office/drawing/2014/main" id="{7A23BBF9-34A6-496F-8B5E-52EA60428F26}"/>
              </a:ext>
            </a:extLst>
          </p:cNvPr>
          <p:cNvGraphicFramePr>
            <a:graphicFrameLocks/>
          </p:cNvGraphicFramePr>
          <p:nvPr/>
        </p:nvGraphicFramePr>
        <p:xfrm>
          <a:off x="2417108" y="5385946"/>
          <a:ext cx="1506537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31" name="Equation" r:id="rId13" imgW="749160" imgH="393480" progId="Equation.DSMT4">
                  <p:embed/>
                </p:oleObj>
              </mc:Choice>
              <mc:Fallback>
                <p:oleObj name="Equation" r:id="rId13" imgW="749160" imgH="393480" progId="Equation.DSMT4">
                  <p:embed/>
                  <p:pic>
                    <p:nvPicPr>
                      <p:cNvPr id="27" name="对象 11">
                        <a:extLst>
                          <a:ext uri="{FF2B5EF4-FFF2-40B4-BE49-F238E27FC236}">
                            <a16:creationId xmlns:a16="http://schemas.microsoft.com/office/drawing/2014/main" id="{7A23BBF9-34A6-496F-8B5E-52EA60428F2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108" y="5385946"/>
                        <a:ext cx="1506537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369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9224">
            <a:extLst>
              <a:ext uri="{FF2B5EF4-FFF2-40B4-BE49-F238E27FC236}">
                <a16:creationId xmlns:a16="http://schemas.microsoft.com/office/drawing/2014/main" id="{AD027549-0F80-4947-9E7D-9D1C51CDB32C}"/>
              </a:ext>
            </a:extLst>
          </p:cNvPr>
          <p:cNvGrpSpPr>
            <a:grpSpLocks/>
          </p:cNvGrpSpPr>
          <p:nvPr/>
        </p:nvGrpSpPr>
        <p:grpSpPr bwMode="auto">
          <a:xfrm>
            <a:off x="7201355" y="1144885"/>
            <a:ext cx="406401" cy="2225677"/>
            <a:chOff x="-306" y="607"/>
            <a:chExt cx="256" cy="1402"/>
          </a:xfrm>
        </p:grpSpPr>
        <p:sp>
          <p:nvSpPr>
            <p:cNvPr id="3" name="Line 19">
              <a:extLst>
                <a:ext uri="{FF2B5EF4-FFF2-40B4-BE49-F238E27FC236}">
                  <a16:creationId xmlns:a16="http://schemas.microsoft.com/office/drawing/2014/main" id="{9A9FDB78-5EE2-4B27-92F8-72B3E51FA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74" y="607"/>
              <a:ext cx="24" cy="140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" name="对象 9226">
              <a:extLst>
                <a:ext uri="{FF2B5EF4-FFF2-40B4-BE49-F238E27FC236}">
                  <a16:creationId xmlns:a16="http://schemas.microsoft.com/office/drawing/2014/main" id="{8F9BC67E-1351-4AF9-A41C-345FB0B6DE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-306" y="1710"/>
            <a:ext cx="239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0" name="Equation" r:id="rId3" imgW="126720" imgH="139680" progId="Equation.DSMT4">
                    <p:embed/>
                  </p:oleObj>
                </mc:Choice>
                <mc:Fallback>
                  <p:oleObj name="Equation" r:id="rId3" imgW="126720" imgH="139680" progId="Equation.DSMT4">
                    <p:embed/>
                    <p:pic>
                      <p:nvPicPr>
                        <p:cNvPr id="4" name="对象 9226">
                          <a:extLst>
                            <a:ext uri="{FF2B5EF4-FFF2-40B4-BE49-F238E27FC236}">
                              <a16:creationId xmlns:a16="http://schemas.microsoft.com/office/drawing/2014/main" id="{8F9BC67E-1351-4AF9-A41C-345FB0B6DE0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06" y="1710"/>
                          <a:ext cx="239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Line 23">
            <a:extLst>
              <a:ext uri="{FF2B5EF4-FFF2-40B4-BE49-F238E27FC236}">
                <a16:creationId xmlns:a16="http://schemas.microsoft.com/office/drawing/2014/main" id="{9D10E22D-DF3B-481E-9418-CF43F5ECD1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07464" y="1144885"/>
            <a:ext cx="1608851" cy="0"/>
          </a:xfrm>
          <a:prstGeom prst="line">
            <a:avLst/>
          </a:prstGeom>
          <a:noFill/>
          <a:ln w="57150">
            <a:solidFill>
              <a:schemeClr val="hlink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4CEF83E7-A9C5-40BF-B967-568087443B8E}"/>
              </a:ext>
            </a:extLst>
          </p:cNvPr>
          <p:cNvSpPr/>
          <p:nvPr/>
        </p:nvSpPr>
        <p:spPr>
          <a:xfrm rot="10800000">
            <a:off x="6985360" y="1162938"/>
            <a:ext cx="249390" cy="846197"/>
          </a:xfrm>
          <a:prstGeom prst="triangle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84FCC0E-BA84-4FD8-8CE4-0311055C1AF4}"/>
              </a:ext>
            </a:extLst>
          </p:cNvPr>
          <p:cNvSpPr/>
          <p:nvPr/>
        </p:nvSpPr>
        <p:spPr>
          <a:xfrm rot="10800000">
            <a:off x="6987825" y="1411526"/>
            <a:ext cx="249390" cy="846197"/>
          </a:xfrm>
          <a:prstGeom prst="triangle">
            <a:avLst/>
          </a:prstGeom>
          <a:solidFill>
            <a:srgbClr val="00000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Object 16">
            <a:extLst>
              <a:ext uri="{FF2B5EF4-FFF2-40B4-BE49-F238E27FC236}">
                <a16:creationId xmlns:a16="http://schemas.microsoft.com/office/drawing/2014/main" id="{FB0FF3F8-7AF6-41C2-BAD1-C589772016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04557" y="693038"/>
          <a:ext cx="33092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1" name="Equation" r:id="rId5" imgW="164880" imgH="177480" progId="Equation.3">
                  <p:embed/>
                </p:oleObj>
              </mc:Choice>
              <mc:Fallback>
                <p:oleObj name="Equation" r:id="rId5" imgW="164880" imgH="177480" progId="Equation.3">
                  <p:embed/>
                  <p:pic>
                    <p:nvPicPr>
                      <p:cNvPr id="8" name="Object 16">
                        <a:extLst>
                          <a:ext uri="{FF2B5EF4-FFF2-40B4-BE49-F238E27FC236}">
                            <a16:creationId xmlns:a16="http://schemas.microsoft.com/office/drawing/2014/main" id="{FB0FF3F8-7AF6-41C2-BAD1-C589772016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4557" y="693038"/>
                        <a:ext cx="33092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D8D30361-48FE-49F8-ACD8-DCD985F43C42}"/>
              </a:ext>
            </a:extLst>
          </p:cNvPr>
          <p:cNvGrpSpPr/>
          <p:nvPr/>
        </p:nvGrpSpPr>
        <p:grpSpPr>
          <a:xfrm>
            <a:off x="7679845" y="1172766"/>
            <a:ext cx="478845" cy="836613"/>
            <a:chOff x="7426455" y="3456606"/>
            <a:chExt cx="478845" cy="836613"/>
          </a:xfrm>
        </p:grpSpPr>
        <p:grpSp>
          <p:nvGrpSpPr>
            <p:cNvPr id="10" name="组合 9224">
              <a:extLst>
                <a:ext uri="{FF2B5EF4-FFF2-40B4-BE49-F238E27FC236}">
                  <a16:creationId xmlns:a16="http://schemas.microsoft.com/office/drawing/2014/main" id="{E28C752F-5D0D-4915-8C0F-61A859AE46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26455" y="3456606"/>
              <a:ext cx="417514" cy="836613"/>
              <a:chOff x="-325" y="607"/>
              <a:chExt cx="263" cy="527"/>
            </a:xfrm>
          </p:grpSpPr>
          <p:sp>
            <p:nvSpPr>
              <p:cNvPr id="12" name="Line 19">
                <a:extLst>
                  <a:ext uri="{FF2B5EF4-FFF2-40B4-BE49-F238E27FC236}">
                    <a16:creationId xmlns:a16="http://schemas.microsoft.com/office/drawing/2014/main" id="{5FD1FE10-04D3-4E60-AD08-4A07322370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" y="607"/>
                <a:ext cx="7" cy="527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3" name="对象 9226">
                <a:extLst>
                  <a:ext uri="{FF2B5EF4-FFF2-40B4-BE49-F238E27FC236}">
                    <a16:creationId xmlns:a16="http://schemas.microsoft.com/office/drawing/2014/main" id="{2DC74453-5ADE-4111-89D3-DBC03CB756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325" y="622"/>
              <a:ext cx="263" cy="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902" name="Equation" r:id="rId7" imgW="139680" imgH="228600" progId="Equation.DSMT4">
                      <p:embed/>
                    </p:oleObj>
                  </mc:Choice>
                  <mc:Fallback>
                    <p:oleObj name="Equation" r:id="rId7" imgW="139680" imgH="228600" progId="Equation.DSMT4">
                      <p:embed/>
                      <p:pic>
                        <p:nvPicPr>
                          <p:cNvPr id="13" name="对象 9226">
                            <a:extLst>
                              <a:ext uri="{FF2B5EF4-FFF2-40B4-BE49-F238E27FC236}">
                                <a16:creationId xmlns:a16="http://schemas.microsoft.com/office/drawing/2014/main" id="{2DC74453-5ADE-4111-89D3-DBC03CB756C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325" y="622"/>
                            <a:ext cx="263" cy="4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5305B5F5-E40D-4BDC-9B83-CCC883EE5ACA}"/>
                </a:ext>
              </a:extLst>
            </p:cNvPr>
            <p:cNvCxnSpPr>
              <a:cxnSpLocks/>
            </p:cNvCxnSpPr>
            <p:nvPr/>
          </p:nvCxnSpPr>
          <p:spPr>
            <a:xfrm>
              <a:off x="7707942" y="4292975"/>
              <a:ext cx="197358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FDE9C8A-580B-4C4E-8609-1F8395279893}"/>
              </a:ext>
            </a:extLst>
          </p:cNvPr>
          <p:cNvGrpSpPr/>
          <p:nvPr/>
        </p:nvGrpSpPr>
        <p:grpSpPr>
          <a:xfrm>
            <a:off x="8214871" y="1144855"/>
            <a:ext cx="677069" cy="1354138"/>
            <a:chOff x="7961481" y="3428695"/>
            <a:chExt cx="677069" cy="1354138"/>
          </a:xfrm>
        </p:grpSpPr>
        <p:grpSp>
          <p:nvGrpSpPr>
            <p:cNvPr id="15" name="组合 9224">
              <a:extLst>
                <a:ext uri="{FF2B5EF4-FFF2-40B4-BE49-F238E27FC236}">
                  <a16:creationId xmlns:a16="http://schemas.microsoft.com/office/drawing/2014/main" id="{95A422D2-83C7-4990-BE3B-E64DDC3CD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1336" y="3428695"/>
              <a:ext cx="557214" cy="1354138"/>
              <a:chOff x="-74" y="507"/>
              <a:chExt cx="351" cy="853"/>
            </a:xfrm>
          </p:grpSpPr>
          <p:sp>
            <p:nvSpPr>
              <p:cNvPr id="17" name="Line 19">
                <a:extLst>
                  <a:ext uri="{FF2B5EF4-FFF2-40B4-BE49-F238E27FC236}">
                    <a16:creationId xmlns:a16="http://schemas.microsoft.com/office/drawing/2014/main" id="{246E4400-1BA5-4775-A8FA-EC1DCDC59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" y="507"/>
                <a:ext cx="7" cy="85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 type="triangle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8" name="对象 9226">
                <a:extLst>
                  <a:ext uri="{FF2B5EF4-FFF2-40B4-BE49-F238E27FC236}">
                    <a16:creationId xmlns:a16="http://schemas.microsoft.com/office/drawing/2014/main" id="{B39F4DF9-ED15-47A7-A6E1-EF3233D2E3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-10" y="792"/>
              <a:ext cx="287" cy="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903" name="Equation" r:id="rId9" imgW="152280" imgH="228600" progId="Equation.DSMT4">
                      <p:embed/>
                    </p:oleObj>
                  </mc:Choice>
                  <mc:Fallback>
                    <p:oleObj name="Equation" r:id="rId9" imgW="152280" imgH="228600" progId="Equation.DSMT4">
                      <p:embed/>
                      <p:pic>
                        <p:nvPicPr>
                          <p:cNvPr id="18" name="对象 9226">
                            <a:extLst>
                              <a:ext uri="{FF2B5EF4-FFF2-40B4-BE49-F238E27FC236}">
                                <a16:creationId xmlns:a16="http://schemas.microsoft.com/office/drawing/2014/main" id="{B39F4DF9-ED15-47A7-A6E1-EF3233D2E3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-10" y="792"/>
                            <a:ext cx="287" cy="4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22451481-3616-4847-81BB-285B2ED60E42}"/>
                </a:ext>
              </a:extLst>
            </p:cNvPr>
            <p:cNvCxnSpPr>
              <a:cxnSpLocks/>
            </p:cNvCxnSpPr>
            <p:nvPr/>
          </p:nvCxnSpPr>
          <p:spPr>
            <a:xfrm>
              <a:off x="7961481" y="4742911"/>
              <a:ext cx="30700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A88496AF-210B-4158-81A4-D278463FBE6C}"/>
              </a:ext>
            </a:extLst>
          </p:cNvPr>
          <p:cNvSpPr/>
          <p:nvPr/>
        </p:nvSpPr>
        <p:spPr>
          <a:xfrm>
            <a:off x="209424" y="189045"/>
            <a:ext cx="5871070" cy="1000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endParaRPr lang="zh-CN" altLang="en-US" dirty="0">
              <a:solidFill>
                <a:srgbClr val="0000FF"/>
              </a:solidFill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FF"/>
                </a:solidFill>
              </a:rPr>
              <a:t>铁钉受到的摩擦阻力为</a:t>
            </a:r>
          </a:p>
        </p:txBody>
      </p:sp>
      <p:graphicFrame>
        <p:nvGraphicFramePr>
          <p:cNvPr id="20" name="对象 11">
            <a:extLst>
              <a:ext uri="{FF2B5EF4-FFF2-40B4-BE49-F238E27FC236}">
                <a16:creationId xmlns:a16="http://schemas.microsoft.com/office/drawing/2014/main" id="{317D4CA0-02CA-4232-BB8B-EBB9EAC6A450}"/>
              </a:ext>
            </a:extLst>
          </p:cNvPr>
          <p:cNvGraphicFramePr>
            <a:graphicFrameLocks/>
          </p:cNvGraphicFramePr>
          <p:nvPr/>
        </p:nvGraphicFramePr>
        <p:xfrm>
          <a:off x="3999163" y="719207"/>
          <a:ext cx="1145673" cy="470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4" name="Equation" r:id="rId11" imgW="495000" imgH="203040" progId="Equation.DSMT4">
                  <p:embed/>
                </p:oleObj>
              </mc:Choice>
              <mc:Fallback>
                <p:oleObj name="Equation" r:id="rId11" imgW="495000" imgH="203040" progId="Equation.DSMT4">
                  <p:embed/>
                  <p:pic>
                    <p:nvPicPr>
                      <p:cNvPr id="20" name="对象 11">
                        <a:extLst>
                          <a:ext uri="{FF2B5EF4-FFF2-40B4-BE49-F238E27FC236}">
                            <a16:creationId xmlns:a16="http://schemas.microsoft.com/office/drawing/2014/main" id="{317D4CA0-02CA-4232-BB8B-EBB9EAC6A4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9163" y="719207"/>
                        <a:ext cx="1145673" cy="4708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FA113F09-8C7E-4416-B4D7-22AB1B4DA208}"/>
              </a:ext>
            </a:extLst>
          </p:cNvPr>
          <p:cNvGrpSpPr/>
          <p:nvPr/>
        </p:nvGrpSpPr>
        <p:grpSpPr>
          <a:xfrm>
            <a:off x="209424" y="693038"/>
            <a:ext cx="5871070" cy="1083814"/>
            <a:chOff x="209424" y="693038"/>
            <a:chExt cx="5871070" cy="108381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4B28F7-8E35-481B-B71C-247D5D80BA28}"/>
                </a:ext>
              </a:extLst>
            </p:cNvPr>
            <p:cNvSpPr/>
            <p:nvPr/>
          </p:nvSpPr>
          <p:spPr>
            <a:xfrm>
              <a:off x="209424" y="693038"/>
              <a:ext cx="5871070" cy="10009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dirty="0">
                <a:solidFill>
                  <a:srgbClr val="0000FF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设第一次击入的深度为         ，由动能定理</a:t>
              </a:r>
            </a:p>
          </p:txBody>
        </p:sp>
        <p:graphicFrame>
          <p:nvGraphicFramePr>
            <p:cNvPr id="22" name="对象 9226">
              <a:extLst>
                <a:ext uri="{FF2B5EF4-FFF2-40B4-BE49-F238E27FC236}">
                  <a16:creationId xmlns:a16="http://schemas.microsoft.com/office/drawing/2014/main" id="{D2DF8F68-A472-4674-A3A1-E1170338FF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6217055"/>
                </p:ext>
              </p:extLst>
            </p:nvPr>
          </p:nvGraphicFramePr>
          <p:xfrm>
            <a:off x="3546916" y="1008502"/>
            <a:ext cx="417514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5" name="Equation" r:id="rId13" imgW="139680" imgH="228600" progId="Equation.DSMT4">
                    <p:embed/>
                  </p:oleObj>
                </mc:Choice>
                <mc:Fallback>
                  <p:oleObj name="Equation" r:id="rId13" imgW="139680" imgH="228600" progId="Equation.DSMT4">
                    <p:embed/>
                    <p:pic>
                      <p:nvPicPr>
                        <p:cNvPr id="22" name="对象 9226">
                          <a:extLst>
                            <a:ext uri="{FF2B5EF4-FFF2-40B4-BE49-F238E27FC236}">
                              <a16:creationId xmlns:a16="http://schemas.microsoft.com/office/drawing/2014/main" id="{D2DF8F68-A472-4674-A3A1-E1170338FF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6916" y="1008502"/>
                          <a:ext cx="417514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11">
            <a:extLst>
              <a:ext uri="{FF2B5EF4-FFF2-40B4-BE49-F238E27FC236}">
                <a16:creationId xmlns:a16="http://schemas.microsoft.com/office/drawing/2014/main" id="{CB6CADB5-73DA-4895-BD9D-B552A2EAF9FB}"/>
              </a:ext>
            </a:extLst>
          </p:cNvPr>
          <p:cNvGraphicFramePr>
            <a:graphicFrameLocks/>
          </p:cNvGraphicFramePr>
          <p:nvPr/>
        </p:nvGraphicFramePr>
        <p:xfrm>
          <a:off x="237865" y="1763169"/>
          <a:ext cx="1322387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6" name="Equation" r:id="rId15" imgW="571320" imgH="279360" progId="Equation.DSMT4">
                  <p:embed/>
                </p:oleObj>
              </mc:Choice>
              <mc:Fallback>
                <p:oleObj name="Equation" r:id="rId15" imgW="571320" imgH="279360" progId="Equation.DSMT4">
                  <p:embed/>
                  <p:pic>
                    <p:nvPicPr>
                      <p:cNvPr id="23" name="对象 11">
                        <a:extLst>
                          <a:ext uri="{FF2B5EF4-FFF2-40B4-BE49-F238E27FC236}">
                            <a16:creationId xmlns:a16="http://schemas.microsoft.com/office/drawing/2014/main" id="{CB6CADB5-73DA-4895-BD9D-B552A2EAF9F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65" y="1763169"/>
                        <a:ext cx="1322387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11">
            <a:extLst>
              <a:ext uri="{FF2B5EF4-FFF2-40B4-BE49-F238E27FC236}">
                <a16:creationId xmlns:a16="http://schemas.microsoft.com/office/drawing/2014/main" id="{325431D9-1719-4D50-9554-80C4127C4ECF}"/>
              </a:ext>
            </a:extLst>
          </p:cNvPr>
          <p:cNvGraphicFramePr>
            <a:graphicFrameLocks/>
          </p:cNvGraphicFramePr>
          <p:nvPr/>
        </p:nvGraphicFramePr>
        <p:xfrm>
          <a:off x="1718599" y="1642519"/>
          <a:ext cx="1525587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7" name="Equation" r:id="rId17" imgW="660240" imgH="330120" progId="Equation.DSMT4">
                  <p:embed/>
                </p:oleObj>
              </mc:Choice>
              <mc:Fallback>
                <p:oleObj name="Equation" r:id="rId17" imgW="660240" imgH="330120" progId="Equation.DSMT4">
                  <p:embed/>
                  <p:pic>
                    <p:nvPicPr>
                      <p:cNvPr id="25" name="对象 11">
                        <a:extLst>
                          <a:ext uri="{FF2B5EF4-FFF2-40B4-BE49-F238E27FC236}">
                            <a16:creationId xmlns:a16="http://schemas.microsoft.com/office/drawing/2014/main" id="{325431D9-1719-4D50-9554-80C4127C4E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8599" y="1642519"/>
                        <a:ext cx="1525587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11">
            <a:extLst>
              <a:ext uri="{FF2B5EF4-FFF2-40B4-BE49-F238E27FC236}">
                <a16:creationId xmlns:a16="http://schemas.microsoft.com/office/drawing/2014/main" id="{4591E1D1-7829-4783-B27F-C4D978C23487}"/>
              </a:ext>
            </a:extLst>
          </p:cNvPr>
          <p:cNvGraphicFramePr>
            <a:graphicFrameLocks/>
          </p:cNvGraphicFramePr>
          <p:nvPr/>
        </p:nvGraphicFramePr>
        <p:xfrm>
          <a:off x="3284683" y="1629025"/>
          <a:ext cx="12334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8" name="Equation" r:id="rId19" imgW="533160" imgH="393480" progId="Equation.DSMT4">
                  <p:embed/>
                </p:oleObj>
              </mc:Choice>
              <mc:Fallback>
                <p:oleObj name="Equation" r:id="rId19" imgW="533160" imgH="393480" progId="Equation.DSMT4">
                  <p:embed/>
                  <p:pic>
                    <p:nvPicPr>
                      <p:cNvPr id="26" name="对象 11">
                        <a:extLst>
                          <a:ext uri="{FF2B5EF4-FFF2-40B4-BE49-F238E27FC236}">
                            <a16:creationId xmlns:a16="http://schemas.microsoft.com/office/drawing/2014/main" id="{4591E1D1-7829-4783-B27F-C4D978C2348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683" y="1629025"/>
                        <a:ext cx="12334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11">
            <a:extLst>
              <a:ext uri="{FF2B5EF4-FFF2-40B4-BE49-F238E27FC236}">
                <a16:creationId xmlns:a16="http://schemas.microsoft.com/office/drawing/2014/main" id="{CAC54DD5-B221-44F8-9CC6-F1024B6003A6}"/>
              </a:ext>
            </a:extLst>
          </p:cNvPr>
          <p:cNvGraphicFramePr>
            <a:graphicFrameLocks/>
          </p:cNvGraphicFramePr>
          <p:nvPr/>
        </p:nvGraphicFramePr>
        <p:xfrm>
          <a:off x="4435475" y="1642384"/>
          <a:ext cx="1527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9" name="Equation" r:id="rId21" imgW="660240" imgH="393480" progId="Equation.DSMT4">
                  <p:embed/>
                </p:oleObj>
              </mc:Choice>
              <mc:Fallback>
                <p:oleObj name="Equation" r:id="rId21" imgW="660240" imgH="393480" progId="Equation.DSMT4">
                  <p:embed/>
                  <p:pic>
                    <p:nvPicPr>
                      <p:cNvPr id="27" name="对象 11">
                        <a:extLst>
                          <a:ext uri="{FF2B5EF4-FFF2-40B4-BE49-F238E27FC236}">
                            <a16:creationId xmlns:a16="http://schemas.microsoft.com/office/drawing/2014/main" id="{CAC54DD5-B221-44F8-9CC6-F1024B6003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5475" y="1642384"/>
                        <a:ext cx="15271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11">
            <a:extLst>
              <a:ext uri="{FF2B5EF4-FFF2-40B4-BE49-F238E27FC236}">
                <a16:creationId xmlns:a16="http://schemas.microsoft.com/office/drawing/2014/main" id="{C313BC19-DF0D-4951-A987-211E79057B75}"/>
              </a:ext>
            </a:extLst>
          </p:cNvPr>
          <p:cNvGraphicFramePr>
            <a:graphicFrameLocks/>
          </p:cNvGraphicFramePr>
          <p:nvPr/>
        </p:nvGraphicFramePr>
        <p:xfrm>
          <a:off x="1862447" y="2287134"/>
          <a:ext cx="126206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0" name="Equation" r:id="rId23" imgW="545760" imgH="457200" progId="Equation.DSMT4">
                  <p:embed/>
                </p:oleObj>
              </mc:Choice>
              <mc:Fallback>
                <p:oleObj name="Equation" r:id="rId23" imgW="545760" imgH="457200" progId="Equation.DSMT4">
                  <p:embed/>
                  <p:pic>
                    <p:nvPicPr>
                      <p:cNvPr id="28" name="对象 11">
                        <a:extLst>
                          <a:ext uri="{FF2B5EF4-FFF2-40B4-BE49-F238E27FC236}">
                            <a16:creationId xmlns:a16="http://schemas.microsoft.com/office/drawing/2014/main" id="{C313BC19-DF0D-4951-A987-211E79057B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447" y="2287134"/>
                        <a:ext cx="126206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6557035E-BE1F-4D8A-8867-E90AE18CB841}"/>
              </a:ext>
            </a:extLst>
          </p:cNvPr>
          <p:cNvGrpSpPr/>
          <p:nvPr/>
        </p:nvGrpSpPr>
        <p:grpSpPr>
          <a:xfrm>
            <a:off x="135569" y="2863095"/>
            <a:ext cx="6707117" cy="1481111"/>
            <a:chOff x="33871" y="3870180"/>
            <a:chExt cx="5871070" cy="148111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150CB67-332D-4B20-A62B-FB40C2783930}"/>
                </a:ext>
              </a:extLst>
            </p:cNvPr>
            <p:cNvSpPr/>
            <p:nvPr/>
          </p:nvSpPr>
          <p:spPr>
            <a:xfrm>
              <a:off x="33871" y="3870180"/>
              <a:ext cx="5871070" cy="14811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 dirty="0">
                <a:solidFill>
                  <a:srgbClr val="0000FF"/>
                </a:solidFill>
              </a:endParaRPr>
            </a:p>
            <a:p>
              <a:pPr>
                <a:lnSpc>
                  <a:spcPct val="130000"/>
                </a:lnSpc>
              </a:pPr>
              <a:r>
                <a:rPr lang="zh-CN" altLang="en-US" dirty="0">
                  <a:solidFill>
                    <a:srgbClr val="0000FF"/>
                  </a:solidFill>
                </a:rPr>
                <a:t>第二次从深度       击入到深度      ，由动能定理</a:t>
              </a:r>
            </a:p>
          </p:txBody>
        </p:sp>
        <p:graphicFrame>
          <p:nvGraphicFramePr>
            <p:cNvPr id="30" name="对象 9226">
              <a:extLst>
                <a:ext uri="{FF2B5EF4-FFF2-40B4-BE49-F238E27FC236}">
                  <a16:creationId xmlns:a16="http://schemas.microsoft.com/office/drawing/2014/main" id="{FDB6F84A-6408-49B2-BE61-FD873C4BB6E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142906"/>
                </p:ext>
              </p:extLst>
            </p:nvPr>
          </p:nvGraphicFramePr>
          <p:xfrm>
            <a:off x="1751289" y="4225247"/>
            <a:ext cx="455613" cy="768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11" name="Equation" r:id="rId25" imgW="139680" imgH="228600" progId="Equation.DSMT4">
                    <p:embed/>
                  </p:oleObj>
                </mc:Choice>
                <mc:Fallback>
                  <p:oleObj name="Equation" r:id="rId25" imgW="139680" imgH="228600" progId="Equation.DSMT4">
                    <p:embed/>
                    <p:pic>
                      <p:nvPicPr>
                        <p:cNvPr id="30" name="对象 9226">
                          <a:extLst>
                            <a:ext uri="{FF2B5EF4-FFF2-40B4-BE49-F238E27FC236}">
                              <a16:creationId xmlns:a16="http://schemas.microsoft.com/office/drawing/2014/main" id="{FDB6F84A-6408-49B2-BE61-FD873C4BB6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1289" y="4225247"/>
                          <a:ext cx="455613" cy="768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9226">
              <a:extLst>
                <a:ext uri="{FF2B5EF4-FFF2-40B4-BE49-F238E27FC236}">
                  <a16:creationId xmlns:a16="http://schemas.microsoft.com/office/drawing/2014/main" id="{2D962B0D-AA2B-4F11-AD52-5CEA62FC7A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9521142"/>
                </p:ext>
              </p:extLst>
            </p:nvPr>
          </p:nvGraphicFramePr>
          <p:xfrm>
            <a:off x="3532772" y="4255033"/>
            <a:ext cx="455613" cy="7114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12" name="Equation" r:id="rId27" imgW="152280" imgH="228600" progId="Equation.DSMT4">
                    <p:embed/>
                  </p:oleObj>
                </mc:Choice>
                <mc:Fallback>
                  <p:oleObj name="Equation" r:id="rId27" imgW="152280" imgH="228600" progId="Equation.DSMT4">
                    <p:embed/>
                    <p:pic>
                      <p:nvPicPr>
                        <p:cNvPr id="31" name="对象 9226">
                          <a:extLst>
                            <a:ext uri="{FF2B5EF4-FFF2-40B4-BE49-F238E27FC236}">
                              <a16:creationId xmlns:a16="http://schemas.microsoft.com/office/drawing/2014/main" id="{2D962B0D-AA2B-4F11-AD52-5CEA62FC7A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2772" y="4255033"/>
                          <a:ext cx="455613" cy="7114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" name="对象 11">
            <a:extLst>
              <a:ext uri="{FF2B5EF4-FFF2-40B4-BE49-F238E27FC236}">
                <a16:creationId xmlns:a16="http://schemas.microsoft.com/office/drawing/2014/main" id="{1C97980E-A30F-4CE5-9B47-EC1A701A00A0}"/>
              </a:ext>
            </a:extLst>
          </p:cNvPr>
          <p:cNvGraphicFramePr>
            <a:graphicFrameLocks/>
          </p:cNvGraphicFramePr>
          <p:nvPr/>
        </p:nvGraphicFramePr>
        <p:xfrm>
          <a:off x="578054" y="3855501"/>
          <a:ext cx="19367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3" name="Equation" r:id="rId29" imgW="838080" imgH="355320" progId="Equation.DSMT4">
                  <p:embed/>
                </p:oleObj>
              </mc:Choice>
              <mc:Fallback>
                <p:oleObj name="Equation" r:id="rId29" imgW="838080" imgH="355320" progId="Equation.DSMT4">
                  <p:embed/>
                  <p:pic>
                    <p:nvPicPr>
                      <p:cNvPr id="33" name="对象 11">
                        <a:extLst>
                          <a:ext uri="{FF2B5EF4-FFF2-40B4-BE49-F238E27FC236}">
                            <a16:creationId xmlns:a16="http://schemas.microsoft.com/office/drawing/2014/main" id="{1C97980E-A30F-4CE5-9B47-EC1A701A00A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54" y="3855501"/>
                        <a:ext cx="19367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11">
            <a:extLst>
              <a:ext uri="{FF2B5EF4-FFF2-40B4-BE49-F238E27FC236}">
                <a16:creationId xmlns:a16="http://schemas.microsoft.com/office/drawing/2014/main" id="{D6A2E8BF-505E-423E-AD31-8692AE58A2BB}"/>
              </a:ext>
            </a:extLst>
          </p:cNvPr>
          <p:cNvGraphicFramePr>
            <a:graphicFrameLocks/>
          </p:cNvGraphicFramePr>
          <p:nvPr/>
        </p:nvGraphicFramePr>
        <p:xfrm>
          <a:off x="2562100" y="3810582"/>
          <a:ext cx="1527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4" name="Equation" r:id="rId31" imgW="660240" imgH="393480" progId="Equation.DSMT4">
                  <p:embed/>
                </p:oleObj>
              </mc:Choice>
              <mc:Fallback>
                <p:oleObj name="Equation" r:id="rId31" imgW="660240" imgH="393480" progId="Equation.DSMT4">
                  <p:embed/>
                  <p:pic>
                    <p:nvPicPr>
                      <p:cNvPr id="34" name="对象 11">
                        <a:extLst>
                          <a:ext uri="{FF2B5EF4-FFF2-40B4-BE49-F238E27FC236}">
                            <a16:creationId xmlns:a16="http://schemas.microsoft.com/office/drawing/2014/main" id="{D6A2E8BF-505E-423E-AD31-8692AE58A2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100" y="3810582"/>
                        <a:ext cx="15271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11">
            <a:extLst>
              <a:ext uri="{FF2B5EF4-FFF2-40B4-BE49-F238E27FC236}">
                <a16:creationId xmlns:a16="http://schemas.microsoft.com/office/drawing/2014/main" id="{FACD94A9-E6CE-4B1A-8F07-A0276BEA617F}"/>
              </a:ext>
            </a:extLst>
          </p:cNvPr>
          <p:cNvGraphicFramePr>
            <a:graphicFrameLocks/>
          </p:cNvGraphicFramePr>
          <p:nvPr/>
        </p:nvGraphicFramePr>
        <p:xfrm>
          <a:off x="4682881" y="3855501"/>
          <a:ext cx="170338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5" name="Equation" r:id="rId32" imgW="736560" imgH="393480" progId="Equation.DSMT4">
                  <p:embed/>
                </p:oleObj>
              </mc:Choice>
              <mc:Fallback>
                <p:oleObj name="Equation" r:id="rId32" imgW="736560" imgH="393480" progId="Equation.DSMT4">
                  <p:embed/>
                  <p:pic>
                    <p:nvPicPr>
                      <p:cNvPr id="35" name="对象 11">
                        <a:extLst>
                          <a:ext uri="{FF2B5EF4-FFF2-40B4-BE49-F238E27FC236}">
                            <a16:creationId xmlns:a16="http://schemas.microsoft.com/office/drawing/2014/main" id="{FACD94A9-E6CE-4B1A-8F07-A0276BEA617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2881" y="3855501"/>
                        <a:ext cx="170338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11">
            <a:extLst>
              <a:ext uri="{FF2B5EF4-FFF2-40B4-BE49-F238E27FC236}">
                <a16:creationId xmlns:a16="http://schemas.microsoft.com/office/drawing/2014/main" id="{2BCB9FF3-D2BE-4DE8-9B1C-841889C6D83A}"/>
              </a:ext>
            </a:extLst>
          </p:cNvPr>
          <p:cNvGraphicFramePr>
            <a:graphicFrameLocks/>
          </p:cNvGraphicFramePr>
          <p:nvPr/>
        </p:nvGraphicFramePr>
        <p:xfrm>
          <a:off x="6442075" y="3900488"/>
          <a:ext cx="13509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6" name="Equation" r:id="rId34" imgW="583920" imgH="393480" progId="Equation.DSMT4">
                  <p:embed/>
                </p:oleObj>
              </mc:Choice>
              <mc:Fallback>
                <p:oleObj name="Equation" r:id="rId34" imgW="583920" imgH="393480" progId="Equation.DSMT4">
                  <p:embed/>
                  <p:pic>
                    <p:nvPicPr>
                      <p:cNvPr id="36" name="对象 11">
                        <a:extLst>
                          <a:ext uri="{FF2B5EF4-FFF2-40B4-BE49-F238E27FC236}">
                            <a16:creationId xmlns:a16="http://schemas.microsoft.com/office/drawing/2014/main" id="{2BCB9FF3-D2BE-4DE8-9B1C-841889C6D83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3900488"/>
                        <a:ext cx="13509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11">
            <a:extLst>
              <a:ext uri="{FF2B5EF4-FFF2-40B4-BE49-F238E27FC236}">
                <a16:creationId xmlns:a16="http://schemas.microsoft.com/office/drawing/2014/main" id="{42F0344D-0520-49AB-8CAB-9323D81269DB}"/>
              </a:ext>
            </a:extLst>
          </p:cNvPr>
          <p:cNvGraphicFramePr>
            <a:graphicFrameLocks/>
          </p:cNvGraphicFramePr>
          <p:nvPr/>
        </p:nvGraphicFramePr>
        <p:xfrm>
          <a:off x="1531938" y="4814888"/>
          <a:ext cx="2173287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7" name="Equation" r:id="rId36" imgW="939600" imgH="457200" progId="Equation.DSMT4">
                  <p:embed/>
                </p:oleObj>
              </mc:Choice>
              <mc:Fallback>
                <p:oleObj name="Equation" r:id="rId36" imgW="939600" imgH="457200" progId="Equation.DSMT4">
                  <p:embed/>
                  <p:pic>
                    <p:nvPicPr>
                      <p:cNvPr id="37" name="对象 11">
                        <a:extLst>
                          <a:ext uri="{FF2B5EF4-FFF2-40B4-BE49-F238E27FC236}">
                            <a16:creationId xmlns:a16="http://schemas.microsoft.com/office/drawing/2014/main" id="{42F0344D-0520-49AB-8CAB-9323D81269D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38" y="4814888"/>
                        <a:ext cx="2173287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11">
            <a:extLst>
              <a:ext uri="{FF2B5EF4-FFF2-40B4-BE49-F238E27FC236}">
                <a16:creationId xmlns:a16="http://schemas.microsoft.com/office/drawing/2014/main" id="{6A805C57-43A1-487D-84C0-18F626813640}"/>
              </a:ext>
            </a:extLst>
          </p:cNvPr>
          <p:cNvGraphicFramePr>
            <a:graphicFrameLocks/>
          </p:cNvGraphicFramePr>
          <p:nvPr/>
        </p:nvGraphicFramePr>
        <p:xfrm>
          <a:off x="3954463" y="5059363"/>
          <a:ext cx="10271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8" name="Equation" r:id="rId38" imgW="444240" imgH="253800" progId="Equation.DSMT4">
                  <p:embed/>
                </p:oleObj>
              </mc:Choice>
              <mc:Fallback>
                <p:oleObj name="Equation" r:id="rId38" imgW="444240" imgH="253800" progId="Equation.DSMT4">
                  <p:embed/>
                  <p:pic>
                    <p:nvPicPr>
                      <p:cNvPr id="38" name="对象 11">
                        <a:extLst>
                          <a:ext uri="{FF2B5EF4-FFF2-40B4-BE49-F238E27FC236}">
                            <a16:creationId xmlns:a16="http://schemas.microsoft.com/office/drawing/2014/main" id="{6A805C57-43A1-487D-84C0-18F62681364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5059363"/>
                        <a:ext cx="1027112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11">
            <a:extLst>
              <a:ext uri="{FF2B5EF4-FFF2-40B4-BE49-F238E27FC236}">
                <a16:creationId xmlns:a16="http://schemas.microsoft.com/office/drawing/2014/main" id="{C4232396-AE18-48BD-BC80-6EF68AE59114}"/>
              </a:ext>
            </a:extLst>
          </p:cNvPr>
          <p:cNvGraphicFramePr>
            <a:graphicFrameLocks/>
          </p:cNvGraphicFramePr>
          <p:nvPr/>
        </p:nvGraphicFramePr>
        <p:xfrm>
          <a:off x="665443" y="5966831"/>
          <a:ext cx="2992437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9" name="Equation" r:id="rId40" imgW="1295280" imgH="253800" progId="Equation.DSMT4">
                  <p:embed/>
                </p:oleObj>
              </mc:Choice>
              <mc:Fallback>
                <p:oleObj name="Equation" r:id="rId40" imgW="1295280" imgH="253800" progId="Equation.DSMT4">
                  <p:embed/>
                  <p:pic>
                    <p:nvPicPr>
                      <p:cNvPr id="39" name="对象 11">
                        <a:extLst>
                          <a:ext uri="{FF2B5EF4-FFF2-40B4-BE49-F238E27FC236}">
                            <a16:creationId xmlns:a16="http://schemas.microsoft.com/office/drawing/2014/main" id="{C4232396-AE18-48BD-BC80-6EF68AE5911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43" y="5966831"/>
                        <a:ext cx="2992437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11">
            <a:extLst>
              <a:ext uri="{FF2B5EF4-FFF2-40B4-BE49-F238E27FC236}">
                <a16:creationId xmlns:a16="http://schemas.microsoft.com/office/drawing/2014/main" id="{B9819D03-2837-4A3F-B295-DC04A625EF98}"/>
              </a:ext>
            </a:extLst>
          </p:cNvPr>
          <p:cNvGraphicFramePr>
            <a:graphicFrameLocks/>
          </p:cNvGraphicFramePr>
          <p:nvPr/>
        </p:nvGraphicFramePr>
        <p:xfrm>
          <a:off x="4078288" y="6091238"/>
          <a:ext cx="1438275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0" name="Equation" r:id="rId42" imgW="622080" imgH="177480" progId="Equation.DSMT4">
                  <p:embed/>
                </p:oleObj>
              </mc:Choice>
              <mc:Fallback>
                <p:oleObj name="Equation" r:id="rId42" imgW="622080" imgH="177480" progId="Equation.DSMT4">
                  <p:embed/>
                  <p:pic>
                    <p:nvPicPr>
                      <p:cNvPr id="40" name="对象 11">
                        <a:extLst>
                          <a:ext uri="{FF2B5EF4-FFF2-40B4-BE49-F238E27FC236}">
                            <a16:creationId xmlns:a16="http://schemas.microsoft.com/office/drawing/2014/main" id="{B9819D03-2837-4A3F-B295-DC04A625EF9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6091238"/>
                        <a:ext cx="1438275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3211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524" name="Group 4">
            <a:extLst>
              <a:ext uri="{FF2B5EF4-FFF2-40B4-BE49-F238E27FC236}">
                <a16:creationId xmlns:a16="http://schemas.microsoft.com/office/drawing/2014/main" id="{46517F2A-D9FC-4D43-816D-8C152DA2B4AA}"/>
              </a:ext>
            </a:extLst>
          </p:cNvPr>
          <p:cNvGrpSpPr>
            <a:grpSpLocks/>
          </p:cNvGrpSpPr>
          <p:nvPr/>
        </p:nvGrpSpPr>
        <p:grpSpPr bwMode="auto">
          <a:xfrm>
            <a:off x="4928394" y="3887964"/>
            <a:ext cx="1800225" cy="2394668"/>
            <a:chOff x="3787" y="1752"/>
            <a:chExt cx="1134" cy="1657"/>
          </a:xfrm>
        </p:grpSpPr>
        <p:sp>
          <p:nvSpPr>
            <p:cNvPr id="363525" name="Rectangle 5">
              <a:extLst>
                <a:ext uri="{FF2B5EF4-FFF2-40B4-BE49-F238E27FC236}">
                  <a16:creationId xmlns:a16="http://schemas.microsoft.com/office/drawing/2014/main" id="{4E0D6386-2A89-4D1A-8EEE-992B3FF47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1" y="2618"/>
              <a:ext cx="144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26" name="Rectangle 6">
              <a:extLst>
                <a:ext uri="{FF2B5EF4-FFF2-40B4-BE49-F238E27FC236}">
                  <a16:creationId xmlns:a16="http://schemas.microsoft.com/office/drawing/2014/main" id="{FDDCBB88-39C7-49C5-A86D-0DC47AA27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249"/>
              <a:ext cx="408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graphicFrame>
          <p:nvGraphicFramePr>
            <p:cNvPr id="363527" name="Object 7">
              <a:extLst>
                <a:ext uri="{FF2B5EF4-FFF2-40B4-BE49-F238E27FC236}">
                  <a16:creationId xmlns:a16="http://schemas.microsoft.com/office/drawing/2014/main" id="{A81B1838-6B84-4808-84E6-4A308DD8D7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52" y="3022"/>
            <a:ext cx="324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4" name="公式" r:id="rId3" imgW="215640" imgH="228600" progId="Equation.3">
                    <p:embed/>
                  </p:oleObj>
                </mc:Choice>
                <mc:Fallback>
                  <p:oleObj name="公式" r:id="rId3" imgW="215640" imgH="228600" progId="Equation.3">
                    <p:embed/>
                    <p:pic>
                      <p:nvPicPr>
                        <p:cNvPr id="363527" name="Object 7">
                          <a:extLst>
                            <a:ext uri="{FF2B5EF4-FFF2-40B4-BE49-F238E27FC236}">
                              <a16:creationId xmlns:a16="http://schemas.microsoft.com/office/drawing/2014/main" id="{A81B1838-6B84-4808-84E6-4A308DD8D7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2" y="3022"/>
                          <a:ext cx="324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3528" name="Object 8">
              <a:extLst>
                <a:ext uri="{FF2B5EF4-FFF2-40B4-BE49-F238E27FC236}">
                  <a16:creationId xmlns:a16="http://schemas.microsoft.com/office/drawing/2014/main" id="{851E40ED-E811-4FFA-B724-557D8EB022A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5938288"/>
                </p:ext>
              </p:extLst>
            </p:nvPr>
          </p:nvGraphicFramePr>
          <p:xfrm>
            <a:off x="4407" y="1752"/>
            <a:ext cx="287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5" name="公式" r:id="rId5" imgW="177480" imgH="139680" progId="Equation.3">
                    <p:embed/>
                  </p:oleObj>
                </mc:Choice>
                <mc:Fallback>
                  <p:oleObj name="公式" r:id="rId5" imgW="177480" imgH="139680" progId="Equation.3">
                    <p:embed/>
                    <p:pic>
                      <p:nvPicPr>
                        <p:cNvPr id="363528" name="Object 8">
                          <a:extLst>
                            <a:ext uri="{FF2B5EF4-FFF2-40B4-BE49-F238E27FC236}">
                              <a16:creationId xmlns:a16="http://schemas.microsoft.com/office/drawing/2014/main" id="{851E40ED-E811-4FFA-B724-557D8EB022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" y="1752"/>
                          <a:ext cx="287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3529" name="Object 9">
              <a:extLst>
                <a:ext uri="{FF2B5EF4-FFF2-40B4-BE49-F238E27FC236}">
                  <a16:creationId xmlns:a16="http://schemas.microsoft.com/office/drawing/2014/main" id="{98D80DD4-9983-47B8-8486-B4E63AFE34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94" y="1979"/>
            <a:ext cx="32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6" name="公式" r:id="rId7" imgW="203040" imgH="164880" progId="Equation.3">
                    <p:embed/>
                  </p:oleObj>
                </mc:Choice>
                <mc:Fallback>
                  <p:oleObj name="公式" r:id="rId7" imgW="203040" imgH="164880" progId="Equation.3">
                    <p:embed/>
                    <p:pic>
                      <p:nvPicPr>
                        <p:cNvPr id="363529" name="Object 9">
                          <a:extLst>
                            <a:ext uri="{FF2B5EF4-FFF2-40B4-BE49-F238E27FC236}">
                              <a16:creationId xmlns:a16="http://schemas.microsoft.com/office/drawing/2014/main" id="{98D80DD4-9983-47B8-8486-B4E63AFE348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1979"/>
                          <a:ext cx="327" cy="26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3530" name="Object 10">
              <a:extLst>
                <a:ext uri="{FF2B5EF4-FFF2-40B4-BE49-F238E27FC236}">
                  <a16:creationId xmlns:a16="http://schemas.microsoft.com/office/drawing/2014/main" id="{4EE8B234-191A-4421-B3CE-42CCD3BF03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4" y="2568"/>
            <a:ext cx="22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37" name="公式" r:id="rId9" imgW="139680" imgH="177480" progId="Equation.3">
                    <p:embed/>
                  </p:oleObj>
                </mc:Choice>
                <mc:Fallback>
                  <p:oleObj name="公式" r:id="rId9" imgW="139680" imgH="177480" progId="Equation.3">
                    <p:embed/>
                    <p:pic>
                      <p:nvPicPr>
                        <p:cNvPr id="363530" name="Object 10">
                          <a:extLst>
                            <a:ext uri="{FF2B5EF4-FFF2-40B4-BE49-F238E27FC236}">
                              <a16:creationId xmlns:a16="http://schemas.microsoft.com/office/drawing/2014/main" id="{4EE8B234-191A-4421-B3CE-42CCD3BF036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2568"/>
                          <a:ext cx="225" cy="28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3531" name="Line 11">
              <a:extLst>
                <a:ext uri="{FF2B5EF4-FFF2-40B4-BE49-F238E27FC236}">
                  <a16:creationId xmlns:a16="http://schemas.microsoft.com/office/drawing/2014/main" id="{B183A59B-0836-4FBD-A19A-481393C12E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3339"/>
              <a:ext cx="1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32" name="Line 12">
              <a:extLst>
                <a:ext uri="{FF2B5EF4-FFF2-40B4-BE49-F238E27FC236}">
                  <a16:creationId xmlns:a16="http://schemas.microsoft.com/office/drawing/2014/main" id="{CD69E0AA-8DD7-4AE1-B659-64418380D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33" y="3355"/>
              <a:ext cx="91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33" name="Line 13">
              <a:extLst>
                <a:ext uri="{FF2B5EF4-FFF2-40B4-BE49-F238E27FC236}">
                  <a16:creationId xmlns:a16="http://schemas.microsoft.com/office/drawing/2014/main" id="{09C59B18-D56F-43EE-936B-72F3CE8098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14" y="3355"/>
              <a:ext cx="91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34" name="Line 14">
              <a:extLst>
                <a:ext uri="{FF2B5EF4-FFF2-40B4-BE49-F238E27FC236}">
                  <a16:creationId xmlns:a16="http://schemas.microsoft.com/office/drawing/2014/main" id="{1343D874-E24C-4122-9C20-38EB838A3B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3355"/>
              <a:ext cx="91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35" name="Line 15">
              <a:extLst>
                <a:ext uri="{FF2B5EF4-FFF2-40B4-BE49-F238E27FC236}">
                  <a16:creationId xmlns:a16="http://schemas.microsoft.com/office/drawing/2014/main" id="{657E3766-1423-4691-A418-587B4F32C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7" y="3360"/>
              <a:ext cx="91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36" name="Line 16">
              <a:extLst>
                <a:ext uri="{FF2B5EF4-FFF2-40B4-BE49-F238E27FC236}">
                  <a16:creationId xmlns:a16="http://schemas.microsoft.com/office/drawing/2014/main" id="{4E72FA3B-BACC-441F-927B-1D29AF7A49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39" y="3363"/>
              <a:ext cx="91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37" name="Line 17">
              <a:extLst>
                <a:ext uri="{FF2B5EF4-FFF2-40B4-BE49-F238E27FC236}">
                  <a16:creationId xmlns:a16="http://schemas.microsoft.com/office/drawing/2014/main" id="{47385091-95B7-4C3C-9286-59C527429A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8" y="3363"/>
              <a:ext cx="91" cy="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38" name="Rectangle 18">
              <a:extLst>
                <a:ext uri="{FF2B5EF4-FFF2-40B4-BE49-F238E27FC236}">
                  <a16:creationId xmlns:a16="http://schemas.microsoft.com/office/drawing/2014/main" id="{5E80810E-2830-4BDD-A795-DA8E516DC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069"/>
              <a:ext cx="590" cy="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39" name="Freeform 19">
              <a:extLst>
                <a:ext uri="{FF2B5EF4-FFF2-40B4-BE49-F238E27FC236}">
                  <a16:creationId xmlns:a16="http://schemas.microsoft.com/office/drawing/2014/main" id="{195858B5-07D0-4C19-BB70-2C39C686781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763" y="2543"/>
              <a:ext cx="1056" cy="291"/>
            </a:xfrm>
            <a:custGeom>
              <a:avLst/>
              <a:gdLst>
                <a:gd name="T0" fmla="*/ 0 w 1668"/>
                <a:gd name="T1" fmla="*/ 131 h 251"/>
                <a:gd name="T2" fmla="*/ 192 w 1668"/>
                <a:gd name="T3" fmla="*/ 130 h 251"/>
                <a:gd name="T4" fmla="*/ 278 w 1668"/>
                <a:gd name="T5" fmla="*/ 24 h 251"/>
                <a:gd name="T6" fmla="*/ 322 w 1668"/>
                <a:gd name="T7" fmla="*/ 235 h 251"/>
                <a:gd name="T8" fmla="*/ 451 w 1668"/>
                <a:gd name="T9" fmla="*/ 3 h 251"/>
                <a:gd name="T10" fmla="*/ 494 w 1668"/>
                <a:gd name="T11" fmla="*/ 235 h 251"/>
                <a:gd name="T12" fmla="*/ 581 w 1668"/>
                <a:gd name="T13" fmla="*/ 3 h 251"/>
                <a:gd name="T14" fmla="*/ 636 w 1668"/>
                <a:gd name="T15" fmla="*/ 251 h 251"/>
                <a:gd name="T16" fmla="*/ 710 w 1668"/>
                <a:gd name="T17" fmla="*/ 3 h 251"/>
                <a:gd name="T18" fmla="*/ 754 w 1668"/>
                <a:gd name="T19" fmla="*/ 235 h 251"/>
                <a:gd name="T20" fmla="*/ 840 w 1668"/>
                <a:gd name="T21" fmla="*/ 24 h 251"/>
                <a:gd name="T22" fmla="*/ 926 w 1668"/>
                <a:gd name="T23" fmla="*/ 235 h 251"/>
                <a:gd name="T24" fmla="*/ 1013 w 1668"/>
                <a:gd name="T25" fmla="*/ 3 h 251"/>
                <a:gd name="T26" fmla="*/ 1099 w 1668"/>
                <a:gd name="T27" fmla="*/ 235 h 251"/>
                <a:gd name="T28" fmla="*/ 1164 w 1668"/>
                <a:gd name="T29" fmla="*/ 35 h 251"/>
                <a:gd name="T30" fmla="*/ 1248 w 1668"/>
                <a:gd name="T31" fmla="*/ 215 h 251"/>
                <a:gd name="T32" fmla="*/ 1332 w 1668"/>
                <a:gd name="T33" fmla="*/ 23 h 251"/>
                <a:gd name="T34" fmla="*/ 1404 w 1668"/>
                <a:gd name="T35" fmla="*/ 227 h 251"/>
                <a:gd name="T36" fmla="*/ 1488 w 1668"/>
                <a:gd name="T37" fmla="*/ 107 h 251"/>
                <a:gd name="T38" fmla="*/ 1668 w 1668"/>
                <a:gd name="T39" fmla="*/ 107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68" h="251">
                  <a:moveTo>
                    <a:pt x="0" y="131"/>
                  </a:moveTo>
                  <a:cubicBezTo>
                    <a:pt x="34" y="133"/>
                    <a:pt x="146" y="148"/>
                    <a:pt x="192" y="130"/>
                  </a:cubicBezTo>
                  <a:cubicBezTo>
                    <a:pt x="238" y="112"/>
                    <a:pt x="257" y="6"/>
                    <a:pt x="278" y="24"/>
                  </a:cubicBezTo>
                  <a:cubicBezTo>
                    <a:pt x="300" y="41"/>
                    <a:pt x="293" y="239"/>
                    <a:pt x="322" y="235"/>
                  </a:cubicBezTo>
                  <a:cubicBezTo>
                    <a:pt x="350" y="232"/>
                    <a:pt x="422" y="3"/>
                    <a:pt x="451" y="3"/>
                  </a:cubicBezTo>
                  <a:cubicBezTo>
                    <a:pt x="480" y="3"/>
                    <a:pt x="473" y="235"/>
                    <a:pt x="494" y="235"/>
                  </a:cubicBezTo>
                  <a:cubicBezTo>
                    <a:pt x="516" y="235"/>
                    <a:pt x="557" y="0"/>
                    <a:pt x="581" y="3"/>
                  </a:cubicBezTo>
                  <a:cubicBezTo>
                    <a:pt x="605" y="6"/>
                    <a:pt x="615" y="251"/>
                    <a:pt x="636" y="251"/>
                  </a:cubicBezTo>
                  <a:cubicBezTo>
                    <a:pt x="657" y="251"/>
                    <a:pt x="690" y="6"/>
                    <a:pt x="710" y="3"/>
                  </a:cubicBezTo>
                  <a:cubicBezTo>
                    <a:pt x="730" y="0"/>
                    <a:pt x="732" y="232"/>
                    <a:pt x="754" y="235"/>
                  </a:cubicBezTo>
                  <a:cubicBezTo>
                    <a:pt x="775" y="239"/>
                    <a:pt x="811" y="24"/>
                    <a:pt x="840" y="24"/>
                  </a:cubicBezTo>
                  <a:cubicBezTo>
                    <a:pt x="869" y="24"/>
                    <a:pt x="898" y="239"/>
                    <a:pt x="926" y="235"/>
                  </a:cubicBezTo>
                  <a:cubicBezTo>
                    <a:pt x="955" y="232"/>
                    <a:pt x="984" y="3"/>
                    <a:pt x="1013" y="3"/>
                  </a:cubicBezTo>
                  <a:cubicBezTo>
                    <a:pt x="1042" y="3"/>
                    <a:pt x="1074" y="230"/>
                    <a:pt x="1099" y="235"/>
                  </a:cubicBezTo>
                  <a:cubicBezTo>
                    <a:pt x="1124" y="240"/>
                    <a:pt x="1139" y="38"/>
                    <a:pt x="1164" y="35"/>
                  </a:cubicBezTo>
                  <a:cubicBezTo>
                    <a:pt x="1189" y="32"/>
                    <a:pt x="1220" y="217"/>
                    <a:pt x="1248" y="215"/>
                  </a:cubicBezTo>
                  <a:cubicBezTo>
                    <a:pt x="1276" y="213"/>
                    <a:pt x="1306" y="21"/>
                    <a:pt x="1332" y="23"/>
                  </a:cubicBezTo>
                  <a:cubicBezTo>
                    <a:pt x="1358" y="25"/>
                    <a:pt x="1378" y="213"/>
                    <a:pt x="1404" y="227"/>
                  </a:cubicBezTo>
                  <a:cubicBezTo>
                    <a:pt x="1430" y="241"/>
                    <a:pt x="1444" y="127"/>
                    <a:pt x="1488" y="107"/>
                  </a:cubicBezTo>
                  <a:cubicBezTo>
                    <a:pt x="1532" y="87"/>
                    <a:pt x="1631" y="107"/>
                    <a:pt x="1668" y="107"/>
                  </a:cubicBez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  <p:sp>
          <p:nvSpPr>
            <p:cNvPr id="363540" name="Oval 20">
              <a:extLst>
                <a:ext uri="{FF2B5EF4-FFF2-40B4-BE49-F238E27FC236}">
                  <a16:creationId xmlns:a16="http://schemas.microsoft.com/office/drawing/2014/main" id="{310A1149-0FD3-4CEB-B4E4-276CEB80E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1773"/>
              <a:ext cx="174" cy="274"/>
            </a:xfrm>
            <a:prstGeom prst="ellipse">
              <a:avLst/>
            </a:prstGeom>
            <a:solidFill>
              <a:srgbClr val="00FFFF"/>
            </a:solidFill>
            <a:ln w="38100">
              <a:solidFill>
                <a:srgbClr val="6666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63541" name="Rectangle 21">
            <a:extLst>
              <a:ext uri="{FF2B5EF4-FFF2-40B4-BE49-F238E27FC236}">
                <a16:creationId xmlns:a16="http://schemas.microsoft.com/office/drawing/2014/main" id="{1926326C-B306-4A09-A9F5-FF4C2ADD81B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80061" y="88873"/>
            <a:ext cx="8569325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30000"/>
              </a:lnSpc>
            </a:pPr>
            <a:r>
              <a:rPr kumimoji="1" lang="zh-CN" altLang="en-US" sz="2400" i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</a:t>
            </a:r>
            <a:r>
              <a:rPr kumimoji="1" lang="en-US" altLang="zh-CN" sz="2400" i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kumimoji="1" lang="zh-CN" altLang="en-US" sz="2400" i="0" dirty="0">
                <a:solidFill>
                  <a:srgbClr val="C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</a:t>
            </a: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一倔强系数为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的弹簧</a:t>
            </a:r>
            <a:r>
              <a:rPr kumimoji="1"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一端与质量为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的水平板相连，另一端与地面上质量为</a:t>
            </a:r>
            <a:r>
              <a:rPr kumimoji="1" lang="en-US" altLang="zh-CN" sz="2400" i="1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en-US" altLang="zh-CN" sz="2400" i="0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kumimoji="1" lang="en-US" altLang="zh-CN" sz="2400" i="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的物体相连，质量为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的泥球自板上高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处自由下落到板上。要使弹簧在压缩后</a:t>
            </a:r>
            <a:endParaRPr kumimoji="1" lang="en-US" altLang="zh-CN" sz="2400" i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反弹时，恰能将地面上的物体提起来，求：</a:t>
            </a:r>
            <a:endParaRPr kumimoji="1" lang="en-US" altLang="zh-CN" sz="2400" i="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</a:pP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泥球下落的高度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</a:t>
            </a:r>
            <a:r>
              <a:rPr kumimoji="1" lang="en-US" altLang="zh-CN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zh-CN" altLang="en-US" sz="2400" i="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？</a:t>
            </a:r>
          </a:p>
        </p:txBody>
      </p:sp>
      <p:sp>
        <p:nvSpPr>
          <p:cNvPr id="20" name="Rectangle 38">
            <a:extLst>
              <a:ext uri="{FF2B5EF4-FFF2-40B4-BE49-F238E27FC236}">
                <a16:creationId xmlns:a16="http://schemas.microsoft.com/office/drawing/2014/main" id="{84465136-FCB2-4F1B-A968-6716A092C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061" y="3306487"/>
            <a:ext cx="5400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解：泥球自由下落到板上</a:t>
            </a:r>
          </a:p>
        </p:txBody>
      </p:sp>
      <p:grpSp>
        <p:nvGrpSpPr>
          <p:cNvPr id="54" name="Group 4">
            <a:extLst>
              <a:ext uri="{FF2B5EF4-FFF2-40B4-BE49-F238E27FC236}">
                <a16:creationId xmlns:a16="http://schemas.microsoft.com/office/drawing/2014/main" id="{F8DDDCAC-AF9C-42C4-8341-326AB1A0EB96}"/>
              </a:ext>
            </a:extLst>
          </p:cNvPr>
          <p:cNvGrpSpPr>
            <a:grpSpLocks/>
          </p:cNvGrpSpPr>
          <p:nvPr/>
        </p:nvGrpSpPr>
        <p:grpSpPr bwMode="auto">
          <a:xfrm>
            <a:off x="6876377" y="2250382"/>
            <a:ext cx="1800225" cy="4073526"/>
            <a:chOff x="295" y="164"/>
            <a:chExt cx="1134" cy="2566"/>
          </a:xfrm>
        </p:grpSpPr>
        <p:grpSp>
          <p:nvGrpSpPr>
            <p:cNvPr id="55" name="Group 5">
              <a:extLst>
                <a:ext uri="{FF2B5EF4-FFF2-40B4-BE49-F238E27FC236}">
                  <a16:creationId xmlns:a16="http://schemas.microsoft.com/office/drawing/2014/main" id="{A667E2C4-38D9-4546-A389-4B69ED5BF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64"/>
              <a:ext cx="1134" cy="2566"/>
              <a:chOff x="249" y="436"/>
              <a:chExt cx="1134" cy="2566"/>
            </a:xfrm>
          </p:grpSpPr>
          <p:sp>
            <p:nvSpPr>
              <p:cNvPr id="57" name="Rectangle 6">
                <a:extLst>
                  <a:ext uri="{FF2B5EF4-FFF2-40B4-BE49-F238E27FC236}">
                    <a16:creationId xmlns:a16="http://schemas.microsoft.com/office/drawing/2014/main" id="{467ADA00-5FD5-492E-9713-3F1DC9028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3" y="2211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58" name="Rectangle 7">
                <a:extLst>
                  <a:ext uri="{FF2B5EF4-FFF2-40B4-BE49-F238E27FC236}">
                    <a16:creationId xmlns:a16="http://schemas.microsoft.com/office/drawing/2014/main" id="{7535A71C-E4B1-4CBD-9E07-0BB1E2F0AE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2842"/>
                <a:ext cx="408" cy="9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graphicFrame>
            <p:nvGraphicFramePr>
              <p:cNvPr id="59" name="Object 8">
                <a:extLst>
                  <a:ext uri="{FF2B5EF4-FFF2-40B4-BE49-F238E27FC236}">
                    <a16:creationId xmlns:a16="http://schemas.microsoft.com/office/drawing/2014/main" id="{6B223187-52E6-42DA-A7B9-34583F5DE4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4" y="2615"/>
              <a:ext cx="324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38" name="公式" r:id="rId11" imgW="215640" imgH="228600" progId="Equation.3">
                      <p:embed/>
                    </p:oleObj>
                  </mc:Choice>
                  <mc:Fallback>
                    <p:oleObj name="公式" r:id="rId11" imgW="215640" imgH="228600" progId="Equation.3">
                      <p:embed/>
                      <p:pic>
                        <p:nvPicPr>
                          <p:cNvPr id="374792" name="Object 8">
                            <a:extLst>
                              <a:ext uri="{FF2B5EF4-FFF2-40B4-BE49-F238E27FC236}">
                                <a16:creationId xmlns:a16="http://schemas.microsoft.com/office/drawing/2014/main" id="{C26F19B5-291C-4817-9BE6-0C3032C299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4" y="2615"/>
                            <a:ext cx="324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Object 9">
                <a:extLst>
                  <a:ext uri="{FF2B5EF4-FFF2-40B4-BE49-F238E27FC236}">
                    <a16:creationId xmlns:a16="http://schemas.microsoft.com/office/drawing/2014/main" id="{EE237902-3506-47F8-A642-56336AD399B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884" y="436"/>
              <a:ext cx="28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39" name="公式" r:id="rId13" imgW="177480" imgH="139680" progId="Equation.3">
                      <p:embed/>
                    </p:oleObj>
                  </mc:Choice>
                  <mc:Fallback>
                    <p:oleObj name="公式" r:id="rId13" imgW="177480" imgH="139680" progId="Equation.3">
                      <p:embed/>
                      <p:pic>
                        <p:nvPicPr>
                          <p:cNvPr id="374793" name="Object 9">
                            <a:extLst>
                              <a:ext uri="{FF2B5EF4-FFF2-40B4-BE49-F238E27FC236}">
                                <a16:creationId xmlns:a16="http://schemas.microsoft.com/office/drawing/2014/main" id="{A4813BAA-CC51-4F9B-8767-BB4FE106044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436"/>
                            <a:ext cx="287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" name="Object 10">
                <a:extLst>
                  <a:ext uri="{FF2B5EF4-FFF2-40B4-BE49-F238E27FC236}">
                    <a16:creationId xmlns:a16="http://schemas.microsoft.com/office/drawing/2014/main" id="{97401053-6412-45DB-B658-8CB478C532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6" y="1572"/>
              <a:ext cx="327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40" name="公式" r:id="rId14" imgW="203040" imgH="164880" progId="Equation.3">
                      <p:embed/>
                    </p:oleObj>
                  </mc:Choice>
                  <mc:Fallback>
                    <p:oleObj name="公式" r:id="rId14" imgW="203040" imgH="164880" progId="Equation.3">
                      <p:embed/>
                      <p:pic>
                        <p:nvPicPr>
                          <p:cNvPr id="374794" name="Object 10">
                            <a:extLst>
                              <a:ext uri="{FF2B5EF4-FFF2-40B4-BE49-F238E27FC236}">
                                <a16:creationId xmlns:a16="http://schemas.microsoft.com/office/drawing/2014/main" id="{759FE3DC-6670-41F6-8935-81A14476B70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572"/>
                            <a:ext cx="327" cy="26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" name="Object 11">
                <a:extLst>
                  <a:ext uri="{FF2B5EF4-FFF2-40B4-BE49-F238E27FC236}">
                    <a16:creationId xmlns:a16="http://schemas.microsoft.com/office/drawing/2014/main" id="{9E55E57C-A853-473E-B2BB-ADADD0525A3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6" y="2161"/>
              <a:ext cx="225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941" name="公式" r:id="rId15" imgW="139680" imgH="177480" progId="Equation.3">
                      <p:embed/>
                    </p:oleObj>
                  </mc:Choice>
                  <mc:Fallback>
                    <p:oleObj name="公式" r:id="rId15" imgW="139680" imgH="177480" progId="Equation.3">
                      <p:embed/>
                      <p:pic>
                        <p:nvPicPr>
                          <p:cNvPr id="374795" name="Object 11">
                            <a:extLst>
                              <a:ext uri="{FF2B5EF4-FFF2-40B4-BE49-F238E27FC236}">
                                <a16:creationId xmlns:a16="http://schemas.microsoft.com/office/drawing/2014/main" id="{30525811-B0B3-4417-8CD5-2ED76053C1C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2161"/>
                            <a:ext cx="225" cy="287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3" name="Line 12">
                <a:extLst>
                  <a:ext uri="{FF2B5EF4-FFF2-40B4-BE49-F238E27FC236}">
                    <a16:creationId xmlns:a16="http://schemas.microsoft.com/office/drawing/2014/main" id="{D0119D39-551B-44AC-88F1-C4BE4B9F1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" y="2932"/>
                <a:ext cx="113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4" name="Line 13">
                <a:extLst>
                  <a:ext uri="{FF2B5EF4-FFF2-40B4-BE49-F238E27FC236}">
                    <a16:creationId xmlns:a16="http://schemas.microsoft.com/office/drawing/2014/main" id="{46A9F3DC-D108-4FFF-8EE8-DE8DF25AF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5" y="2948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5" name="Line 14">
                <a:extLst>
                  <a:ext uri="{FF2B5EF4-FFF2-40B4-BE49-F238E27FC236}">
                    <a16:creationId xmlns:a16="http://schemas.microsoft.com/office/drawing/2014/main" id="{A353B147-B828-41D8-BAAA-86CF0D2E1B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" y="2948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6" name="Line 15">
                <a:extLst>
                  <a:ext uri="{FF2B5EF4-FFF2-40B4-BE49-F238E27FC236}">
                    <a16:creationId xmlns:a16="http://schemas.microsoft.com/office/drawing/2014/main" id="{F7C45736-3C50-4E91-A010-44BB316BB4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7" y="2948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7" name="Line 16">
                <a:extLst>
                  <a:ext uri="{FF2B5EF4-FFF2-40B4-BE49-F238E27FC236}">
                    <a16:creationId xmlns:a16="http://schemas.microsoft.com/office/drawing/2014/main" id="{50134936-0CEA-42C3-AE26-ABA07301F6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" y="2953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8" name="Line 17">
                <a:extLst>
                  <a:ext uri="{FF2B5EF4-FFF2-40B4-BE49-F238E27FC236}">
                    <a16:creationId xmlns:a16="http://schemas.microsoft.com/office/drawing/2014/main" id="{A518E8F4-008F-4CD2-8FD5-094CF07623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1" y="2956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9" name="Line 18">
                <a:extLst>
                  <a:ext uri="{FF2B5EF4-FFF2-40B4-BE49-F238E27FC236}">
                    <a16:creationId xmlns:a16="http://schemas.microsoft.com/office/drawing/2014/main" id="{1BCBF802-DD36-49F5-94BD-7529980207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20" y="2956"/>
                <a:ext cx="91" cy="4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0" name="Rectangle 19">
                <a:extLst>
                  <a:ext uri="{FF2B5EF4-FFF2-40B4-BE49-F238E27FC236}">
                    <a16:creationId xmlns:a16="http://schemas.microsoft.com/office/drawing/2014/main" id="{D1E32B10-80F7-4D97-8AE7-6233A8BB0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" y="1662"/>
                <a:ext cx="590" cy="9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1" name="Freeform 20">
                <a:extLst>
                  <a:ext uri="{FF2B5EF4-FFF2-40B4-BE49-F238E27FC236}">
                    <a16:creationId xmlns:a16="http://schemas.microsoft.com/office/drawing/2014/main" id="{44621565-81A6-4C0F-9CC0-4DC150B44D8B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225" y="2136"/>
                <a:ext cx="1056" cy="291"/>
              </a:xfrm>
              <a:custGeom>
                <a:avLst/>
                <a:gdLst>
                  <a:gd name="T0" fmla="*/ 0 w 1668"/>
                  <a:gd name="T1" fmla="*/ 131 h 251"/>
                  <a:gd name="T2" fmla="*/ 192 w 1668"/>
                  <a:gd name="T3" fmla="*/ 130 h 251"/>
                  <a:gd name="T4" fmla="*/ 278 w 1668"/>
                  <a:gd name="T5" fmla="*/ 24 h 251"/>
                  <a:gd name="T6" fmla="*/ 322 w 1668"/>
                  <a:gd name="T7" fmla="*/ 235 h 251"/>
                  <a:gd name="T8" fmla="*/ 451 w 1668"/>
                  <a:gd name="T9" fmla="*/ 3 h 251"/>
                  <a:gd name="T10" fmla="*/ 494 w 1668"/>
                  <a:gd name="T11" fmla="*/ 235 h 251"/>
                  <a:gd name="T12" fmla="*/ 581 w 1668"/>
                  <a:gd name="T13" fmla="*/ 3 h 251"/>
                  <a:gd name="T14" fmla="*/ 636 w 1668"/>
                  <a:gd name="T15" fmla="*/ 251 h 251"/>
                  <a:gd name="T16" fmla="*/ 710 w 1668"/>
                  <a:gd name="T17" fmla="*/ 3 h 251"/>
                  <a:gd name="T18" fmla="*/ 754 w 1668"/>
                  <a:gd name="T19" fmla="*/ 235 h 251"/>
                  <a:gd name="T20" fmla="*/ 840 w 1668"/>
                  <a:gd name="T21" fmla="*/ 24 h 251"/>
                  <a:gd name="T22" fmla="*/ 926 w 1668"/>
                  <a:gd name="T23" fmla="*/ 235 h 251"/>
                  <a:gd name="T24" fmla="*/ 1013 w 1668"/>
                  <a:gd name="T25" fmla="*/ 3 h 251"/>
                  <a:gd name="T26" fmla="*/ 1099 w 1668"/>
                  <a:gd name="T27" fmla="*/ 235 h 251"/>
                  <a:gd name="T28" fmla="*/ 1164 w 1668"/>
                  <a:gd name="T29" fmla="*/ 35 h 251"/>
                  <a:gd name="T30" fmla="*/ 1248 w 1668"/>
                  <a:gd name="T31" fmla="*/ 215 h 251"/>
                  <a:gd name="T32" fmla="*/ 1332 w 1668"/>
                  <a:gd name="T33" fmla="*/ 23 h 251"/>
                  <a:gd name="T34" fmla="*/ 1404 w 1668"/>
                  <a:gd name="T35" fmla="*/ 227 h 251"/>
                  <a:gd name="T36" fmla="*/ 1488 w 1668"/>
                  <a:gd name="T37" fmla="*/ 107 h 251"/>
                  <a:gd name="T38" fmla="*/ 1668 w 1668"/>
                  <a:gd name="T39" fmla="*/ 107 h 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668" h="251">
                    <a:moveTo>
                      <a:pt x="0" y="131"/>
                    </a:moveTo>
                    <a:cubicBezTo>
                      <a:pt x="34" y="133"/>
                      <a:pt x="146" y="148"/>
                      <a:pt x="192" y="130"/>
                    </a:cubicBezTo>
                    <a:cubicBezTo>
                      <a:pt x="238" y="112"/>
                      <a:pt x="257" y="6"/>
                      <a:pt x="278" y="24"/>
                    </a:cubicBezTo>
                    <a:cubicBezTo>
                      <a:pt x="300" y="41"/>
                      <a:pt x="293" y="239"/>
                      <a:pt x="322" y="235"/>
                    </a:cubicBezTo>
                    <a:cubicBezTo>
                      <a:pt x="350" y="232"/>
                      <a:pt x="422" y="3"/>
                      <a:pt x="451" y="3"/>
                    </a:cubicBezTo>
                    <a:cubicBezTo>
                      <a:pt x="480" y="3"/>
                      <a:pt x="473" y="235"/>
                      <a:pt x="494" y="235"/>
                    </a:cubicBezTo>
                    <a:cubicBezTo>
                      <a:pt x="516" y="235"/>
                      <a:pt x="557" y="0"/>
                      <a:pt x="581" y="3"/>
                    </a:cubicBezTo>
                    <a:cubicBezTo>
                      <a:pt x="605" y="6"/>
                      <a:pt x="615" y="251"/>
                      <a:pt x="636" y="251"/>
                    </a:cubicBezTo>
                    <a:cubicBezTo>
                      <a:pt x="657" y="251"/>
                      <a:pt x="690" y="6"/>
                      <a:pt x="710" y="3"/>
                    </a:cubicBezTo>
                    <a:cubicBezTo>
                      <a:pt x="730" y="0"/>
                      <a:pt x="732" y="232"/>
                      <a:pt x="754" y="235"/>
                    </a:cubicBezTo>
                    <a:cubicBezTo>
                      <a:pt x="775" y="239"/>
                      <a:pt x="811" y="24"/>
                      <a:pt x="840" y="24"/>
                    </a:cubicBezTo>
                    <a:cubicBezTo>
                      <a:pt x="869" y="24"/>
                      <a:pt x="898" y="239"/>
                      <a:pt x="926" y="235"/>
                    </a:cubicBezTo>
                    <a:cubicBezTo>
                      <a:pt x="955" y="232"/>
                      <a:pt x="984" y="3"/>
                      <a:pt x="1013" y="3"/>
                    </a:cubicBezTo>
                    <a:cubicBezTo>
                      <a:pt x="1042" y="3"/>
                      <a:pt x="1074" y="230"/>
                      <a:pt x="1099" y="235"/>
                    </a:cubicBezTo>
                    <a:cubicBezTo>
                      <a:pt x="1124" y="240"/>
                      <a:pt x="1139" y="38"/>
                      <a:pt x="1164" y="35"/>
                    </a:cubicBezTo>
                    <a:cubicBezTo>
                      <a:pt x="1189" y="32"/>
                      <a:pt x="1220" y="217"/>
                      <a:pt x="1248" y="215"/>
                    </a:cubicBezTo>
                    <a:cubicBezTo>
                      <a:pt x="1276" y="213"/>
                      <a:pt x="1306" y="21"/>
                      <a:pt x="1332" y="23"/>
                    </a:cubicBezTo>
                    <a:cubicBezTo>
                      <a:pt x="1358" y="25"/>
                      <a:pt x="1378" y="213"/>
                      <a:pt x="1404" y="227"/>
                    </a:cubicBezTo>
                    <a:cubicBezTo>
                      <a:pt x="1430" y="241"/>
                      <a:pt x="1444" y="127"/>
                      <a:pt x="1488" y="107"/>
                    </a:cubicBezTo>
                    <a:cubicBezTo>
                      <a:pt x="1532" y="87"/>
                      <a:pt x="1631" y="107"/>
                      <a:pt x="1668" y="107"/>
                    </a:cubicBezTo>
                  </a:path>
                </a:pathLst>
              </a:custGeom>
              <a:noFill/>
              <a:ln w="2857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72" name="Oval 21">
                <a:extLst>
                  <a:ext uri="{FF2B5EF4-FFF2-40B4-BE49-F238E27FC236}">
                    <a16:creationId xmlns:a16="http://schemas.microsoft.com/office/drawing/2014/main" id="{D6B200BD-107C-41F3-A069-D31274DD5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9" y="483"/>
                <a:ext cx="198" cy="258"/>
              </a:xfrm>
              <a:prstGeom prst="ellipse">
                <a:avLst/>
              </a:prstGeom>
              <a:solidFill>
                <a:srgbClr val="00FFFF"/>
              </a:solidFill>
              <a:ln w="38100">
                <a:solidFill>
                  <a:srgbClr val="6666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zh-CN" altLang="en-US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56" name="Line 22">
              <a:extLst>
                <a:ext uri="{FF2B5EF4-FFF2-40B4-BE49-F238E27FC236}">
                  <a16:creationId xmlns:a16="http://schemas.microsoft.com/office/drawing/2014/main" id="{D6BE4E61-C656-4EF7-BF33-AF44F0415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" y="469"/>
              <a:ext cx="0" cy="9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81" name="Group 32">
            <a:extLst>
              <a:ext uri="{FF2B5EF4-FFF2-40B4-BE49-F238E27FC236}">
                <a16:creationId xmlns:a16="http://schemas.microsoft.com/office/drawing/2014/main" id="{A15D7B32-F9AF-4D56-B320-AD2CBBD44E6F}"/>
              </a:ext>
            </a:extLst>
          </p:cNvPr>
          <p:cNvGrpSpPr>
            <a:grpSpLocks/>
          </p:cNvGrpSpPr>
          <p:nvPr/>
        </p:nvGrpSpPr>
        <p:grpSpPr bwMode="auto">
          <a:xfrm>
            <a:off x="8603577" y="2394843"/>
            <a:ext cx="360362" cy="1800225"/>
            <a:chOff x="1519" y="527"/>
            <a:chExt cx="227" cy="1134"/>
          </a:xfrm>
        </p:grpSpPr>
        <p:sp>
          <p:nvSpPr>
            <p:cNvPr id="82" name="Line 33">
              <a:extLst>
                <a:ext uri="{FF2B5EF4-FFF2-40B4-BE49-F238E27FC236}">
                  <a16:creationId xmlns:a16="http://schemas.microsoft.com/office/drawing/2014/main" id="{5908DB0E-BFFE-47CE-99B9-B470CB3C4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52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83" name="Line 34">
              <a:extLst>
                <a:ext uri="{FF2B5EF4-FFF2-40B4-BE49-F238E27FC236}">
                  <a16:creationId xmlns:a16="http://schemas.microsoft.com/office/drawing/2014/main" id="{42A0AC6E-B326-4FC1-BEE3-BA4988263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5" y="1661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84" name="Line 35">
              <a:extLst>
                <a:ext uri="{FF2B5EF4-FFF2-40B4-BE49-F238E27FC236}">
                  <a16:creationId xmlns:a16="http://schemas.microsoft.com/office/drawing/2014/main" id="{832B0590-331D-43E6-B0C4-435D4518D8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55" y="527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Line 36">
              <a:extLst>
                <a:ext uri="{FF2B5EF4-FFF2-40B4-BE49-F238E27FC236}">
                  <a16:creationId xmlns:a16="http://schemas.microsoft.com/office/drawing/2014/main" id="{30EAF2CE-20E9-4D5A-B810-6D18D90896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5" y="120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86" name="Text Box 37">
              <a:extLst>
                <a:ext uri="{FF2B5EF4-FFF2-40B4-BE49-F238E27FC236}">
                  <a16:creationId xmlns:a16="http://schemas.microsoft.com/office/drawing/2014/main" id="{78777303-2F0A-4199-B30B-701E81AEA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890"/>
              <a:ext cx="1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0000FF"/>
                  </a:solidFill>
                  <a:latin typeface="+mn-ea"/>
                  <a:ea typeface="+mn-ea"/>
                </a:rPr>
                <a:t>H</a:t>
              </a:r>
            </a:p>
          </p:txBody>
        </p:sp>
      </p:grpSp>
      <p:graphicFrame>
        <p:nvGraphicFramePr>
          <p:cNvPr id="87" name="Object 31">
            <a:extLst>
              <a:ext uri="{FF2B5EF4-FFF2-40B4-BE49-F238E27FC236}">
                <a16:creationId xmlns:a16="http://schemas.microsoft.com/office/drawing/2014/main" id="{A894AC76-0110-4BE1-8A09-8A263C59C0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442150"/>
              </p:ext>
            </p:extLst>
          </p:nvPr>
        </p:nvGraphicFramePr>
        <p:xfrm>
          <a:off x="1423193" y="4004568"/>
          <a:ext cx="1560513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2" name="Equation" r:id="rId16" imgW="672840" imgH="253800" progId="Equation.DSMT4">
                  <p:embed/>
                </p:oleObj>
              </mc:Choice>
              <mc:Fallback>
                <p:oleObj name="Equation" r:id="rId16" imgW="672840" imgH="253800" progId="Equation.DSMT4">
                  <p:embed/>
                  <p:pic>
                    <p:nvPicPr>
                      <p:cNvPr id="374815" name="Object 31">
                        <a:extLst>
                          <a:ext uri="{FF2B5EF4-FFF2-40B4-BE49-F238E27FC236}">
                            <a16:creationId xmlns:a16="http://schemas.microsoft.com/office/drawing/2014/main" id="{0037D777-715B-4A45-A156-EB5BBC396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193" y="4004568"/>
                        <a:ext cx="1560513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" name="Rectangle 39">
            <a:extLst>
              <a:ext uri="{FF2B5EF4-FFF2-40B4-BE49-F238E27FC236}">
                <a16:creationId xmlns:a16="http://schemas.microsoft.com/office/drawing/2014/main" id="{61387810-2A8C-4722-ADE5-511B1BA91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49" y="4837362"/>
            <a:ext cx="54006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i="0" dirty="0">
                <a:solidFill>
                  <a:srgbClr val="0000FF"/>
                </a:solidFill>
                <a:latin typeface="+mn-ea"/>
                <a:ea typeface="+mn-ea"/>
              </a:rPr>
              <a:t>泥球与板碰撞瞬间，动量守恒</a:t>
            </a:r>
          </a:p>
        </p:txBody>
      </p:sp>
      <p:graphicFrame>
        <p:nvGraphicFramePr>
          <p:cNvPr id="89" name="Object 40">
            <a:extLst>
              <a:ext uri="{FF2B5EF4-FFF2-40B4-BE49-F238E27FC236}">
                <a16:creationId xmlns:a16="http://schemas.microsoft.com/office/drawing/2014/main" id="{BF403047-7479-4423-9C8D-F507B82D5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85085"/>
              </p:ext>
            </p:extLst>
          </p:nvPr>
        </p:nvGraphicFramePr>
        <p:xfrm>
          <a:off x="701796" y="5563096"/>
          <a:ext cx="23034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3" name="Equation" r:id="rId18" imgW="965160" imgH="203040" progId="Equation.DSMT4">
                  <p:embed/>
                </p:oleObj>
              </mc:Choice>
              <mc:Fallback>
                <p:oleObj name="Equation" r:id="rId18" imgW="965160" imgH="203040" progId="Equation.DSMT4">
                  <p:embed/>
                  <p:pic>
                    <p:nvPicPr>
                      <p:cNvPr id="374824" name="Object 40">
                        <a:extLst>
                          <a:ext uri="{FF2B5EF4-FFF2-40B4-BE49-F238E27FC236}">
                            <a16:creationId xmlns:a16="http://schemas.microsoft.com/office/drawing/2014/main" id="{16AC44F0-4B91-4BC7-A44B-9ED47D5DD0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796" y="5563096"/>
                        <a:ext cx="23034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8" grpId="0"/>
    </p:bldLst>
  </p:timing>
</p:sld>
</file>

<file path=ppt/theme/theme1.xml><?xml version="1.0" encoding="utf-8"?>
<a:theme xmlns:a="http://schemas.openxmlformats.org/drawingml/2006/main" name="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alloons">
  <a:themeElements>
    <a:clrScheme name="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783"/>
      </a:accent4>
      <a:accent5>
        <a:srgbClr val="F4FCE5"/>
      </a:accent5>
      <a:accent6>
        <a:srgbClr val="D3DDE5"/>
      </a:accent6>
      <a:hlink>
        <a:srgbClr val="CC99FF"/>
      </a:hlink>
      <a:folHlink>
        <a:srgbClr val="F2DFFD"/>
      </a:folHlink>
    </a:clrScheme>
    <a:fontScheme name="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36</TotalTime>
  <Pages>0</Pages>
  <Words>779</Words>
  <Characters>0</Characters>
  <Application>Microsoft Office PowerPoint</Application>
  <DocSecurity>0</DocSecurity>
  <PresentationFormat>全屏显示(4:3)</PresentationFormat>
  <Lines>0</Lines>
  <Paragraphs>80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楷体_GB2312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Balloons</vt:lpstr>
      <vt:lpstr>1_Balloons</vt:lpstr>
      <vt:lpstr>MathType 6.0 Equation</vt:lpstr>
      <vt:lpstr>Microsoft Equation 3.0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南京建筑工程学院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subject/>
  <dc:creator>yl</dc:creator>
  <cp:keywords/>
  <dc:description/>
  <cp:lastModifiedBy>Administrator</cp:lastModifiedBy>
  <cp:revision>364</cp:revision>
  <dcterms:created xsi:type="dcterms:W3CDTF">2001-03-15T01:39:43Z</dcterms:created>
  <dcterms:modified xsi:type="dcterms:W3CDTF">2020-03-09T05:40:36Z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