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32EC1-CC7A-7441-B661-11C90FD38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11FB72-99D5-B2C6-B228-069754FCF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8088B-D7AA-A1DC-DE65-E79C5DB3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6F6A-D4E9-49D3-92D9-AB2DF0482F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80F6B-8609-E9A8-70EA-D5EFC040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31A34-390A-A8D9-9FBE-3CA0000B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C6D0-EEBF-4AC6-8244-D09728251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7AC0A-8929-C361-3F8B-05C814AB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EE45FD-EB7E-11F9-C5DE-A72D9C38D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6E07D-AF8B-F13E-D7AE-987A9AD8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6F6A-D4E9-49D3-92D9-AB2DF0482F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A6654-BF43-7925-3323-61DD577E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A4D94-8145-56DE-BE87-25CB3BA6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C6D0-EEBF-4AC6-8244-D09728251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7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880D6F-0FFE-10E7-DAA6-F072307B9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FD9035-2C99-5B8D-249D-F16ECB158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0DEB8-46B1-0948-B9D0-B408C091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6F6A-D4E9-49D3-92D9-AB2DF0482F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A4A48-062A-14BC-1728-3B3A85C2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23E72-E79C-9EFA-3CA5-0F961CF4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C6D0-EEBF-4AC6-8244-D09728251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2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8E617-0E30-8861-C7F8-B879E049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44560-E82D-EF3B-5B9C-C53E461E0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2EC79-9F20-D61D-629B-E9F6E53C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6F6A-D4E9-49D3-92D9-AB2DF0482F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37AEC-8D18-37EC-0471-C443A675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0DF74-0EB1-5426-76AF-7B07F6CF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C6D0-EEBF-4AC6-8244-D09728251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2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B9D08-30B0-6CE8-AB02-9A0A1263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5F591-717F-D62C-1833-FFD78395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1F988-7CD3-3DA7-693E-06052DE4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6F6A-D4E9-49D3-92D9-AB2DF0482F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01414-508E-4ABF-4DD2-2D462009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A4941-AB15-638F-6C18-04537D97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C6D0-EEBF-4AC6-8244-D09728251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9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C611D-9EA9-A43F-4128-11670B82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77166-5EAB-6DC0-7E08-937B5058F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C5C79-DE47-F828-08CE-CE0058D4E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028C3-1283-E29F-F410-DC5B6E4E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6F6A-D4E9-49D3-92D9-AB2DF0482F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85EF3F-75FF-3725-4E25-4E5B52C8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8CE11-EE03-746C-BF90-11943132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C6D0-EEBF-4AC6-8244-D09728251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3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62407-7F76-384D-862E-B6F984D7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493B4-9CFD-6E09-619A-04ADB644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DD2D6E-FBA1-5DAD-43EB-134C9D3B1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3DF60-DA95-9C07-FC4C-0151A7639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8141F8-0DE6-F622-9183-863C42811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D4967-083C-5FE1-5BC9-47DF5CE0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6F6A-D4E9-49D3-92D9-AB2DF0482F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47D149-59A1-6F5B-BD46-819ECEEF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4FC0A-37B0-D048-ADB9-7C47B902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C6D0-EEBF-4AC6-8244-D09728251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1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DA744-3AA0-0F7E-6C70-225ACDC1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D41553-E64F-253D-63A8-4347B038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6F6A-D4E9-49D3-92D9-AB2DF0482F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E8B44E-E6DE-EA95-8ED8-BA726FED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0CB1B7-862A-AE8F-83BA-E9079B00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C6D0-EEBF-4AC6-8244-D09728251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3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2DD38-396E-4ED3-BA3E-72B9674D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6F6A-D4E9-49D3-92D9-AB2DF0482F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A144F7-27E7-B4D8-B262-A4A990C1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97F75-9641-D86B-B763-A4C00463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C6D0-EEBF-4AC6-8244-D09728251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2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78E86-5CFC-D4AE-B734-2A288828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F9827-7AE1-2545-06C4-ED5FD41B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DD9BF-D206-5157-7B85-2075D2C17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805E2-77A3-1A6E-056D-D88821FA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6F6A-D4E9-49D3-92D9-AB2DF0482F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15973-CB03-57B1-9044-543AC854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CBB8A-0158-5AAA-1DD7-07B5DF0E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C6D0-EEBF-4AC6-8244-D09728251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7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612ED-5178-FC86-4108-D220806B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991E0B-08A0-7787-FD31-D568878A0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3D2721-FC8E-814E-A01F-7D0645509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9E7DE-CC74-2FAC-552F-BA84F2B7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6F6A-D4E9-49D3-92D9-AB2DF0482F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04FA5-2BF2-F450-64AD-FCEAE057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3C2755-6451-5BF5-B2DF-DA072B46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C6D0-EEBF-4AC6-8244-D09728251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2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0F66D1-72CD-AF90-D6BD-A61ABEF9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4B4CA-0CCA-191E-63E0-DCD79F1F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864C9-5350-CCFF-FC4D-61B61C624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56F6A-D4E9-49D3-92D9-AB2DF0482F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1C4A5-A9E6-2442-4F36-AC5F119B8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EE8AE-7A24-F9F8-C7E6-6258858F7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7C6D0-EEBF-4AC6-8244-D09728251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6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5ED4517-A1BC-5F1A-F511-31FE8F809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9" y="821160"/>
            <a:ext cx="4791075" cy="463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6BEAB1-5FB9-15C4-134E-82E9E7D7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916" y="821160"/>
            <a:ext cx="4791075" cy="4629150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32523F29-887D-7480-3203-1CE13B7A7EC3}"/>
              </a:ext>
            </a:extLst>
          </p:cNvPr>
          <p:cNvSpPr/>
          <p:nvPr/>
        </p:nvSpPr>
        <p:spPr>
          <a:xfrm>
            <a:off x="5245767" y="2820200"/>
            <a:ext cx="1145407" cy="5005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1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995CA3-E628-91A8-CA19-4C4751233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081" y="105917"/>
            <a:ext cx="4591251" cy="28009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0BA08F-F659-FA35-0333-26CC3BC24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440" y="3908208"/>
            <a:ext cx="7700913" cy="2800912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A5F3ECE5-F7EC-F1B5-7DA1-484ACFE0AE23}"/>
              </a:ext>
            </a:extLst>
          </p:cNvPr>
          <p:cNvSpPr/>
          <p:nvPr/>
        </p:nvSpPr>
        <p:spPr>
          <a:xfrm>
            <a:off x="5096575" y="2998444"/>
            <a:ext cx="404261" cy="81814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7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C74D13-ECDA-EFED-923C-D7AB4D87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" y="1468053"/>
            <a:ext cx="5190947" cy="30750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CC601F-74EF-8723-4BF0-2E3EB4AA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149" y="1468053"/>
            <a:ext cx="5190947" cy="3075072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2FBA4472-2D94-8BF6-95F9-ECFC1BE97084}"/>
              </a:ext>
            </a:extLst>
          </p:cNvPr>
          <p:cNvSpPr/>
          <p:nvPr/>
        </p:nvSpPr>
        <p:spPr>
          <a:xfrm>
            <a:off x="5534526" y="2767263"/>
            <a:ext cx="1049154" cy="43313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5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大星 派</dc:creator>
  <cp:lastModifiedBy>大星 派</cp:lastModifiedBy>
  <cp:revision>3</cp:revision>
  <dcterms:created xsi:type="dcterms:W3CDTF">2024-11-24T14:08:03Z</dcterms:created>
  <dcterms:modified xsi:type="dcterms:W3CDTF">2024-11-24T14:24:39Z</dcterms:modified>
</cp:coreProperties>
</file>