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25A5E-5C5C-450A-9B70-7EBC10D96008}" v="34" dt="2023-10-26T19:29:39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.sv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.sv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6AF90-5A0D-4572-8BE4-1B22923A33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76A508-C55A-41A0-AA14-1A8798640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Why Install Linux on a Tablet?</a:t>
          </a:r>
        </a:p>
      </dgm:t>
    </dgm:pt>
    <dgm:pt modelId="{3FF63A79-D9A3-478D-9E81-9D00779EAC85}" type="parTrans" cxnId="{CFE2B45A-3135-4AEA-87FC-8E16D7C7B7AE}">
      <dgm:prSet/>
      <dgm:spPr/>
      <dgm:t>
        <a:bodyPr/>
        <a:lstStyle/>
        <a:p>
          <a:endParaRPr lang="en-US"/>
        </a:p>
      </dgm:t>
    </dgm:pt>
    <dgm:pt modelId="{FC0366D7-C43B-4727-A8FA-C0A56BD77AF9}" type="sibTrans" cxnId="{CFE2B45A-3135-4AEA-87FC-8E16D7C7B7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8BB998-4C62-4069-A926-074796AE9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Customization</a:t>
          </a:r>
        </a:p>
      </dgm:t>
    </dgm:pt>
    <dgm:pt modelId="{41F198B1-7FFE-4F5F-BB8C-7C2AD015AC10}" type="parTrans" cxnId="{557BC3AB-BE94-47B1-9C22-FED2F59ACA7C}">
      <dgm:prSet/>
      <dgm:spPr/>
      <dgm:t>
        <a:bodyPr/>
        <a:lstStyle/>
        <a:p>
          <a:endParaRPr lang="en-US"/>
        </a:p>
      </dgm:t>
    </dgm:pt>
    <dgm:pt modelId="{084818FA-2A90-422C-942D-AB13D3B5DE7B}" type="sibTrans" cxnId="{557BC3AB-BE94-47B1-9C22-FED2F59ACA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F80ADE-AB6F-4336-BCF3-F4AED354F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Open-Source Software</a:t>
          </a:r>
        </a:p>
      </dgm:t>
    </dgm:pt>
    <dgm:pt modelId="{FEC151AC-CE38-4C44-B5F3-3332F4AA028F}" type="parTrans" cxnId="{771F1CC6-7199-4914-B5C7-BEFAA22362E8}">
      <dgm:prSet/>
      <dgm:spPr/>
      <dgm:t>
        <a:bodyPr/>
        <a:lstStyle/>
        <a:p>
          <a:endParaRPr lang="en-US"/>
        </a:p>
      </dgm:t>
    </dgm:pt>
    <dgm:pt modelId="{FED95FBC-3F40-456D-9DC8-0B6FE905E55D}" type="sibTrans" cxnId="{771F1CC6-7199-4914-B5C7-BEFAA22362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6A2F76-71B9-49E1-8AFA-8A6D116C5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</a:t>
          </a:r>
        </a:p>
      </dgm:t>
    </dgm:pt>
    <dgm:pt modelId="{5588E2A2-A788-4378-885E-295F1FE089D7}" type="parTrans" cxnId="{DEE5FB44-5388-4314-A80C-439F5C25D5D5}">
      <dgm:prSet/>
      <dgm:spPr/>
      <dgm:t>
        <a:bodyPr/>
        <a:lstStyle/>
        <a:p>
          <a:endParaRPr lang="en-US"/>
        </a:p>
      </dgm:t>
    </dgm:pt>
    <dgm:pt modelId="{387D490C-5C40-41E9-BD4E-6EB0F0B92481}" type="sibTrans" cxnId="{DEE5FB44-5388-4314-A80C-439F5C25D5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286A55-C537-4FB2-A96F-9F0F49FC1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Privacy</a:t>
          </a:r>
        </a:p>
      </dgm:t>
    </dgm:pt>
    <dgm:pt modelId="{32400564-3F44-47C0-ABC5-4637D610BF9D}" type="parTrans" cxnId="{DFFDDD28-C764-4098-8BB3-D537AAE809F0}">
      <dgm:prSet/>
      <dgm:spPr/>
      <dgm:t>
        <a:bodyPr/>
        <a:lstStyle/>
        <a:p>
          <a:endParaRPr lang="en-US"/>
        </a:p>
      </dgm:t>
    </dgm:pt>
    <dgm:pt modelId="{C02DB641-2EEF-4A9A-965D-D5E9708610A3}" type="sibTrans" cxnId="{DFFDDD28-C764-4098-8BB3-D537AAE809F0}">
      <dgm:prSet/>
      <dgm:spPr/>
      <dgm:t>
        <a:bodyPr/>
        <a:lstStyle/>
        <a:p>
          <a:endParaRPr lang="en-US"/>
        </a:p>
      </dgm:t>
    </dgm:pt>
    <dgm:pt modelId="{DFED544C-54E4-4429-9346-DC3E5C0130B0}" type="pres">
      <dgm:prSet presAssocID="{7726AF90-5A0D-4572-8BE4-1B22923A3365}" presName="root" presStyleCnt="0">
        <dgm:presLayoutVars>
          <dgm:dir/>
          <dgm:resizeHandles val="exact"/>
        </dgm:presLayoutVars>
      </dgm:prSet>
      <dgm:spPr/>
    </dgm:pt>
    <dgm:pt modelId="{1782DC21-A56A-44A9-A0A2-8ADB49D9AF47}" type="pres">
      <dgm:prSet presAssocID="{7726AF90-5A0D-4572-8BE4-1B22923A3365}" presName="container" presStyleCnt="0">
        <dgm:presLayoutVars>
          <dgm:dir/>
          <dgm:resizeHandles val="exact"/>
        </dgm:presLayoutVars>
      </dgm:prSet>
      <dgm:spPr/>
    </dgm:pt>
    <dgm:pt modelId="{0127FA64-09E1-4458-8278-7CDF80E25171}" type="pres">
      <dgm:prSet presAssocID="{6876A508-C55A-41A0-AA14-1A87986400DD}" presName="compNode" presStyleCnt="0"/>
      <dgm:spPr/>
    </dgm:pt>
    <dgm:pt modelId="{F801E7CE-FD10-4C12-AAC0-5510815A6170}" type="pres">
      <dgm:prSet presAssocID="{6876A508-C55A-41A0-AA14-1A87986400DD}" presName="iconBgRect" presStyleLbl="bgShp" presStyleIdx="0" presStyleCnt="5"/>
      <dgm:spPr/>
    </dgm:pt>
    <dgm:pt modelId="{7FCE2202-7F66-486D-96DC-4A99E39A5117}" type="pres">
      <dgm:prSet presAssocID="{6876A508-C55A-41A0-AA14-1A87986400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C9AFBA1-FE8A-4E56-8F7A-9903A2C4B1B5}" type="pres">
      <dgm:prSet presAssocID="{6876A508-C55A-41A0-AA14-1A87986400DD}" presName="spaceRect" presStyleCnt="0"/>
      <dgm:spPr/>
    </dgm:pt>
    <dgm:pt modelId="{824798AD-4D6C-46A3-88AB-0F4D5B6A479F}" type="pres">
      <dgm:prSet presAssocID="{6876A508-C55A-41A0-AA14-1A87986400DD}" presName="textRect" presStyleLbl="revTx" presStyleIdx="0" presStyleCnt="5">
        <dgm:presLayoutVars>
          <dgm:chMax val="1"/>
          <dgm:chPref val="1"/>
        </dgm:presLayoutVars>
      </dgm:prSet>
      <dgm:spPr/>
    </dgm:pt>
    <dgm:pt modelId="{9847B128-375C-446C-97CB-7BA223DBD6C1}" type="pres">
      <dgm:prSet presAssocID="{FC0366D7-C43B-4727-A8FA-C0A56BD77AF9}" presName="sibTrans" presStyleLbl="sibTrans2D1" presStyleIdx="0" presStyleCnt="0"/>
      <dgm:spPr/>
    </dgm:pt>
    <dgm:pt modelId="{F3D4A9F6-0585-4023-8E71-B43724C038E3}" type="pres">
      <dgm:prSet presAssocID="{598BB998-4C62-4069-A926-074796AE946F}" presName="compNode" presStyleCnt="0"/>
      <dgm:spPr/>
    </dgm:pt>
    <dgm:pt modelId="{EFF88D16-0369-461F-8577-C2B131A995BC}" type="pres">
      <dgm:prSet presAssocID="{598BB998-4C62-4069-A926-074796AE946F}" presName="iconBgRect" presStyleLbl="bgShp" presStyleIdx="1" presStyleCnt="5"/>
      <dgm:spPr/>
    </dgm:pt>
    <dgm:pt modelId="{3C3A1AFC-54EE-4784-BBE9-4AE9485B2408}" type="pres">
      <dgm:prSet presAssocID="{598BB998-4C62-4069-A926-074796AE94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D5695A1-920D-4457-A9B4-55D066B55369}" type="pres">
      <dgm:prSet presAssocID="{598BB998-4C62-4069-A926-074796AE946F}" presName="spaceRect" presStyleCnt="0"/>
      <dgm:spPr/>
    </dgm:pt>
    <dgm:pt modelId="{A909E7AB-E474-45B8-90FA-4807F1A75FAC}" type="pres">
      <dgm:prSet presAssocID="{598BB998-4C62-4069-A926-074796AE946F}" presName="textRect" presStyleLbl="revTx" presStyleIdx="1" presStyleCnt="5">
        <dgm:presLayoutVars>
          <dgm:chMax val="1"/>
          <dgm:chPref val="1"/>
        </dgm:presLayoutVars>
      </dgm:prSet>
      <dgm:spPr/>
    </dgm:pt>
    <dgm:pt modelId="{2499EF2A-EEB1-4A56-AEFA-2AD5FE103095}" type="pres">
      <dgm:prSet presAssocID="{084818FA-2A90-422C-942D-AB13D3B5DE7B}" presName="sibTrans" presStyleLbl="sibTrans2D1" presStyleIdx="0" presStyleCnt="0"/>
      <dgm:spPr/>
    </dgm:pt>
    <dgm:pt modelId="{C29C9096-1A6C-4328-8360-6BE61DA7BD27}" type="pres">
      <dgm:prSet presAssocID="{28F80ADE-AB6F-4336-BCF3-F4AED354FD7D}" presName="compNode" presStyleCnt="0"/>
      <dgm:spPr/>
    </dgm:pt>
    <dgm:pt modelId="{26D09D6E-D6DB-4604-BA86-CC078EE99D7F}" type="pres">
      <dgm:prSet presAssocID="{28F80ADE-AB6F-4336-BCF3-F4AED354FD7D}" presName="iconBgRect" presStyleLbl="bgShp" presStyleIdx="2" presStyleCnt="5"/>
      <dgm:spPr/>
    </dgm:pt>
    <dgm:pt modelId="{D456DDFB-DA05-4CDD-BBDD-34A5144BA957}" type="pres">
      <dgm:prSet presAssocID="{28F80ADE-AB6F-4336-BCF3-F4AED354FD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B09223-6A55-477B-9CCE-8590E5CFFB78}" type="pres">
      <dgm:prSet presAssocID="{28F80ADE-AB6F-4336-BCF3-F4AED354FD7D}" presName="spaceRect" presStyleCnt="0"/>
      <dgm:spPr/>
    </dgm:pt>
    <dgm:pt modelId="{31F36E12-3B7C-4A6E-BA1F-C1C28871F823}" type="pres">
      <dgm:prSet presAssocID="{28F80ADE-AB6F-4336-BCF3-F4AED354FD7D}" presName="textRect" presStyleLbl="revTx" presStyleIdx="2" presStyleCnt="5">
        <dgm:presLayoutVars>
          <dgm:chMax val="1"/>
          <dgm:chPref val="1"/>
        </dgm:presLayoutVars>
      </dgm:prSet>
      <dgm:spPr/>
    </dgm:pt>
    <dgm:pt modelId="{01F458A7-E0E5-4D69-BE1A-FD3175A58E9B}" type="pres">
      <dgm:prSet presAssocID="{FED95FBC-3F40-456D-9DC8-0B6FE905E55D}" presName="sibTrans" presStyleLbl="sibTrans2D1" presStyleIdx="0" presStyleCnt="0"/>
      <dgm:spPr/>
    </dgm:pt>
    <dgm:pt modelId="{4D17C364-16B3-4FAE-9EFF-6F9E3C8A6047}" type="pres">
      <dgm:prSet presAssocID="{846A2F76-71B9-49E1-8AFA-8A6D116C54E9}" presName="compNode" presStyleCnt="0"/>
      <dgm:spPr/>
    </dgm:pt>
    <dgm:pt modelId="{3A6ED275-3C63-47C9-96CB-4FE4B2BFC985}" type="pres">
      <dgm:prSet presAssocID="{846A2F76-71B9-49E1-8AFA-8A6D116C54E9}" presName="iconBgRect" presStyleLbl="bgShp" presStyleIdx="3" presStyleCnt="5"/>
      <dgm:spPr/>
    </dgm:pt>
    <dgm:pt modelId="{893B52BC-0D3C-4ED4-8DFE-B831F4589EA5}" type="pres">
      <dgm:prSet presAssocID="{846A2F76-71B9-49E1-8AFA-8A6D116C54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95011FF-4247-4982-A639-00B560EF4771}" type="pres">
      <dgm:prSet presAssocID="{846A2F76-71B9-49E1-8AFA-8A6D116C54E9}" presName="spaceRect" presStyleCnt="0"/>
      <dgm:spPr/>
    </dgm:pt>
    <dgm:pt modelId="{FAD5D354-A0D6-4AAF-B3EC-C70D3C86B044}" type="pres">
      <dgm:prSet presAssocID="{846A2F76-71B9-49E1-8AFA-8A6D116C54E9}" presName="textRect" presStyleLbl="revTx" presStyleIdx="3" presStyleCnt="5">
        <dgm:presLayoutVars>
          <dgm:chMax val="1"/>
          <dgm:chPref val="1"/>
        </dgm:presLayoutVars>
      </dgm:prSet>
      <dgm:spPr/>
    </dgm:pt>
    <dgm:pt modelId="{2CEBB119-A767-4C06-901A-4DDF6032D78D}" type="pres">
      <dgm:prSet presAssocID="{387D490C-5C40-41E9-BD4E-6EB0F0B92481}" presName="sibTrans" presStyleLbl="sibTrans2D1" presStyleIdx="0" presStyleCnt="0"/>
      <dgm:spPr/>
    </dgm:pt>
    <dgm:pt modelId="{4C34C134-A198-425D-88D1-A09C836A84ED}" type="pres">
      <dgm:prSet presAssocID="{72286A55-C537-4FB2-A96F-9F0F49FC1E98}" presName="compNode" presStyleCnt="0"/>
      <dgm:spPr/>
    </dgm:pt>
    <dgm:pt modelId="{E57F351F-8729-4313-87C4-5FDDF1D04147}" type="pres">
      <dgm:prSet presAssocID="{72286A55-C537-4FB2-A96F-9F0F49FC1E98}" presName="iconBgRect" presStyleLbl="bgShp" presStyleIdx="4" presStyleCnt="5"/>
      <dgm:spPr/>
    </dgm:pt>
    <dgm:pt modelId="{8CAB4524-6323-44A2-B135-B571E2C4EFBE}" type="pres">
      <dgm:prSet presAssocID="{72286A55-C537-4FB2-A96F-9F0F49FC1E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604AB7B5-9765-4B33-BA22-74506CBD851C}" type="pres">
      <dgm:prSet presAssocID="{72286A55-C537-4FB2-A96F-9F0F49FC1E98}" presName="spaceRect" presStyleCnt="0"/>
      <dgm:spPr/>
    </dgm:pt>
    <dgm:pt modelId="{28348B98-5CD1-44E6-A688-EABC8FB5381E}" type="pres">
      <dgm:prSet presAssocID="{72286A55-C537-4FB2-A96F-9F0F49FC1E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FFDDD28-C764-4098-8BB3-D537AAE809F0}" srcId="{7726AF90-5A0D-4572-8BE4-1B22923A3365}" destId="{72286A55-C537-4FB2-A96F-9F0F49FC1E98}" srcOrd="4" destOrd="0" parTransId="{32400564-3F44-47C0-ABC5-4637D610BF9D}" sibTransId="{C02DB641-2EEF-4A9A-965D-D5E9708610A3}"/>
    <dgm:cxn modelId="{C81E5A2A-60A5-43E8-A168-F1E18C132072}" type="presOf" srcId="{7726AF90-5A0D-4572-8BE4-1B22923A3365}" destId="{DFED544C-54E4-4429-9346-DC3E5C0130B0}" srcOrd="0" destOrd="0" presId="urn:microsoft.com/office/officeart/2018/2/layout/IconCircleList"/>
    <dgm:cxn modelId="{9342AE41-08C8-4D01-9A9F-4365DF3DC4C7}" type="presOf" srcId="{387D490C-5C40-41E9-BD4E-6EB0F0B92481}" destId="{2CEBB119-A767-4C06-901A-4DDF6032D78D}" srcOrd="0" destOrd="0" presId="urn:microsoft.com/office/officeart/2018/2/layout/IconCircleList"/>
    <dgm:cxn modelId="{DEE5FB44-5388-4314-A80C-439F5C25D5D5}" srcId="{7726AF90-5A0D-4572-8BE4-1B22923A3365}" destId="{846A2F76-71B9-49E1-8AFA-8A6D116C54E9}" srcOrd="3" destOrd="0" parTransId="{5588E2A2-A788-4378-885E-295F1FE089D7}" sibTransId="{387D490C-5C40-41E9-BD4E-6EB0F0B92481}"/>
    <dgm:cxn modelId="{49B6FB54-2A52-4AA8-9F3B-9A0F1D65E177}" type="presOf" srcId="{846A2F76-71B9-49E1-8AFA-8A6D116C54E9}" destId="{FAD5D354-A0D6-4AAF-B3EC-C70D3C86B044}" srcOrd="0" destOrd="0" presId="urn:microsoft.com/office/officeart/2018/2/layout/IconCircleList"/>
    <dgm:cxn modelId="{CFE2B45A-3135-4AEA-87FC-8E16D7C7B7AE}" srcId="{7726AF90-5A0D-4572-8BE4-1B22923A3365}" destId="{6876A508-C55A-41A0-AA14-1A87986400DD}" srcOrd="0" destOrd="0" parTransId="{3FF63A79-D9A3-478D-9E81-9D00779EAC85}" sibTransId="{FC0366D7-C43B-4727-A8FA-C0A56BD77AF9}"/>
    <dgm:cxn modelId="{EA118480-46FB-4B7A-AA17-BA77ED7E74E3}" type="presOf" srcId="{FC0366D7-C43B-4727-A8FA-C0A56BD77AF9}" destId="{9847B128-375C-446C-97CB-7BA223DBD6C1}" srcOrd="0" destOrd="0" presId="urn:microsoft.com/office/officeart/2018/2/layout/IconCircleList"/>
    <dgm:cxn modelId="{9C54E898-68A1-4A74-9ED3-02BD60FB11BA}" type="presOf" srcId="{28F80ADE-AB6F-4336-BCF3-F4AED354FD7D}" destId="{31F36E12-3B7C-4A6E-BA1F-C1C28871F823}" srcOrd="0" destOrd="0" presId="urn:microsoft.com/office/officeart/2018/2/layout/IconCircleList"/>
    <dgm:cxn modelId="{0641ECA1-E426-4AC0-9C5F-EDB2B9EC6754}" type="presOf" srcId="{084818FA-2A90-422C-942D-AB13D3B5DE7B}" destId="{2499EF2A-EEB1-4A56-AEFA-2AD5FE103095}" srcOrd="0" destOrd="0" presId="urn:microsoft.com/office/officeart/2018/2/layout/IconCircleList"/>
    <dgm:cxn modelId="{7A74B4A2-A865-41B2-8386-641EB0A035C6}" type="presOf" srcId="{6876A508-C55A-41A0-AA14-1A87986400DD}" destId="{824798AD-4D6C-46A3-88AB-0F4D5B6A479F}" srcOrd="0" destOrd="0" presId="urn:microsoft.com/office/officeart/2018/2/layout/IconCircleList"/>
    <dgm:cxn modelId="{557BC3AB-BE94-47B1-9C22-FED2F59ACA7C}" srcId="{7726AF90-5A0D-4572-8BE4-1B22923A3365}" destId="{598BB998-4C62-4069-A926-074796AE946F}" srcOrd="1" destOrd="0" parTransId="{41F198B1-7FFE-4F5F-BB8C-7C2AD015AC10}" sibTransId="{084818FA-2A90-422C-942D-AB13D3B5DE7B}"/>
    <dgm:cxn modelId="{5D1121B2-905C-4ACF-BE26-75F2B3D828C9}" type="presOf" srcId="{598BB998-4C62-4069-A926-074796AE946F}" destId="{A909E7AB-E474-45B8-90FA-4807F1A75FAC}" srcOrd="0" destOrd="0" presId="urn:microsoft.com/office/officeart/2018/2/layout/IconCircleList"/>
    <dgm:cxn modelId="{771F1CC6-7199-4914-B5C7-BEFAA22362E8}" srcId="{7726AF90-5A0D-4572-8BE4-1B22923A3365}" destId="{28F80ADE-AB6F-4336-BCF3-F4AED354FD7D}" srcOrd="2" destOrd="0" parTransId="{FEC151AC-CE38-4C44-B5F3-3332F4AA028F}" sibTransId="{FED95FBC-3F40-456D-9DC8-0B6FE905E55D}"/>
    <dgm:cxn modelId="{BE8E36E1-5354-4746-ADD5-B86CCC61E71D}" type="presOf" srcId="{FED95FBC-3F40-456D-9DC8-0B6FE905E55D}" destId="{01F458A7-E0E5-4D69-BE1A-FD3175A58E9B}" srcOrd="0" destOrd="0" presId="urn:microsoft.com/office/officeart/2018/2/layout/IconCircleList"/>
    <dgm:cxn modelId="{F9345EFD-185D-45EB-B1A9-BFFD9F4CFCCC}" type="presOf" srcId="{72286A55-C537-4FB2-A96F-9F0F49FC1E98}" destId="{28348B98-5CD1-44E6-A688-EABC8FB5381E}" srcOrd="0" destOrd="0" presId="urn:microsoft.com/office/officeart/2018/2/layout/IconCircleList"/>
    <dgm:cxn modelId="{936E3F5B-B3C7-4595-82F4-349FCAA7291E}" type="presParOf" srcId="{DFED544C-54E4-4429-9346-DC3E5C0130B0}" destId="{1782DC21-A56A-44A9-A0A2-8ADB49D9AF47}" srcOrd="0" destOrd="0" presId="urn:microsoft.com/office/officeart/2018/2/layout/IconCircleList"/>
    <dgm:cxn modelId="{F73541AD-E718-4022-A247-1D734FC57BEF}" type="presParOf" srcId="{1782DC21-A56A-44A9-A0A2-8ADB49D9AF47}" destId="{0127FA64-09E1-4458-8278-7CDF80E25171}" srcOrd="0" destOrd="0" presId="urn:microsoft.com/office/officeart/2018/2/layout/IconCircleList"/>
    <dgm:cxn modelId="{B5C39564-E5DA-4E71-B2D3-E1D740FCE8F0}" type="presParOf" srcId="{0127FA64-09E1-4458-8278-7CDF80E25171}" destId="{F801E7CE-FD10-4C12-AAC0-5510815A6170}" srcOrd="0" destOrd="0" presId="urn:microsoft.com/office/officeart/2018/2/layout/IconCircleList"/>
    <dgm:cxn modelId="{2A49CB44-AB13-4D6B-A406-F9DFB8F62BD2}" type="presParOf" srcId="{0127FA64-09E1-4458-8278-7CDF80E25171}" destId="{7FCE2202-7F66-486D-96DC-4A99E39A5117}" srcOrd="1" destOrd="0" presId="urn:microsoft.com/office/officeart/2018/2/layout/IconCircleList"/>
    <dgm:cxn modelId="{9A8ADAF3-D2FD-4679-A5C0-343686917F4C}" type="presParOf" srcId="{0127FA64-09E1-4458-8278-7CDF80E25171}" destId="{4C9AFBA1-FE8A-4E56-8F7A-9903A2C4B1B5}" srcOrd="2" destOrd="0" presId="urn:microsoft.com/office/officeart/2018/2/layout/IconCircleList"/>
    <dgm:cxn modelId="{2BA9AE06-AF26-4AF8-BF2B-7FE2B04AE49B}" type="presParOf" srcId="{0127FA64-09E1-4458-8278-7CDF80E25171}" destId="{824798AD-4D6C-46A3-88AB-0F4D5B6A479F}" srcOrd="3" destOrd="0" presId="urn:microsoft.com/office/officeart/2018/2/layout/IconCircleList"/>
    <dgm:cxn modelId="{1D853408-5F35-41E7-87BD-48AD3E9582C5}" type="presParOf" srcId="{1782DC21-A56A-44A9-A0A2-8ADB49D9AF47}" destId="{9847B128-375C-446C-97CB-7BA223DBD6C1}" srcOrd="1" destOrd="0" presId="urn:microsoft.com/office/officeart/2018/2/layout/IconCircleList"/>
    <dgm:cxn modelId="{C555AA65-6475-4162-92F1-2A1624F19369}" type="presParOf" srcId="{1782DC21-A56A-44A9-A0A2-8ADB49D9AF47}" destId="{F3D4A9F6-0585-4023-8E71-B43724C038E3}" srcOrd="2" destOrd="0" presId="urn:microsoft.com/office/officeart/2018/2/layout/IconCircleList"/>
    <dgm:cxn modelId="{555A5188-9DF0-46C0-AAA6-346B72AF7A9A}" type="presParOf" srcId="{F3D4A9F6-0585-4023-8E71-B43724C038E3}" destId="{EFF88D16-0369-461F-8577-C2B131A995BC}" srcOrd="0" destOrd="0" presId="urn:microsoft.com/office/officeart/2018/2/layout/IconCircleList"/>
    <dgm:cxn modelId="{04A038D9-E0FE-459A-9B23-40B1E50477C8}" type="presParOf" srcId="{F3D4A9F6-0585-4023-8E71-B43724C038E3}" destId="{3C3A1AFC-54EE-4784-BBE9-4AE9485B2408}" srcOrd="1" destOrd="0" presId="urn:microsoft.com/office/officeart/2018/2/layout/IconCircleList"/>
    <dgm:cxn modelId="{CC01EBC2-FCB5-43F4-8983-FBA0A01AA5EC}" type="presParOf" srcId="{F3D4A9F6-0585-4023-8E71-B43724C038E3}" destId="{2D5695A1-920D-4457-A9B4-55D066B55369}" srcOrd="2" destOrd="0" presId="urn:microsoft.com/office/officeart/2018/2/layout/IconCircleList"/>
    <dgm:cxn modelId="{12893CDD-706B-4FB7-BC38-38B7709E8C52}" type="presParOf" srcId="{F3D4A9F6-0585-4023-8E71-B43724C038E3}" destId="{A909E7AB-E474-45B8-90FA-4807F1A75FAC}" srcOrd="3" destOrd="0" presId="urn:microsoft.com/office/officeart/2018/2/layout/IconCircleList"/>
    <dgm:cxn modelId="{B17AC6A6-6CE7-4838-B183-2938E88806BA}" type="presParOf" srcId="{1782DC21-A56A-44A9-A0A2-8ADB49D9AF47}" destId="{2499EF2A-EEB1-4A56-AEFA-2AD5FE103095}" srcOrd="3" destOrd="0" presId="urn:microsoft.com/office/officeart/2018/2/layout/IconCircleList"/>
    <dgm:cxn modelId="{526F685B-FEC0-43B3-9FA3-987F92899ADA}" type="presParOf" srcId="{1782DC21-A56A-44A9-A0A2-8ADB49D9AF47}" destId="{C29C9096-1A6C-4328-8360-6BE61DA7BD27}" srcOrd="4" destOrd="0" presId="urn:microsoft.com/office/officeart/2018/2/layout/IconCircleList"/>
    <dgm:cxn modelId="{8234F4F2-1EC6-4159-8701-F0173A3D005D}" type="presParOf" srcId="{C29C9096-1A6C-4328-8360-6BE61DA7BD27}" destId="{26D09D6E-D6DB-4604-BA86-CC078EE99D7F}" srcOrd="0" destOrd="0" presId="urn:microsoft.com/office/officeart/2018/2/layout/IconCircleList"/>
    <dgm:cxn modelId="{7F7F9FE8-EA45-4D93-B271-C7CFB4500445}" type="presParOf" srcId="{C29C9096-1A6C-4328-8360-6BE61DA7BD27}" destId="{D456DDFB-DA05-4CDD-BBDD-34A5144BA957}" srcOrd="1" destOrd="0" presId="urn:microsoft.com/office/officeart/2018/2/layout/IconCircleList"/>
    <dgm:cxn modelId="{30971B71-AA3D-44DC-82DF-CA9B9AF19893}" type="presParOf" srcId="{C29C9096-1A6C-4328-8360-6BE61DA7BD27}" destId="{97B09223-6A55-477B-9CCE-8590E5CFFB78}" srcOrd="2" destOrd="0" presId="urn:microsoft.com/office/officeart/2018/2/layout/IconCircleList"/>
    <dgm:cxn modelId="{4E55D460-3E44-4723-A2C2-F4FEEC0A4F5D}" type="presParOf" srcId="{C29C9096-1A6C-4328-8360-6BE61DA7BD27}" destId="{31F36E12-3B7C-4A6E-BA1F-C1C28871F823}" srcOrd="3" destOrd="0" presId="urn:microsoft.com/office/officeart/2018/2/layout/IconCircleList"/>
    <dgm:cxn modelId="{2EFC5485-562D-44D4-886A-3C3F30686769}" type="presParOf" srcId="{1782DC21-A56A-44A9-A0A2-8ADB49D9AF47}" destId="{01F458A7-E0E5-4D69-BE1A-FD3175A58E9B}" srcOrd="5" destOrd="0" presId="urn:microsoft.com/office/officeart/2018/2/layout/IconCircleList"/>
    <dgm:cxn modelId="{F77B6273-8BC0-4495-A40F-59D76EE20649}" type="presParOf" srcId="{1782DC21-A56A-44A9-A0A2-8ADB49D9AF47}" destId="{4D17C364-16B3-4FAE-9EFF-6F9E3C8A6047}" srcOrd="6" destOrd="0" presId="urn:microsoft.com/office/officeart/2018/2/layout/IconCircleList"/>
    <dgm:cxn modelId="{2BC89EC5-7462-4D36-832B-772C2188BA20}" type="presParOf" srcId="{4D17C364-16B3-4FAE-9EFF-6F9E3C8A6047}" destId="{3A6ED275-3C63-47C9-96CB-4FE4B2BFC985}" srcOrd="0" destOrd="0" presId="urn:microsoft.com/office/officeart/2018/2/layout/IconCircleList"/>
    <dgm:cxn modelId="{030C8145-547A-4B2F-A26C-E03B466E5C2A}" type="presParOf" srcId="{4D17C364-16B3-4FAE-9EFF-6F9E3C8A6047}" destId="{893B52BC-0D3C-4ED4-8DFE-B831F4589EA5}" srcOrd="1" destOrd="0" presId="urn:microsoft.com/office/officeart/2018/2/layout/IconCircleList"/>
    <dgm:cxn modelId="{C46CF6D5-AD05-4578-AC1E-A9BF68528DCD}" type="presParOf" srcId="{4D17C364-16B3-4FAE-9EFF-6F9E3C8A6047}" destId="{695011FF-4247-4982-A639-00B560EF4771}" srcOrd="2" destOrd="0" presId="urn:microsoft.com/office/officeart/2018/2/layout/IconCircleList"/>
    <dgm:cxn modelId="{1D0CAF8C-BCA3-40E7-BFA3-F984FAE67234}" type="presParOf" srcId="{4D17C364-16B3-4FAE-9EFF-6F9E3C8A6047}" destId="{FAD5D354-A0D6-4AAF-B3EC-C70D3C86B044}" srcOrd="3" destOrd="0" presId="urn:microsoft.com/office/officeart/2018/2/layout/IconCircleList"/>
    <dgm:cxn modelId="{1DEBCB98-8488-4B5C-AEE3-A1DDE7399CC0}" type="presParOf" srcId="{1782DC21-A56A-44A9-A0A2-8ADB49D9AF47}" destId="{2CEBB119-A767-4C06-901A-4DDF6032D78D}" srcOrd="7" destOrd="0" presId="urn:microsoft.com/office/officeart/2018/2/layout/IconCircleList"/>
    <dgm:cxn modelId="{603D024C-0D9E-463D-9C8D-052F1AA3E480}" type="presParOf" srcId="{1782DC21-A56A-44A9-A0A2-8ADB49D9AF47}" destId="{4C34C134-A198-425D-88D1-A09C836A84ED}" srcOrd="8" destOrd="0" presId="urn:microsoft.com/office/officeart/2018/2/layout/IconCircleList"/>
    <dgm:cxn modelId="{9254448A-BD44-475E-97F1-2DC8817CDB31}" type="presParOf" srcId="{4C34C134-A198-425D-88D1-A09C836A84ED}" destId="{E57F351F-8729-4313-87C4-5FDDF1D04147}" srcOrd="0" destOrd="0" presId="urn:microsoft.com/office/officeart/2018/2/layout/IconCircleList"/>
    <dgm:cxn modelId="{59EA4693-2650-4DCC-8CEA-0AB49B7FE264}" type="presParOf" srcId="{4C34C134-A198-425D-88D1-A09C836A84ED}" destId="{8CAB4524-6323-44A2-B135-B571E2C4EFBE}" srcOrd="1" destOrd="0" presId="urn:microsoft.com/office/officeart/2018/2/layout/IconCircleList"/>
    <dgm:cxn modelId="{E0BF823B-CA3C-4241-9D61-F3E457DAB82F}" type="presParOf" srcId="{4C34C134-A198-425D-88D1-A09C836A84ED}" destId="{604AB7B5-9765-4B33-BA22-74506CBD851C}" srcOrd="2" destOrd="0" presId="urn:microsoft.com/office/officeart/2018/2/layout/IconCircleList"/>
    <dgm:cxn modelId="{E5242348-89F7-44B9-81E3-74D6534F90AA}" type="presParOf" srcId="{4C34C134-A198-425D-88D1-A09C836A84ED}" destId="{28348B98-5CD1-44E6-A688-EABC8FB5381E}" srcOrd="3" destOrd="0" presId="urn:microsoft.com/office/officeart/2018/2/layout/IconCircleList"/>
  </dgm:cxnLst>
  <dgm:bg>
    <a:blipFill>
      <a:blip xmlns:r="http://schemas.openxmlformats.org/officeDocument/2006/relationships" r:embed="rId9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1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4EF67-3F57-4549-AD42-41E271DB98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93ECE1-8B95-4848-9121-3CAFC68B9A99}">
      <dgm:prSet/>
      <dgm:spPr/>
      <dgm:t>
        <a:bodyPr/>
        <a:lstStyle/>
        <a:p>
          <a:pPr>
            <a:defRPr cap="all"/>
          </a:pPr>
          <a:r>
            <a:rPr lang="en-US"/>
            <a:t>Unlocking the bootloader</a:t>
          </a:r>
        </a:p>
      </dgm:t>
    </dgm:pt>
    <dgm:pt modelId="{958BB22A-F755-49F7-8CF0-3CADBE83F20B}" type="parTrans" cxnId="{3ED856B5-751D-4AF5-B259-D805ADB7688C}">
      <dgm:prSet/>
      <dgm:spPr/>
      <dgm:t>
        <a:bodyPr/>
        <a:lstStyle/>
        <a:p>
          <a:endParaRPr lang="en-US"/>
        </a:p>
      </dgm:t>
    </dgm:pt>
    <dgm:pt modelId="{727934D7-DDA9-48D7-AB7C-732957C0115A}" type="sibTrans" cxnId="{3ED856B5-751D-4AF5-B259-D805ADB7688C}">
      <dgm:prSet/>
      <dgm:spPr/>
      <dgm:t>
        <a:bodyPr/>
        <a:lstStyle/>
        <a:p>
          <a:endParaRPr lang="en-US"/>
        </a:p>
      </dgm:t>
    </dgm:pt>
    <dgm:pt modelId="{FF14D747-876C-4FB1-BD01-372A7EE3C8DC}">
      <dgm:prSet/>
      <dgm:spPr/>
      <dgm:t>
        <a:bodyPr/>
        <a:lstStyle/>
        <a:p>
          <a:pPr>
            <a:defRPr cap="all"/>
          </a:pPr>
          <a:r>
            <a:rPr lang="en-US"/>
            <a:t>Flash TWRP custom recovery</a:t>
          </a:r>
        </a:p>
      </dgm:t>
    </dgm:pt>
    <dgm:pt modelId="{FBF2A2E6-D9FF-4807-BF63-52F6009E3D4E}" type="parTrans" cxnId="{97A5D3D1-9B56-4420-BCEB-85384CD54F94}">
      <dgm:prSet/>
      <dgm:spPr/>
      <dgm:t>
        <a:bodyPr/>
        <a:lstStyle/>
        <a:p>
          <a:endParaRPr lang="en-US"/>
        </a:p>
      </dgm:t>
    </dgm:pt>
    <dgm:pt modelId="{9D7157CE-D699-4DBC-8729-1EFA393ABE12}" type="sibTrans" cxnId="{97A5D3D1-9B56-4420-BCEB-85384CD54F94}">
      <dgm:prSet/>
      <dgm:spPr/>
      <dgm:t>
        <a:bodyPr/>
        <a:lstStyle/>
        <a:p>
          <a:endParaRPr lang="en-US"/>
        </a:p>
      </dgm:t>
    </dgm:pt>
    <dgm:pt modelId="{874D1E7A-B5D5-46A0-956E-1DA19188E33B}">
      <dgm:prSet/>
      <dgm:spPr/>
      <dgm:t>
        <a:bodyPr/>
        <a:lstStyle/>
        <a:p>
          <a:pPr>
            <a:defRPr cap="all"/>
          </a:pPr>
          <a:r>
            <a:rPr lang="en-US"/>
            <a:t>Installing linux</a:t>
          </a:r>
        </a:p>
      </dgm:t>
    </dgm:pt>
    <dgm:pt modelId="{AC7E9395-E7CD-4D2E-B25D-9135D5F9635C}" type="parTrans" cxnId="{32B64A29-A357-47D3-870E-1B669B614A06}">
      <dgm:prSet/>
      <dgm:spPr/>
      <dgm:t>
        <a:bodyPr/>
        <a:lstStyle/>
        <a:p>
          <a:endParaRPr lang="en-US"/>
        </a:p>
      </dgm:t>
    </dgm:pt>
    <dgm:pt modelId="{DEBB6440-5231-4625-AA1B-8E75C77CD609}" type="sibTrans" cxnId="{32B64A29-A357-47D3-870E-1B669B614A06}">
      <dgm:prSet/>
      <dgm:spPr/>
      <dgm:t>
        <a:bodyPr/>
        <a:lstStyle/>
        <a:p>
          <a:endParaRPr lang="en-US"/>
        </a:p>
      </dgm:t>
    </dgm:pt>
    <dgm:pt modelId="{688F63F0-4C43-4D99-B800-B7C679030EB9}" type="pres">
      <dgm:prSet presAssocID="{6B64EF67-3F57-4549-AD42-41E271DB98B5}" presName="root" presStyleCnt="0">
        <dgm:presLayoutVars>
          <dgm:dir/>
          <dgm:resizeHandles val="exact"/>
        </dgm:presLayoutVars>
      </dgm:prSet>
      <dgm:spPr/>
    </dgm:pt>
    <dgm:pt modelId="{B67A9DA2-CF5F-4B5B-9BD7-C94F75B8CCD1}" type="pres">
      <dgm:prSet presAssocID="{EC93ECE1-8B95-4848-9121-3CAFC68B9A99}" presName="compNode" presStyleCnt="0"/>
      <dgm:spPr/>
    </dgm:pt>
    <dgm:pt modelId="{CCDE4F3F-6DC4-4C55-8BBC-C15B6BFE5236}" type="pres">
      <dgm:prSet presAssocID="{EC93ECE1-8B95-4848-9121-3CAFC68B9A99}" presName="iconBgRect" presStyleLbl="bgShp" presStyleIdx="0" presStyleCnt="3"/>
      <dgm:spPr/>
    </dgm:pt>
    <dgm:pt modelId="{35D42E40-11DB-42FE-9D0B-67AF9749BB84}" type="pres">
      <dgm:prSet presAssocID="{EC93ECE1-8B95-4848-9121-3CAFC68B9A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2429FCE-2E51-493E-ABD6-4FEF88C75E8F}" type="pres">
      <dgm:prSet presAssocID="{EC93ECE1-8B95-4848-9121-3CAFC68B9A99}" presName="spaceRect" presStyleCnt="0"/>
      <dgm:spPr/>
    </dgm:pt>
    <dgm:pt modelId="{BB4C435A-91CE-48AB-989C-0ABA32242100}" type="pres">
      <dgm:prSet presAssocID="{EC93ECE1-8B95-4848-9121-3CAFC68B9A99}" presName="textRect" presStyleLbl="revTx" presStyleIdx="0" presStyleCnt="3">
        <dgm:presLayoutVars>
          <dgm:chMax val="1"/>
          <dgm:chPref val="1"/>
        </dgm:presLayoutVars>
      </dgm:prSet>
      <dgm:spPr/>
    </dgm:pt>
    <dgm:pt modelId="{D8E9DB5B-4C98-4C98-8BFB-41AB9C5E7630}" type="pres">
      <dgm:prSet presAssocID="{727934D7-DDA9-48D7-AB7C-732957C0115A}" presName="sibTrans" presStyleCnt="0"/>
      <dgm:spPr/>
    </dgm:pt>
    <dgm:pt modelId="{4B284559-5DD1-4D5C-A4F8-1EBBB4912865}" type="pres">
      <dgm:prSet presAssocID="{FF14D747-876C-4FB1-BD01-372A7EE3C8DC}" presName="compNode" presStyleCnt="0"/>
      <dgm:spPr/>
    </dgm:pt>
    <dgm:pt modelId="{1FF6DB01-8289-4CBF-9D85-BCB73F47D056}" type="pres">
      <dgm:prSet presAssocID="{FF14D747-876C-4FB1-BD01-372A7EE3C8DC}" presName="iconBgRect" presStyleLbl="bgShp" presStyleIdx="1" presStyleCnt="3"/>
      <dgm:spPr/>
    </dgm:pt>
    <dgm:pt modelId="{712818AB-73F2-48DC-ACAA-D25DC6F1A242}" type="pres">
      <dgm:prSet presAssocID="{FF14D747-876C-4FB1-BD01-372A7EE3C8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8C341A-1D04-4DDA-B19C-58F5E7AA4E7C}" type="pres">
      <dgm:prSet presAssocID="{FF14D747-876C-4FB1-BD01-372A7EE3C8DC}" presName="spaceRect" presStyleCnt="0"/>
      <dgm:spPr/>
    </dgm:pt>
    <dgm:pt modelId="{20DE9D18-D031-43F3-A27B-04D7FBB443B5}" type="pres">
      <dgm:prSet presAssocID="{FF14D747-876C-4FB1-BD01-372A7EE3C8DC}" presName="textRect" presStyleLbl="revTx" presStyleIdx="1" presStyleCnt="3">
        <dgm:presLayoutVars>
          <dgm:chMax val="1"/>
          <dgm:chPref val="1"/>
        </dgm:presLayoutVars>
      </dgm:prSet>
      <dgm:spPr/>
    </dgm:pt>
    <dgm:pt modelId="{0C3CFE81-ED1E-49A4-979D-DE06F47EE55B}" type="pres">
      <dgm:prSet presAssocID="{9D7157CE-D699-4DBC-8729-1EFA393ABE12}" presName="sibTrans" presStyleCnt="0"/>
      <dgm:spPr/>
    </dgm:pt>
    <dgm:pt modelId="{90AEB960-FBB6-479D-9E9F-5718C9FADF74}" type="pres">
      <dgm:prSet presAssocID="{874D1E7A-B5D5-46A0-956E-1DA19188E33B}" presName="compNode" presStyleCnt="0"/>
      <dgm:spPr/>
    </dgm:pt>
    <dgm:pt modelId="{319375C5-8BCD-45CE-951F-1CE8923E48DE}" type="pres">
      <dgm:prSet presAssocID="{874D1E7A-B5D5-46A0-956E-1DA19188E33B}" presName="iconBgRect" presStyleLbl="bgShp" presStyleIdx="2" presStyleCnt="3"/>
      <dgm:spPr/>
    </dgm:pt>
    <dgm:pt modelId="{3DF6FCE6-B21A-465D-8555-6C7FF010398B}" type="pres">
      <dgm:prSet presAssocID="{874D1E7A-B5D5-46A0-956E-1DA19188E3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2EA56B-7FD2-4D69-BA25-3C83CC278926}" type="pres">
      <dgm:prSet presAssocID="{874D1E7A-B5D5-46A0-956E-1DA19188E33B}" presName="spaceRect" presStyleCnt="0"/>
      <dgm:spPr/>
    </dgm:pt>
    <dgm:pt modelId="{8291971B-CB0C-4302-A4C0-18571C8FCA2A}" type="pres">
      <dgm:prSet presAssocID="{874D1E7A-B5D5-46A0-956E-1DA19188E3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F89404-DC5A-4766-88F9-55A3541ECA56}" type="presOf" srcId="{FF14D747-876C-4FB1-BD01-372A7EE3C8DC}" destId="{20DE9D18-D031-43F3-A27B-04D7FBB443B5}" srcOrd="0" destOrd="0" presId="urn:microsoft.com/office/officeart/2018/5/layout/IconCircleLabelList"/>
    <dgm:cxn modelId="{BAD0D820-BB89-402B-8A4B-CC1AF8222FA4}" type="presOf" srcId="{6B64EF67-3F57-4549-AD42-41E271DB98B5}" destId="{688F63F0-4C43-4D99-B800-B7C679030EB9}" srcOrd="0" destOrd="0" presId="urn:microsoft.com/office/officeart/2018/5/layout/IconCircleLabelList"/>
    <dgm:cxn modelId="{32B64A29-A357-47D3-870E-1B669B614A06}" srcId="{6B64EF67-3F57-4549-AD42-41E271DB98B5}" destId="{874D1E7A-B5D5-46A0-956E-1DA19188E33B}" srcOrd="2" destOrd="0" parTransId="{AC7E9395-E7CD-4D2E-B25D-9135D5F9635C}" sibTransId="{DEBB6440-5231-4625-AA1B-8E75C77CD609}"/>
    <dgm:cxn modelId="{499ED23D-DE38-4CDD-B876-D3A9D957BC48}" type="presOf" srcId="{874D1E7A-B5D5-46A0-956E-1DA19188E33B}" destId="{8291971B-CB0C-4302-A4C0-18571C8FCA2A}" srcOrd="0" destOrd="0" presId="urn:microsoft.com/office/officeart/2018/5/layout/IconCircleLabelList"/>
    <dgm:cxn modelId="{D209876D-DFCE-499F-A61F-3EBCE8227B6B}" type="presOf" srcId="{EC93ECE1-8B95-4848-9121-3CAFC68B9A99}" destId="{BB4C435A-91CE-48AB-989C-0ABA32242100}" srcOrd="0" destOrd="0" presId="urn:microsoft.com/office/officeart/2018/5/layout/IconCircleLabelList"/>
    <dgm:cxn modelId="{3ED856B5-751D-4AF5-B259-D805ADB7688C}" srcId="{6B64EF67-3F57-4549-AD42-41E271DB98B5}" destId="{EC93ECE1-8B95-4848-9121-3CAFC68B9A99}" srcOrd="0" destOrd="0" parTransId="{958BB22A-F755-49F7-8CF0-3CADBE83F20B}" sibTransId="{727934D7-DDA9-48D7-AB7C-732957C0115A}"/>
    <dgm:cxn modelId="{97A5D3D1-9B56-4420-BCEB-85384CD54F94}" srcId="{6B64EF67-3F57-4549-AD42-41E271DB98B5}" destId="{FF14D747-876C-4FB1-BD01-372A7EE3C8DC}" srcOrd="1" destOrd="0" parTransId="{FBF2A2E6-D9FF-4807-BF63-52F6009E3D4E}" sibTransId="{9D7157CE-D699-4DBC-8729-1EFA393ABE12}"/>
    <dgm:cxn modelId="{537D0968-8722-4D1D-802D-5FDD9F332531}" type="presParOf" srcId="{688F63F0-4C43-4D99-B800-B7C679030EB9}" destId="{B67A9DA2-CF5F-4B5B-9BD7-C94F75B8CCD1}" srcOrd="0" destOrd="0" presId="urn:microsoft.com/office/officeart/2018/5/layout/IconCircleLabelList"/>
    <dgm:cxn modelId="{BCB177C4-868E-4123-AB0D-48FF28B38789}" type="presParOf" srcId="{B67A9DA2-CF5F-4B5B-9BD7-C94F75B8CCD1}" destId="{CCDE4F3F-6DC4-4C55-8BBC-C15B6BFE5236}" srcOrd="0" destOrd="0" presId="urn:microsoft.com/office/officeart/2018/5/layout/IconCircleLabelList"/>
    <dgm:cxn modelId="{65383574-41C0-43B6-883D-37E28BCD43DC}" type="presParOf" srcId="{B67A9DA2-CF5F-4B5B-9BD7-C94F75B8CCD1}" destId="{35D42E40-11DB-42FE-9D0B-67AF9749BB84}" srcOrd="1" destOrd="0" presId="urn:microsoft.com/office/officeart/2018/5/layout/IconCircleLabelList"/>
    <dgm:cxn modelId="{14DEBF3A-FDA0-4832-9581-500C6DD70981}" type="presParOf" srcId="{B67A9DA2-CF5F-4B5B-9BD7-C94F75B8CCD1}" destId="{F2429FCE-2E51-493E-ABD6-4FEF88C75E8F}" srcOrd="2" destOrd="0" presId="urn:microsoft.com/office/officeart/2018/5/layout/IconCircleLabelList"/>
    <dgm:cxn modelId="{A0541D6D-AD3C-4895-86FA-534AB773D219}" type="presParOf" srcId="{B67A9DA2-CF5F-4B5B-9BD7-C94F75B8CCD1}" destId="{BB4C435A-91CE-48AB-989C-0ABA32242100}" srcOrd="3" destOrd="0" presId="urn:microsoft.com/office/officeart/2018/5/layout/IconCircleLabelList"/>
    <dgm:cxn modelId="{3D76E7DA-BA18-4506-A147-C64D15CD9B8E}" type="presParOf" srcId="{688F63F0-4C43-4D99-B800-B7C679030EB9}" destId="{D8E9DB5B-4C98-4C98-8BFB-41AB9C5E7630}" srcOrd="1" destOrd="0" presId="urn:microsoft.com/office/officeart/2018/5/layout/IconCircleLabelList"/>
    <dgm:cxn modelId="{DCAC10C8-325B-48C6-8A28-6F1B9950B91F}" type="presParOf" srcId="{688F63F0-4C43-4D99-B800-B7C679030EB9}" destId="{4B284559-5DD1-4D5C-A4F8-1EBBB4912865}" srcOrd="2" destOrd="0" presId="urn:microsoft.com/office/officeart/2018/5/layout/IconCircleLabelList"/>
    <dgm:cxn modelId="{B251C70D-02E2-4CE7-BED5-2CD27F877A2D}" type="presParOf" srcId="{4B284559-5DD1-4D5C-A4F8-1EBBB4912865}" destId="{1FF6DB01-8289-4CBF-9D85-BCB73F47D056}" srcOrd="0" destOrd="0" presId="urn:microsoft.com/office/officeart/2018/5/layout/IconCircleLabelList"/>
    <dgm:cxn modelId="{AF189A94-7CFA-4449-B699-2B290354B658}" type="presParOf" srcId="{4B284559-5DD1-4D5C-A4F8-1EBBB4912865}" destId="{712818AB-73F2-48DC-ACAA-D25DC6F1A242}" srcOrd="1" destOrd="0" presId="urn:microsoft.com/office/officeart/2018/5/layout/IconCircleLabelList"/>
    <dgm:cxn modelId="{2FD01DF0-0159-4D27-AA87-5372A4495891}" type="presParOf" srcId="{4B284559-5DD1-4D5C-A4F8-1EBBB4912865}" destId="{848C341A-1D04-4DDA-B19C-58F5E7AA4E7C}" srcOrd="2" destOrd="0" presId="urn:microsoft.com/office/officeart/2018/5/layout/IconCircleLabelList"/>
    <dgm:cxn modelId="{C74D3605-E4F0-4992-A574-7E9D3885DBA1}" type="presParOf" srcId="{4B284559-5DD1-4D5C-A4F8-1EBBB4912865}" destId="{20DE9D18-D031-43F3-A27B-04D7FBB443B5}" srcOrd="3" destOrd="0" presId="urn:microsoft.com/office/officeart/2018/5/layout/IconCircleLabelList"/>
    <dgm:cxn modelId="{6FF6F840-0D89-4A37-A030-E887191D1CDC}" type="presParOf" srcId="{688F63F0-4C43-4D99-B800-B7C679030EB9}" destId="{0C3CFE81-ED1E-49A4-979D-DE06F47EE55B}" srcOrd="3" destOrd="0" presId="urn:microsoft.com/office/officeart/2018/5/layout/IconCircleLabelList"/>
    <dgm:cxn modelId="{652FB9BC-93C9-4514-AB3A-9B0FA98CFC2C}" type="presParOf" srcId="{688F63F0-4C43-4D99-B800-B7C679030EB9}" destId="{90AEB960-FBB6-479D-9E9F-5718C9FADF74}" srcOrd="4" destOrd="0" presId="urn:microsoft.com/office/officeart/2018/5/layout/IconCircleLabelList"/>
    <dgm:cxn modelId="{4093C86F-EBD5-4453-9ADD-411FCEBF890F}" type="presParOf" srcId="{90AEB960-FBB6-479D-9E9F-5718C9FADF74}" destId="{319375C5-8BCD-45CE-951F-1CE8923E48DE}" srcOrd="0" destOrd="0" presId="urn:microsoft.com/office/officeart/2018/5/layout/IconCircleLabelList"/>
    <dgm:cxn modelId="{E431D5D3-D12B-43B9-8175-98541A8E4257}" type="presParOf" srcId="{90AEB960-FBB6-479D-9E9F-5718C9FADF74}" destId="{3DF6FCE6-B21A-465D-8555-6C7FF010398B}" srcOrd="1" destOrd="0" presId="urn:microsoft.com/office/officeart/2018/5/layout/IconCircleLabelList"/>
    <dgm:cxn modelId="{E19080BE-99E4-459A-B64C-69A8AF1F1188}" type="presParOf" srcId="{90AEB960-FBB6-479D-9E9F-5718C9FADF74}" destId="{6A2EA56B-7FD2-4D69-BA25-3C83CC278926}" srcOrd="2" destOrd="0" presId="urn:microsoft.com/office/officeart/2018/5/layout/IconCircleLabelList"/>
    <dgm:cxn modelId="{1166AFE6-CA5B-4E07-B100-B3F3A8B301A1}" type="presParOf" srcId="{90AEB960-FBB6-479D-9E9F-5718C9FADF74}" destId="{8291971B-CB0C-4302-A4C0-18571C8FCA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1E7CE-FD10-4C12-AAC0-5510815A6170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E2202-7F66-486D-96DC-4A99E39A5117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98AD-4D6C-46A3-88AB-0F4D5B6A479F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Install Linux on a Tablet?</a:t>
          </a:r>
        </a:p>
      </dsp:txBody>
      <dsp:txXfrm>
        <a:off x="1312541" y="828340"/>
        <a:ext cx="2148945" cy="911674"/>
      </dsp:txXfrm>
    </dsp:sp>
    <dsp:sp modelId="{EFF88D16-0369-461F-8577-C2B131A995BC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A1AFC-54EE-4784-BBE9-4AE9485B2408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9E7AB-E474-45B8-90FA-4807F1A75FAC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Customization</a:t>
          </a:r>
        </a:p>
      </dsp:txBody>
      <dsp:txXfrm>
        <a:off x="4942957" y="828340"/>
        <a:ext cx="2148945" cy="911674"/>
      </dsp:txXfrm>
    </dsp:sp>
    <dsp:sp modelId="{26D09D6E-D6DB-4604-BA86-CC078EE99D7F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6DDFB-DA05-4CDD-BBDD-34A5144BA957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36E12-3B7C-4A6E-BA1F-C1C28871F823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Open-Source Software</a:t>
          </a:r>
        </a:p>
      </dsp:txBody>
      <dsp:txXfrm>
        <a:off x="8573374" y="828340"/>
        <a:ext cx="2148945" cy="911674"/>
      </dsp:txXfrm>
    </dsp:sp>
    <dsp:sp modelId="{3A6ED275-3C63-47C9-96CB-4FE4B2BFC985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B52BC-0D3C-4ED4-8DFE-B831F4589EA5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5D354-A0D6-4AAF-B3EC-C70D3C86B044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Security</a:t>
          </a:r>
        </a:p>
      </dsp:txBody>
      <dsp:txXfrm>
        <a:off x="1312541" y="2452790"/>
        <a:ext cx="2148945" cy="911674"/>
      </dsp:txXfrm>
    </dsp:sp>
    <dsp:sp modelId="{E57F351F-8729-4313-87C4-5FDDF1D04147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B4524-6323-44A2-B135-B571E2C4EFBE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48B98-5CD1-44E6-A688-EABC8FB5381E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Privacy</a:t>
          </a:r>
        </a:p>
      </dsp:txBody>
      <dsp:txXfrm>
        <a:off x="4942957" y="2452790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E4F3F-6DC4-4C55-8BBC-C15B6BFE523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42E40-11DB-42FE-9D0B-67AF9749BB8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C435A-91CE-48AB-989C-0ABA3224210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Unlocking the bootloader</a:t>
          </a:r>
        </a:p>
      </dsp:txBody>
      <dsp:txXfrm>
        <a:off x="93445" y="3018902"/>
        <a:ext cx="3206250" cy="720000"/>
      </dsp:txXfrm>
    </dsp:sp>
    <dsp:sp modelId="{1FF6DB01-8289-4CBF-9D85-BCB73F47D05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18AB-73F2-48DC-ACAA-D25DC6F1A24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E9D18-D031-43F3-A27B-04D7FBB443B5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Flash TWRP custom recovery</a:t>
          </a:r>
        </a:p>
      </dsp:txBody>
      <dsp:txXfrm>
        <a:off x="3860789" y="3018902"/>
        <a:ext cx="3206250" cy="720000"/>
      </dsp:txXfrm>
    </dsp:sp>
    <dsp:sp modelId="{319375C5-8BCD-45CE-951F-1CE8923E48D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6FCE6-B21A-465D-8555-6C7FF010398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1971B-CB0C-4302-A4C0-18571C8FCA2A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Installing linux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72F4-A271-4986-BD59-FA35F00E6E8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6E39-6D9C-4F0E-BE4E-48A86CF0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6E39-6D9C-4F0E-BE4E-48A86CF03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3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7A9B-D97F-073F-5112-6AC5EC8B1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12855-E759-A389-ED57-6FA357AC6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9E53-2284-3441-48B1-0FD2EC06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3777-FC10-55F6-1FEB-FBDAB434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305F-3096-EA23-21F4-EE5BCE7D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2B12-E73E-7AF4-06DF-03B13E34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BF35-2708-380F-D10C-3624F521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BF6A-F1F8-B6F5-F9D5-196758E6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E370-23D5-80F2-60D1-4F4A0EAE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C574-510C-E4A5-01CD-29EC0E0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F9EF0-3DC6-045F-B562-C62931B96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B382B-B4F5-B638-0901-49E8E6E3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BDE9-C285-4B5C-C83D-3F096BED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AFB8-CB1A-3BC4-CD73-89579D54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1C91-33F8-925B-F457-B6DB3E7E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4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2461-A5B1-C4DB-3114-539F082B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2DB8-CE25-9AA4-641F-10E78D5D5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AE44-DE30-BA52-96E2-E59CF12B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0F94-8FE4-2593-ECF9-B0920C3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EEB5-AB63-EFEF-84B7-3708A96C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21BC-3E33-051F-BB5E-677ED1F0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1CB5-0EF5-6810-F39A-DADAF56B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312F-DC89-9FBD-44D2-812567FE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A04D-6058-43B0-2C18-05C438DD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05C0-8F2C-4384-67CE-E28F96BC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D66C-AF67-E7E3-6282-2CA198FC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5F3A-5861-F122-85E4-83F552E2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2EC7-ADB3-F79D-47A7-8762D8FB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6834-43F0-6970-1A50-3939243B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B253-76B9-91B9-9994-5D1AE0A2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E002-D515-05CA-7A4E-4A63104E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2F82-87CA-1D40-E939-B1CB2208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CA3D4-4252-1325-7DBB-EA9B6A1E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AA5F-C581-C822-39B8-2257B8D9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E6508-F98E-0EE4-523B-8530820E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342D-A3C4-B079-E7AF-722D991A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42D6-A7CC-3DF6-F91E-63AEE7C1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620-D618-F558-592A-BD61C849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5B5C-C298-CE89-3AFD-E8DDACF0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6E2CB-61A5-FE95-C86C-B1061F0AA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2C882-38FF-A410-5AED-53A491BE1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D417A-17BD-5D58-CA9F-1A58E03E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817DE-E9BB-443D-18CC-3224F6FB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5571F-791E-BEF3-856F-F02889F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9A6-6940-EA1D-F8E9-2CE2270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4E326-1332-6EB2-35CC-4BCF0E22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83B11-0B7C-DF02-2A25-9EBB8F09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A639-6A5A-D824-1133-60212CC3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0F662-2FC7-AA56-46C8-342E0B4C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D2ABB-8B35-2432-107C-C610346D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BEC5-46B8-7A96-8816-BF5FF37B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8D10-3CA6-57E8-FFBC-861BB23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476F-BAA3-C225-A43E-273F4EB9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CD4D5-18D7-0AB2-2D69-A8CC96FC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612D-28C3-ED5C-3413-CD7C6F6A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DA04-508C-4BC0-4731-4C9D242D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7B5D1-9B04-BFB7-B8AD-8AA527CC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C4BB-A208-4076-28F2-F3923A1E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B9E4C-7C37-2320-53D7-FA083205E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C12BE-FC8D-6219-F119-C79CEA51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C865A-3FEE-D503-8136-BDA5949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28DE-3CC8-9EE2-898A-AA22B7F9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6FBA-DC05-416D-BC41-8A69A353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2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8682B-BAF5-3643-5F20-E81940A5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2C308-FD86-E9C1-9C8D-3F3EE70D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9E97-371C-E08B-3155-2EB7F0A8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6E5CD-6B8F-4D4F-A1CD-E61C8BD138A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2FC2-AFB0-7ED5-1C6A-1CC1DC61D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8A8FD-A425-9630-3185-62F1145C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C635-9EF6-467A-8B49-036C6D68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ndronixApp/termux-releases/releases/tag/0.118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man finger on stock market charts">
            <a:extLst>
              <a:ext uri="{FF2B5EF4-FFF2-40B4-BE49-F238E27FC236}">
                <a16:creationId xmlns:a16="http://schemas.microsoft.com/office/drawing/2014/main" id="{F1874472-6947-3F55-3D75-BB8CCF6BC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9" r="23298" b="9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F159E-73D5-F599-0320-26AD4BCC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Installing Linux on a Tablet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1AEB-5FCE-07BC-9068-DE58F0D5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Reasons and How-To Guide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018B5-7D79-D2F1-90CF-DDA0A3A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Enable USB Debugging and OEM Unlocking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52C4-D337-C888-2FBA-B36051C4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622744"/>
            <a:ext cx="7116420" cy="475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USB Debugging allows us to transfer files between our computer and the tablet</a:t>
            </a:r>
          </a:p>
          <a:p>
            <a:r>
              <a:rPr lang="en-US" sz="2000" dirty="0"/>
              <a:t>OEM Unlocking permits the ability to install a new image or a new bootloader onto the device.</a:t>
            </a:r>
          </a:p>
          <a:p>
            <a:r>
              <a:rPr lang="en-US" sz="2000" dirty="0"/>
              <a:t>How to enable USB Debugging and OEM Unlocking</a:t>
            </a:r>
          </a:p>
        </p:txBody>
      </p:sp>
      <p:pic>
        <p:nvPicPr>
          <p:cNvPr id="2050" name="Picture 2" descr="How to unlock bootloader on Android">
            <a:extLst>
              <a:ext uri="{FF2B5EF4-FFF2-40B4-BE49-F238E27FC236}">
                <a16:creationId xmlns:a16="http://schemas.microsoft.com/office/drawing/2014/main" id="{68263905-BB5F-C2AE-B94F-C0C83561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92" y="1825620"/>
            <a:ext cx="2444511" cy="43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8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FF61-FF73-F0F1-65C4-3D961783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Boot Device to Fastboot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02CF-C658-AF5A-815F-F5B8BFC0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587320"/>
            <a:ext cx="6096000" cy="4680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To do so connect the device to your computer and open the platform tools folder from the Android SDK. </a:t>
            </a:r>
          </a:p>
          <a:p>
            <a:r>
              <a:rPr lang="en-US" sz="2000" dirty="0"/>
              <a:t>Open a command line and run the command “adb reboot bootloader”. </a:t>
            </a:r>
          </a:p>
          <a:p>
            <a:r>
              <a:rPr lang="en-US" sz="2000" dirty="0"/>
              <a:t>Once the device has rebooted run the command “fastboot devices” this command should verify your device is in fastboot.</a:t>
            </a:r>
          </a:p>
        </p:txBody>
      </p:sp>
      <p:pic>
        <p:nvPicPr>
          <p:cNvPr id="3074" name="Picture 2" descr="17 Ways to Use Minimal ADB and Fastboot">
            <a:extLst>
              <a:ext uri="{FF2B5EF4-FFF2-40B4-BE49-F238E27FC236}">
                <a16:creationId xmlns:a16="http://schemas.microsoft.com/office/drawing/2014/main" id="{95AB3A43-7163-896B-4BE8-AFC47157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74" y="2353538"/>
            <a:ext cx="5707249" cy="315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5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3B5BA-DE47-FF53-FA43-131912FF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Unlocking Bootloader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AB4F-7402-5E77-0B1D-8FC8FE69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587320"/>
            <a:ext cx="5910470" cy="4976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final step in unlocking the bootloader is to run the command “fastboot flashing unlock” this command will prompt the user to confirm the change on their device. </a:t>
            </a:r>
          </a:p>
          <a:p>
            <a:r>
              <a:rPr lang="en-US" sz="2000" dirty="0"/>
              <a:t>If the device does not reboot on its own run the command “fastboot reboot”.</a:t>
            </a:r>
          </a:p>
        </p:txBody>
      </p:sp>
      <p:pic>
        <p:nvPicPr>
          <p:cNvPr id="4098" name="Picture 2" descr="The Complete Guide to Flashing Factory Images on Android Using Fastboot «  Android :: Gadget Hacks">
            <a:extLst>
              <a:ext uri="{FF2B5EF4-FFF2-40B4-BE49-F238E27FC236}">
                <a16:creationId xmlns:a16="http://schemas.microsoft.com/office/drawing/2014/main" id="{9A3039C0-B662-1276-E716-089EE1EA1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88" y="2690767"/>
            <a:ext cx="5980491" cy="2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2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2C066-5132-A2F7-1628-170B9102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Flash the TWRP Custom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F82E-A6EB-C063-AE99-75F5C5BB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622745"/>
            <a:ext cx="7911548" cy="4725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Now that the bootloader has been unlocked, we need to search for a custom recovery for our device. These can often be found by searching websites such as XDA Developers and TWRP.</a:t>
            </a:r>
          </a:p>
          <a:p>
            <a:r>
              <a:rPr lang="en-US" sz="2000" dirty="0"/>
              <a:t>Once you find the recovery image download it and boot it into the TWRP application.</a:t>
            </a:r>
          </a:p>
          <a:p>
            <a:r>
              <a:rPr lang="en-US" sz="2000" dirty="0"/>
              <a:t>Once this is completed you will now have a copy of the firmware on your device with root access.</a:t>
            </a:r>
          </a:p>
          <a:p>
            <a:r>
              <a:rPr lang="en-US" sz="2000" dirty="0"/>
              <a:t>Now reboot your device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9A525D1-4C15-E42D-5A43-CE1E017C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85" y="1777294"/>
            <a:ext cx="2555126" cy="48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8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B91E4-D167-E071-B754-FB58F8CF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C12C-593F-3EA9-DEF8-09901752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The process of installing linux on a rooted device is a straightforward process and the steps are as follows:</a:t>
            </a:r>
          </a:p>
          <a:p>
            <a:r>
              <a:rPr lang="en-US" sz="2000"/>
              <a:t>Connect to wifi</a:t>
            </a:r>
          </a:p>
          <a:p>
            <a:r>
              <a:rPr lang="en-US" sz="2000"/>
              <a:t>Install BusyBox</a:t>
            </a:r>
          </a:p>
          <a:p>
            <a:r>
              <a:rPr lang="en-US" sz="2000"/>
              <a:t>Install Linux Deploy</a:t>
            </a:r>
          </a:p>
          <a:p>
            <a:r>
              <a:rPr lang="en-US" sz="2000"/>
              <a:t>Open BusyBox and tap Start</a:t>
            </a:r>
          </a:p>
          <a:p>
            <a:r>
              <a:rPr lang="en-US" sz="2000"/>
              <a:t>Tap settings</a:t>
            </a:r>
          </a:p>
          <a:p>
            <a:r>
              <a:rPr lang="en-US" sz="2000"/>
              <a:t>Choose a linux distibution</a:t>
            </a:r>
          </a:p>
        </p:txBody>
      </p:sp>
    </p:spTree>
    <p:extLst>
      <p:ext uri="{BB962C8B-B14F-4D97-AF65-F5344CB8AC3E}">
        <p14:creationId xmlns:p14="http://schemas.microsoft.com/office/powerpoint/2010/main" val="39006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C45C1-BDB2-BED5-3AF8-C031C158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Linux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DF35-432A-7B70-1BDF-DCE1E942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Check the enable box under GUI to view a linux desktop</a:t>
            </a:r>
          </a:p>
          <a:p>
            <a:r>
              <a:rPr lang="en-US" sz="2000"/>
              <a:t>Open graphics and select VNC</a:t>
            </a:r>
          </a:p>
          <a:p>
            <a:r>
              <a:rPr lang="en-US" sz="2000"/>
              <a:t>Choose the desktop environment you want under GUI settings</a:t>
            </a:r>
          </a:p>
          <a:p>
            <a:r>
              <a:rPr lang="en-US" sz="2000"/>
              <a:t>Find the user name and password fields and edit them</a:t>
            </a:r>
          </a:p>
          <a:p>
            <a:r>
              <a:rPr lang="en-US" sz="2000"/>
              <a:t>Exit the menu and tap the three dots in the upper-right corner</a:t>
            </a:r>
          </a:p>
          <a:p>
            <a:r>
              <a:rPr lang="en-US" sz="2000"/>
              <a:t>Select install, then OK</a:t>
            </a:r>
          </a:p>
          <a:p>
            <a:r>
              <a:rPr lang="en-US" sz="2000"/>
              <a:t>You can now download VNC Viewer off the Play Store and connect to localhost:5900 to view the linux desktop</a:t>
            </a:r>
          </a:p>
        </p:txBody>
      </p:sp>
    </p:spTree>
    <p:extLst>
      <p:ext uri="{BB962C8B-B14F-4D97-AF65-F5344CB8AC3E}">
        <p14:creationId xmlns:p14="http://schemas.microsoft.com/office/powerpoint/2010/main" val="322421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6516A-AD99-3A9E-72A2-A373E340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Drawbacks of Loading Another Operating System on a Tablet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1613-0B5F-8320-BD25-0B3798A14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While the process may seem straightforward there are many instances in which this process may fail and make the rest of the steps impossible to complete.</a:t>
            </a:r>
          </a:p>
          <a:p>
            <a:r>
              <a:rPr lang="en-US" sz="2000"/>
              <a:t>An example of such problems that can occur is the very one we ran into with our own device</a:t>
            </a:r>
          </a:p>
          <a:p>
            <a:r>
              <a:rPr lang="en-US" sz="2000"/>
              <a:t>While looking for the proper firmware for your device it is possible that the manufacturer lacks the proper documentation to find the necessary firmware needed to root your device.</a:t>
            </a:r>
          </a:p>
        </p:txBody>
      </p:sp>
    </p:spTree>
    <p:extLst>
      <p:ext uri="{BB962C8B-B14F-4D97-AF65-F5344CB8AC3E}">
        <p14:creationId xmlns:p14="http://schemas.microsoft.com/office/powerpoint/2010/main" val="404627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FFEC4-947D-B453-ACAC-B6EB6833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ways of using Linux on a tablet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7A01-BAC0-170B-1ACF-B4C8DAE7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If you are looking to simply connect to savage from a laptop environment for a cheap and portable workstation you can find many different apps to do so.</a:t>
            </a:r>
          </a:p>
          <a:p>
            <a:r>
              <a:rPr lang="en-US" sz="2000" dirty="0"/>
              <a:t>We chose to use an app called Termux. This app allows you to use a terminal to ssh into savage and operate just like any other workstation.</a:t>
            </a:r>
          </a:p>
          <a:p>
            <a:r>
              <a:rPr lang="en-US" sz="2000" dirty="0"/>
              <a:t>However, Termux is no longer supported on the Play Store so you must follow a few extra steps to be able to access it.</a:t>
            </a:r>
          </a:p>
        </p:txBody>
      </p:sp>
    </p:spTree>
    <p:extLst>
      <p:ext uri="{BB962C8B-B14F-4D97-AF65-F5344CB8AC3E}">
        <p14:creationId xmlns:p14="http://schemas.microsoft.com/office/powerpoint/2010/main" val="107470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FC7C-ADB9-7FF1-9749-EADA8003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Termux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0710-C529-660F-3C7D-1C0A868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1622744"/>
            <a:ext cx="6533325" cy="4778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You can find the download the latest mirror for Termux on </a:t>
            </a:r>
            <a:r>
              <a:rPr lang="en-US" sz="2000" dirty="0">
                <a:hlinkClick r:id="rId2"/>
              </a:rPr>
              <a:t>https://github.com/AndronixApp/termux-releases/releases/tag/0.118</a:t>
            </a:r>
            <a:endParaRPr lang="en-US" sz="2000" dirty="0"/>
          </a:p>
          <a:p>
            <a:r>
              <a:rPr lang="en-US" sz="2000" dirty="0"/>
              <a:t>Once you download the apk there should be a popup warning you. Click on the settings option and turn on the radio button. Now hit back a few times until a pop up appears asking you to install termux</a:t>
            </a:r>
          </a:p>
          <a:p>
            <a:r>
              <a:rPr lang="en-US" sz="2000" dirty="0"/>
              <a:t>Once you install termux you are now able to connect to savage.</a:t>
            </a:r>
          </a:p>
        </p:txBody>
      </p:sp>
      <p:pic>
        <p:nvPicPr>
          <p:cNvPr id="5122" name="Picture 2" descr="Termux - Wikipedia">
            <a:extLst>
              <a:ext uri="{FF2B5EF4-FFF2-40B4-BE49-F238E27FC236}">
                <a16:creationId xmlns:a16="http://schemas.microsoft.com/office/drawing/2014/main" id="{26568A72-9CC1-2368-EC5C-CB732C812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61" y="229727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6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Many question marks on black background">
            <a:extLst>
              <a:ext uri="{FF2B5EF4-FFF2-40B4-BE49-F238E27FC236}">
                <a16:creationId xmlns:a16="http://schemas.microsoft.com/office/drawing/2014/main" id="{9193FC99-E75C-0FB7-0415-4A30BC3A0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42FC4-496E-7809-FC11-6A9E7A49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480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C3215-011B-ADAE-E2AA-54C52F6B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17DD7A2-99D8-72B0-688E-764843C00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2507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0FDFAA3-DA43-1BBD-7DE4-F683055A0F1C}"/>
              </a:ext>
            </a:extLst>
          </p:cNvPr>
          <p:cNvSpPr/>
          <p:nvPr/>
        </p:nvSpPr>
        <p:spPr>
          <a:xfrm>
            <a:off x="8128856" y="4570024"/>
            <a:ext cx="911674" cy="91167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 dirty="0"/>
          </a:p>
        </p:txBody>
      </p:sp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4B27311B-80E7-654B-6419-B23F62034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1136" y="4662304"/>
            <a:ext cx="727114" cy="727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77651-BDF2-E460-4803-61D1E35EFE0F}"/>
              </a:ext>
            </a:extLst>
          </p:cNvPr>
          <p:cNvSpPr txBox="1"/>
          <p:nvPr/>
        </p:nvSpPr>
        <p:spPr>
          <a:xfrm>
            <a:off x="9180287" y="4795028"/>
            <a:ext cx="176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How-To</a:t>
            </a:r>
          </a:p>
        </p:txBody>
      </p:sp>
    </p:spTree>
    <p:extLst>
      <p:ext uri="{BB962C8B-B14F-4D97-AF65-F5344CB8AC3E}">
        <p14:creationId xmlns:p14="http://schemas.microsoft.com/office/powerpoint/2010/main" val="174847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970A-EFD7-F863-1826-EC8CC156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Reason 1 - Customization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2BD7-2E61-6FAF-581E-32EE8C75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955" y="4067031"/>
            <a:ext cx="5998840" cy="257230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Linux allows you to personalize your tablet's user interface, software, and functionality.</a:t>
            </a:r>
          </a:p>
          <a:p>
            <a:r>
              <a:rPr lang="en-US" sz="2400" dirty="0"/>
              <a:t>Many different distributions to choose from</a:t>
            </a:r>
          </a:p>
          <a:p>
            <a:r>
              <a:rPr lang="en-US" sz="2400" dirty="0"/>
              <a:t>Root access to a tablet allows you to change or modify any system files as well as remove software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6A8FF85-6310-1A81-718F-190B04689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3" r="33169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055AD-4693-7C09-639C-8BC3C3A7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Reason 2 - Open-Source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CBC95-B2FB-E2AF-5259-CFB50899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Linux offers a vast ecosystem of open-source applications, providing flexibility and choice for users.</a:t>
            </a:r>
            <a:endParaRPr lang="en-US" sz="2000" dirty="0"/>
          </a:p>
          <a:p>
            <a:r>
              <a:rPr lang="en-US" sz="2400" dirty="0"/>
              <a:t>The communities that work on and develop this software can be extremely helpful and provide great documentation on the software they create.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DA46129-7F81-394B-166E-5D5C5779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2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8F6F2-663D-1B6C-A7D7-426698C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Reason 3 - Security</a:t>
            </a:r>
            <a:endParaRPr lang="en-US" sz="40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6A318B6C-D706-2334-D2A1-A613C536C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9" r="33807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AC6E-4264-D9CA-20F6-8A1B7B78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9" y="2470245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Linux is known for its robust security features, reducing the risk of malware and data breaches.</a:t>
            </a:r>
          </a:p>
          <a:p>
            <a:pPr marL="0"/>
            <a:r>
              <a:rPr lang="en-US" sz="2000" dirty="0"/>
              <a:t>Since you have root access to the tablet you can tweak any security settings that you feel are necessary.</a:t>
            </a:r>
          </a:p>
          <a:p>
            <a:pPr marL="0"/>
            <a:r>
              <a:rPr lang="en-US" sz="2000" dirty="0"/>
              <a:t>Linux allows you to fine tune permissions, firewall rules, and encryption options.</a:t>
            </a:r>
          </a:p>
        </p:txBody>
      </p:sp>
    </p:spTree>
    <p:extLst>
      <p:ext uri="{BB962C8B-B14F-4D97-AF65-F5344CB8AC3E}">
        <p14:creationId xmlns:p14="http://schemas.microsoft.com/office/powerpoint/2010/main" val="17033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A2160-3F74-2353-91EC-3001CDF2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Reason 4 -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D4A2-5A1F-E233-F12F-4E920622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Linux gives you more control over your data and privacy compared to some proprietary operating systems.</a:t>
            </a:r>
          </a:p>
          <a:p>
            <a:r>
              <a:rPr lang="en-US" sz="2000" dirty="0"/>
              <a:t>No forced updates</a:t>
            </a:r>
          </a:p>
          <a:p>
            <a:r>
              <a:rPr lang="en-US" sz="2000" dirty="0"/>
              <a:t>Third-party privacy tools</a:t>
            </a:r>
          </a:p>
          <a:p>
            <a:r>
              <a:rPr lang="en-US" sz="2000" dirty="0"/>
              <a:t>Community auditing</a:t>
            </a:r>
          </a:p>
          <a:p>
            <a:endParaRPr lang="en-US" sz="2000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9EA091C-CBF5-2AD3-3927-AEE3C876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3" r="2396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285D0-6C48-32A0-3B23-D806C785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How-To Guide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B6BEA7D3-337F-877A-F236-FB4C0DF2D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2837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0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A6B7F-F977-DCD8-15DA-42A0656F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Unlocking the Bootloader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9F0F-E4CD-E9BF-0332-7111C8CB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Install Android SDK</a:t>
            </a:r>
          </a:p>
          <a:p>
            <a:r>
              <a:rPr lang="en-US" sz="2000" dirty="0"/>
              <a:t>Enable USB Debugging and OEM Unlocking</a:t>
            </a:r>
          </a:p>
          <a:p>
            <a:r>
              <a:rPr lang="en-US" sz="2000" dirty="0"/>
              <a:t>Boot device to Fastboot Mode</a:t>
            </a:r>
          </a:p>
          <a:p>
            <a:r>
              <a:rPr lang="en-US" sz="2000" dirty="0"/>
              <a:t>Unlock Bootloader via Fastboot Command</a:t>
            </a:r>
          </a:p>
        </p:txBody>
      </p:sp>
    </p:spTree>
    <p:extLst>
      <p:ext uri="{BB962C8B-B14F-4D97-AF65-F5344CB8AC3E}">
        <p14:creationId xmlns:p14="http://schemas.microsoft.com/office/powerpoint/2010/main" val="69967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5F82B-4352-F33E-3798-5727B9E9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Android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AAC0-1A27-9D0B-DC37-246BDC0F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" y="1590741"/>
            <a:ext cx="8376611" cy="4293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Android SDK (Software Development Kit) is a set of tools that aid in the process of rooting the tablet.</a:t>
            </a:r>
          </a:p>
          <a:p>
            <a:r>
              <a:rPr lang="en-US" sz="2000" dirty="0"/>
              <a:t>Two main tools that will be used are adb (Android Debug Bridge) and fastboot.</a:t>
            </a:r>
          </a:p>
          <a:p>
            <a:r>
              <a:rPr lang="en-US" sz="2000" dirty="0"/>
              <a:t>adb is used to enable the use of a command line to communicate to the device.</a:t>
            </a:r>
          </a:p>
          <a:p>
            <a:r>
              <a:rPr lang="en-US" sz="2000" dirty="0"/>
              <a:t>Fastboot allows us to launch the table independently of the operating system.</a:t>
            </a:r>
          </a:p>
        </p:txBody>
      </p:sp>
      <p:pic>
        <p:nvPicPr>
          <p:cNvPr id="1026" name="Picture 2" descr="Download Android SDK Platform Tools for Window/macOS/Linux">
            <a:extLst>
              <a:ext uri="{FF2B5EF4-FFF2-40B4-BE49-F238E27FC236}">
                <a16:creationId xmlns:a16="http://schemas.microsoft.com/office/drawing/2014/main" id="{6CB44685-A2AF-D9EE-628F-5CD90772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355" y="3147310"/>
            <a:ext cx="4121641" cy="25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8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a:spPr>
      <a:bodyPr/>
      <a:lstStyle>
        <a:defPPr algn="l">
          <a:defRPr/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hemeClr val="bg1"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918</Words>
  <Application>Microsoft Office PowerPoint</Application>
  <PresentationFormat>Widescreen</PresentationFormat>
  <Paragraphs>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Installing Linux on a Tablet</vt:lpstr>
      <vt:lpstr>Introduction</vt:lpstr>
      <vt:lpstr>Reason 1 - Customization</vt:lpstr>
      <vt:lpstr>Reason 2 - Open-Source Software</vt:lpstr>
      <vt:lpstr>Reason 3 - Security</vt:lpstr>
      <vt:lpstr>Reason 4 - Privacy</vt:lpstr>
      <vt:lpstr>How-To Guide</vt:lpstr>
      <vt:lpstr>Unlocking the Bootloader</vt:lpstr>
      <vt:lpstr>Install Android SDK</vt:lpstr>
      <vt:lpstr>Enable USB Debugging and OEM Unlocking</vt:lpstr>
      <vt:lpstr>Boot Device to Fastboot Mode</vt:lpstr>
      <vt:lpstr>Unlocking Bootloader</vt:lpstr>
      <vt:lpstr>Flash the TWRP Custom Recovery</vt:lpstr>
      <vt:lpstr>Installing Linux</vt:lpstr>
      <vt:lpstr>Installing Linux Cont.</vt:lpstr>
      <vt:lpstr>Drawbacks of Loading Another Operating System on a Tablet</vt:lpstr>
      <vt:lpstr>Alternative ways of using Linux on a tablet</vt:lpstr>
      <vt:lpstr>Installing Termux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Linux on a Tablet</dc:title>
  <dc:creator>Ian Bowser</dc:creator>
  <cp:lastModifiedBy>Ian Bowser</cp:lastModifiedBy>
  <cp:revision>2</cp:revision>
  <dcterms:created xsi:type="dcterms:W3CDTF">2023-10-24T19:37:53Z</dcterms:created>
  <dcterms:modified xsi:type="dcterms:W3CDTF">2023-10-26T22:40:29Z</dcterms:modified>
</cp:coreProperties>
</file>