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a3.i-3-i.info/diff94programming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a3.i-3-i.info/diff94programming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1AFC0-D2EF-4FFC-965F-86C448507BB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5EB1256-3619-4044-8FB6-654E66CE7872}">
      <dgm:prSet phldrT="[テキスト]"/>
      <dgm:spPr/>
      <dgm:t>
        <a:bodyPr/>
        <a:lstStyle/>
        <a:p>
          <a:endParaRPr kumimoji="1" lang="ja-JP" altLang="en-US" b="0" i="0" dirty="0">
            <a:solidFill>
              <a:srgbClr val="00B0F0"/>
            </a:solidFill>
            <a:latin typeface="HGP創英ﾌﾟﾚｾﾞﾝｽEB" panose="02020800000000000000" pitchFamily="18" charset="-128"/>
            <a:ea typeface="HGP創英ﾌﾟﾚｾﾞﾝｽEB" panose="02020800000000000000" pitchFamily="18" charset="-128"/>
          </a:endParaRPr>
        </a:p>
      </dgm:t>
    </dgm:pt>
    <dgm:pt modelId="{7D224B8B-1514-4C97-8C38-AD73D6FB9A35}" type="parTrans" cxnId="{A4A974A5-A36C-4B01-8085-0648DB8E33B8}">
      <dgm:prSet/>
      <dgm:spPr/>
      <dgm:t>
        <a:bodyPr/>
        <a:lstStyle/>
        <a:p>
          <a:endParaRPr kumimoji="1" lang="ja-JP" altLang="en-US"/>
        </a:p>
      </dgm:t>
    </dgm:pt>
    <dgm:pt modelId="{B15DD6F3-C85F-49D3-B9F1-17184B384BFE}" type="sibTrans" cxnId="{A4A974A5-A36C-4B01-8085-0648DB8E33B8}">
      <dgm:prSet/>
      <dgm:spPr/>
      <dgm:t>
        <a:bodyPr/>
        <a:lstStyle/>
        <a:p>
          <a:endParaRPr kumimoji="1" lang="ja-JP" altLang="en-US"/>
        </a:p>
      </dgm:t>
    </dgm:pt>
    <dgm:pt modelId="{140CD269-3332-4847-A222-11009A00FDE1}">
      <dgm:prSet phldrT="[テキスト]"/>
      <dgm:spPr/>
      <dgm:t>
        <a:bodyPr/>
        <a:lstStyle/>
        <a:p>
          <a:r>
            <a:rPr kumimoji="1" lang="ja-JP" altLang="en-US" dirty="0"/>
            <a:t>物理と数学</a:t>
          </a:r>
        </a:p>
      </dgm:t>
    </dgm:pt>
    <dgm:pt modelId="{80EEABD9-7129-4AA0-8DFB-DBD5E1331E9E}" type="parTrans" cxnId="{AB8DBDC3-49E7-46BE-83AF-81161C0BE33E}">
      <dgm:prSet/>
      <dgm:spPr/>
      <dgm:t>
        <a:bodyPr/>
        <a:lstStyle/>
        <a:p>
          <a:endParaRPr kumimoji="1" lang="ja-JP" altLang="en-US"/>
        </a:p>
      </dgm:t>
    </dgm:pt>
    <dgm:pt modelId="{6BC2FD28-B43D-492D-B6D3-8060CE7BC825}" type="sibTrans" cxnId="{AB8DBDC3-49E7-46BE-83AF-81161C0BE33E}">
      <dgm:prSet/>
      <dgm:spPr/>
      <dgm:t>
        <a:bodyPr/>
        <a:lstStyle/>
        <a:p>
          <a:endParaRPr kumimoji="1" lang="ja-JP" altLang="en-US"/>
        </a:p>
      </dgm:t>
    </dgm:pt>
    <dgm:pt modelId="{AC3093D0-6B8D-4FA4-8223-CD64D813FA19}">
      <dgm:prSet phldrT="[テキスト]"/>
      <dgm:spPr/>
      <dgm:t>
        <a:bodyPr/>
        <a:lstStyle/>
        <a:p>
          <a:r>
            <a:rPr kumimoji="1" lang="ja-JP" altLang="en-US" dirty="0">
              <a:hlinkClick xmlns:r="http://schemas.openxmlformats.org/officeDocument/2006/relationships" r:id="rId1"/>
            </a:rPr>
            <a:t>コーディング</a:t>
          </a:r>
          <a:endParaRPr kumimoji="1" lang="ja-JP" altLang="en-US" dirty="0"/>
        </a:p>
      </dgm:t>
    </dgm:pt>
    <dgm:pt modelId="{F120A682-D019-473C-BFC6-785E5A79E6F3}" type="parTrans" cxnId="{0DDF6E9F-ABB1-4A11-A8C0-DDF0E50A4797}">
      <dgm:prSet/>
      <dgm:spPr/>
      <dgm:t>
        <a:bodyPr/>
        <a:lstStyle/>
        <a:p>
          <a:endParaRPr kumimoji="1" lang="ja-JP" altLang="en-US"/>
        </a:p>
      </dgm:t>
    </dgm:pt>
    <dgm:pt modelId="{2F76A05A-A777-44FA-9C98-B60BB009FABB}" type="sibTrans" cxnId="{0DDF6E9F-ABB1-4A11-A8C0-DDF0E50A4797}">
      <dgm:prSet/>
      <dgm:spPr/>
      <dgm:t>
        <a:bodyPr/>
        <a:lstStyle/>
        <a:p>
          <a:endParaRPr kumimoji="1" lang="ja-JP" altLang="en-US"/>
        </a:p>
      </dgm:t>
    </dgm:pt>
    <dgm:pt modelId="{227E7EF6-0551-492C-A61F-328F758D1084}" type="pres">
      <dgm:prSet presAssocID="{F981AFC0-D2EF-4FFC-965F-86C448507BBC}" presName="Name0" presStyleCnt="0">
        <dgm:presLayoutVars>
          <dgm:dir/>
          <dgm:animLvl val="lvl"/>
          <dgm:resizeHandles val="exact"/>
        </dgm:presLayoutVars>
      </dgm:prSet>
      <dgm:spPr/>
    </dgm:pt>
    <dgm:pt modelId="{179D58BD-3332-4DFE-A760-F10A3D97B90F}" type="pres">
      <dgm:prSet presAssocID="{95EB1256-3619-4044-8FB6-654E66CE7872}" presName="Name8" presStyleCnt="0"/>
      <dgm:spPr/>
    </dgm:pt>
    <dgm:pt modelId="{9930131B-E2C9-4592-9325-35305C10BC12}" type="pres">
      <dgm:prSet presAssocID="{95EB1256-3619-4044-8FB6-654E66CE7872}" presName="level" presStyleLbl="node1" presStyleIdx="0" presStyleCnt="3" custLinFactNeighborX="-10" custLinFactNeighborY="-6840">
        <dgm:presLayoutVars>
          <dgm:chMax val="1"/>
          <dgm:bulletEnabled val="1"/>
        </dgm:presLayoutVars>
      </dgm:prSet>
      <dgm:spPr/>
    </dgm:pt>
    <dgm:pt modelId="{E543FCB9-3E69-49E5-9511-5DE4D273EEA3}" type="pres">
      <dgm:prSet presAssocID="{95EB1256-3619-4044-8FB6-654E66CE787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057B8E9-A182-4140-AA2F-095DD8200F13}" type="pres">
      <dgm:prSet presAssocID="{140CD269-3332-4847-A222-11009A00FDE1}" presName="Name8" presStyleCnt="0"/>
      <dgm:spPr/>
    </dgm:pt>
    <dgm:pt modelId="{A605F1A4-6A0D-4F12-9A89-903BA26805D8}" type="pres">
      <dgm:prSet presAssocID="{140CD269-3332-4847-A222-11009A00FDE1}" presName="level" presStyleLbl="node1" presStyleIdx="1" presStyleCnt="3">
        <dgm:presLayoutVars>
          <dgm:chMax val="1"/>
          <dgm:bulletEnabled val="1"/>
        </dgm:presLayoutVars>
      </dgm:prSet>
      <dgm:spPr/>
    </dgm:pt>
    <dgm:pt modelId="{01E6E388-D017-4E8B-86E9-15343CEF6B23}" type="pres">
      <dgm:prSet presAssocID="{140CD269-3332-4847-A222-11009A00FDE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FB7CA6D-01A5-4D68-AAF6-32BB93636F44}" type="pres">
      <dgm:prSet presAssocID="{AC3093D0-6B8D-4FA4-8223-CD64D813FA19}" presName="Name8" presStyleCnt="0"/>
      <dgm:spPr/>
    </dgm:pt>
    <dgm:pt modelId="{6B35ED18-BEEF-462D-BC94-50C361BF630C}" type="pres">
      <dgm:prSet presAssocID="{AC3093D0-6B8D-4FA4-8223-CD64D813FA19}" presName="level" presStyleLbl="node1" presStyleIdx="2" presStyleCnt="3">
        <dgm:presLayoutVars>
          <dgm:chMax val="1"/>
          <dgm:bulletEnabled val="1"/>
        </dgm:presLayoutVars>
      </dgm:prSet>
      <dgm:spPr/>
    </dgm:pt>
    <dgm:pt modelId="{241A66FB-1D3E-43AC-A6AA-6D1BFC6C8DDF}" type="pres">
      <dgm:prSet presAssocID="{AC3093D0-6B8D-4FA4-8223-CD64D813FA1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44A720E-20C6-405E-900B-6690AB050730}" type="presOf" srcId="{AC3093D0-6B8D-4FA4-8223-CD64D813FA19}" destId="{6B35ED18-BEEF-462D-BC94-50C361BF630C}" srcOrd="0" destOrd="0" presId="urn:microsoft.com/office/officeart/2005/8/layout/pyramid1"/>
    <dgm:cxn modelId="{E88E2432-95C7-45C0-981E-2D60A5FB7C99}" type="presOf" srcId="{F981AFC0-D2EF-4FFC-965F-86C448507BBC}" destId="{227E7EF6-0551-492C-A61F-328F758D1084}" srcOrd="0" destOrd="0" presId="urn:microsoft.com/office/officeart/2005/8/layout/pyramid1"/>
    <dgm:cxn modelId="{27231B5E-BBD9-4AD2-A28C-A9554FE6D0E0}" type="presOf" srcId="{140CD269-3332-4847-A222-11009A00FDE1}" destId="{01E6E388-D017-4E8B-86E9-15343CEF6B23}" srcOrd="1" destOrd="0" presId="urn:microsoft.com/office/officeart/2005/8/layout/pyramid1"/>
    <dgm:cxn modelId="{516FD277-17B9-426E-8827-BE58EDA6DAC8}" type="presOf" srcId="{95EB1256-3619-4044-8FB6-654E66CE7872}" destId="{9930131B-E2C9-4592-9325-35305C10BC12}" srcOrd="0" destOrd="0" presId="urn:microsoft.com/office/officeart/2005/8/layout/pyramid1"/>
    <dgm:cxn modelId="{4D446B7B-34B3-4A4E-B77C-38D1E1D09CB3}" type="presOf" srcId="{95EB1256-3619-4044-8FB6-654E66CE7872}" destId="{E543FCB9-3E69-49E5-9511-5DE4D273EEA3}" srcOrd="1" destOrd="0" presId="urn:microsoft.com/office/officeart/2005/8/layout/pyramid1"/>
    <dgm:cxn modelId="{0DDF6E9F-ABB1-4A11-A8C0-DDF0E50A4797}" srcId="{F981AFC0-D2EF-4FFC-965F-86C448507BBC}" destId="{AC3093D0-6B8D-4FA4-8223-CD64D813FA19}" srcOrd="2" destOrd="0" parTransId="{F120A682-D019-473C-BFC6-785E5A79E6F3}" sibTransId="{2F76A05A-A777-44FA-9C98-B60BB009FABB}"/>
    <dgm:cxn modelId="{A4A974A5-A36C-4B01-8085-0648DB8E33B8}" srcId="{F981AFC0-D2EF-4FFC-965F-86C448507BBC}" destId="{95EB1256-3619-4044-8FB6-654E66CE7872}" srcOrd="0" destOrd="0" parTransId="{7D224B8B-1514-4C97-8C38-AD73D6FB9A35}" sibTransId="{B15DD6F3-C85F-49D3-B9F1-17184B384BFE}"/>
    <dgm:cxn modelId="{AB8DBDC3-49E7-46BE-83AF-81161C0BE33E}" srcId="{F981AFC0-D2EF-4FFC-965F-86C448507BBC}" destId="{140CD269-3332-4847-A222-11009A00FDE1}" srcOrd="1" destOrd="0" parTransId="{80EEABD9-7129-4AA0-8DFB-DBD5E1331E9E}" sibTransId="{6BC2FD28-B43D-492D-B6D3-8060CE7BC825}"/>
    <dgm:cxn modelId="{CEDE4DC9-0B3F-45A1-9043-8652E4EB17F2}" type="presOf" srcId="{AC3093D0-6B8D-4FA4-8223-CD64D813FA19}" destId="{241A66FB-1D3E-43AC-A6AA-6D1BFC6C8DDF}" srcOrd="1" destOrd="0" presId="urn:microsoft.com/office/officeart/2005/8/layout/pyramid1"/>
    <dgm:cxn modelId="{3CAAF2F9-3BB3-4A0F-9663-96DD0B34026D}" type="presOf" srcId="{140CD269-3332-4847-A222-11009A00FDE1}" destId="{A605F1A4-6A0D-4F12-9A89-903BA26805D8}" srcOrd="0" destOrd="0" presId="urn:microsoft.com/office/officeart/2005/8/layout/pyramid1"/>
    <dgm:cxn modelId="{129598C6-F24C-491F-AE83-35C51C509E0D}" type="presParOf" srcId="{227E7EF6-0551-492C-A61F-328F758D1084}" destId="{179D58BD-3332-4DFE-A760-F10A3D97B90F}" srcOrd="0" destOrd="0" presId="urn:microsoft.com/office/officeart/2005/8/layout/pyramid1"/>
    <dgm:cxn modelId="{70AF840F-F8B8-4DF9-85BC-F31A027207E3}" type="presParOf" srcId="{179D58BD-3332-4DFE-A760-F10A3D97B90F}" destId="{9930131B-E2C9-4592-9325-35305C10BC12}" srcOrd="0" destOrd="0" presId="urn:microsoft.com/office/officeart/2005/8/layout/pyramid1"/>
    <dgm:cxn modelId="{34794E1E-35EF-4D8C-AFFA-36512F33625D}" type="presParOf" srcId="{179D58BD-3332-4DFE-A760-F10A3D97B90F}" destId="{E543FCB9-3E69-49E5-9511-5DE4D273EEA3}" srcOrd="1" destOrd="0" presId="urn:microsoft.com/office/officeart/2005/8/layout/pyramid1"/>
    <dgm:cxn modelId="{CD9AD638-BF66-4496-8D2F-ACC182339658}" type="presParOf" srcId="{227E7EF6-0551-492C-A61F-328F758D1084}" destId="{9057B8E9-A182-4140-AA2F-095DD8200F13}" srcOrd="1" destOrd="0" presId="urn:microsoft.com/office/officeart/2005/8/layout/pyramid1"/>
    <dgm:cxn modelId="{A4933EBA-F9B5-4072-B622-B65B8C6BE5DC}" type="presParOf" srcId="{9057B8E9-A182-4140-AA2F-095DD8200F13}" destId="{A605F1A4-6A0D-4F12-9A89-903BA26805D8}" srcOrd="0" destOrd="0" presId="urn:microsoft.com/office/officeart/2005/8/layout/pyramid1"/>
    <dgm:cxn modelId="{2A19F925-F201-465A-AB50-875F913AFA34}" type="presParOf" srcId="{9057B8E9-A182-4140-AA2F-095DD8200F13}" destId="{01E6E388-D017-4E8B-86E9-15343CEF6B23}" srcOrd="1" destOrd="0" presId="urn:microsoft.com/office/officeart/2005/8/layout/pyramid1"/>
    <dgm:cxn modelId="{5B38BE7E-06CD-464D-9ED3-D57D0E5E556E}" type="presParOf" srcId="{227E7EF6-0551-492C-A61F-328F758D1084}" destId="{0FB7CA6D-01A5-4D68-AAF6-32BB93636F44}" srcOrd="2" destOrd="0" presId="urn:microsoft.com/office/officeart/2005/8/layout/pyramid1"/>
    <dgm:cxn modelId="{CFEDE96F-3B35-4884-922F-77BD3A3E332B}" type="presParOf" srcId="{0FB7CA6D-01A5-4D68-AAF6-32BB93636F44}" destId="{6B35ED18-BEEF-462D-BC94-50C361BF630C}" srcOrd="0" destOrd="0" presId="urn:microsoft.com/office/officeart/2005/8/layout/pyramid1"/>
    <dgm:cxn modelId="{F659DC48-28AF-47C6-9D3E-120DD4370C44}" type="presParOf" srcId="{0FB7CA6D-01A5-4D68-AAF6-32BB93636F44}" destId="{241A66FB-1D3E-43AC-A6AA-6D1BFC6C8D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0131B-E2C9-4592-9325-35305C10BC12}">
      <dsp:nvSpPr>
        <dsp:cNvPr id="0" name=""/>
        <dsp:cNvSpPr/>
      </dsp:nvSpPr>
      <dsp:spPr>
        <a:xfrm>
          <a:off x="3301669" y="0"/>
          <a:ext cx="3302000" cy="1041400"/>
        </a:xfrm>
        <a:prstGeom prst="trapezoid">
          <a:avLst>
            <a:gd name="adj" fmla="val 1585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700" b="0" i="0" kern="1200" dirty="0">
            <a:solidFill>
              <a:srgbClr val="00B0F0"/>
            </a:solidFill>
            <a:latin typeface="HGP創英ﾌﾟﾚｾﾞﾝｽEB" panose="02020800000000000000" pitchFamily="18" charset="-128"/>
            <a:ea typeface="HGP創英ﾌﾟﾚｾﾞﾝｽEB" panose="02020800000000000000" pitchFamily="18" charset="-128"/>
          </a:endParaRPr>
        </a:p>
      </dsp:txBody>
      <dsp:txXfrm>
        <a:off x="3301669" y="0"/>
        <a:ext cx="3302000" cy="1041400"/>
      </dsp:txXfrm>
    </dsp:sp>
    <dsp:sp modelId="{A605F1A4-6A0D-4F12-9A89-903BA26805D8}">
      <dsp:nvSpPr>
        <dsp:cNvPr id="0" name=""/>
        <dsp:cNvSpPr/>
      </dsp:nvSpPr>
      <dsp:spPr>
        <a:xfrm>
          <a:off x="1651000" y="1041400"/>
          <a:ext cx="6604000" cy="1041400"/>
        </a:xfrm>
        <a:prstGeom prst="trapezoid">
          <a:avLst>
            <a:gd name="adj" fmla="val 1585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700" kern="1200" dirty="0"/>
            <a:t>物理と数学</a:t>
          </a:r>
        </a:p>
      </dsp:txBody>
      <dsp:txXfrm>
        <a:off x="2806699" y="1041400"/>
        <a:ext cx="4292600" cy="1041400"/>
      </dsp:txXfrm>
    </dsp:sp>
    <dsp:sp modelId="{6B35ED18-BEEF-462D-BC94-50C361BF630C}">
      <dsp:nvSpPr>
        <dsp:cNvPr id="0" name=""/>
        <dsp:cNvSpPr/>
      </dsp:nvSpPr>
      <dsp:spPr>
        <a:xfrm>
          <a:off x="0" y="2082800"/>
          <a:ext cx="9906000" cy="1041400"/>
        </a:xfrm>
        <a:prstGeom prst="trapezoid">
          <a:avLst>
            <a:gd name="adj" fmla="val 1585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4700" kern="1200" dirty="0">
              <a:hlinkClick xmlns:r="http://schemas.openxmlformats.org/officeDocument/2006/relationships" r:id="rId1"/>
            </a:rPr>
            <a:t>コーディング</a:t>
          </a:r>
          <a:endParaRPr kumimoji="1" lang="ja-JP" altLang="en-US" sz="4700" kern="1200" dirty="0"/>
        </a:p>
      </dsp:txBody>
      <dsp:txXfrm>
        <a:off x="1733549" y="2082800"/>
        <a:ext cx="6438900" cy="104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8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XD4vaCXBSyVjf-dCVPdTYxlELMFVbCQ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hoho-web.com/python/index.html" TargetMode="External"/><Relationship Id="rId2" Type="http://schemas.openxmlformats.org/officeDocument/2006/relationships/hyperlink" Target="https://programming-place.net/ppp/contents/cpp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3.i-3-i.info/word1247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F620C-0A7D-4A76-A580-F0622DB8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549883"/>
            <a:ext cx="8676222" cy="1066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一関高専</a:t>
            </a:r>
            <a:r>
              <a:rPr kumimoji="1" lang="en-US" altLang="ja-JP" sz="3600" b="1" dirty="0">
                <a:ln w="3175" cmpd="sng">
                  <a:solidFill>
                    <a:schemeClr val="tx1"/>
                  </a:solidFill>
                </a:ln>
              </a:rPr>
              <a:t>B</a:t>
            </a: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チーム</a:t>
            </a:r>
            <a:br>
              <a:rPr kumimoji="1" lang="en-US" altLang="ja-JP" sz="3600" b="1" dirty="0">
                <a:ln w="3175" cmpd="sng">
                  <a:solidFill>
                    <a:schemeClr val="tx1"/>
                  </a:solidFill>
                </a:ln>
              </a:rPr>
            </a:br>
            <a:r>
              <a:rPr kumimoji="1" lang="ja-JP" altLang="en-US" sz="3600" b="1" dirty="0">
                <a:ln w="3175" cmpd="sng">
                  <a:solidFill>
                    <a:schemeClr val="tx1"/>
                  </a:solidFill>
                </a:ln>
              </a:rPr>
              <a:t>制御班 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6AFDAC-D2FD-48CB-98D4-9D3F6264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721485"/>
            <a:ext cx="8676222" cy="722243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導入編</a:t>
            </a:r>
            <a:endParaRPr kumimoji="1" lang="en-US" altLang="ja-JP" sz="4000" b="1" dirty="0"/>
          </a:p>
        </p:txBody>
      </p:sp>
      <p:pic>
        <p:nvPicPr>
          <p:cNvPr id="4" name="Picture 3" descr="テーブル, スポーツゲーム, 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A444BF2E-8A63-4CC4-BC01-B5E734D28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7" b="21906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7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CB087-8AC2-4C89-8B62-CCF57390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E93D5-55BF-4005-BFD8-324AD5F9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highlight>
                  <a:srgbClr val="FF0000"/>
                </a:highlight>
              </a:rPr>
              <a:t>努力</a:t>
            </a:r>
            <a:r>
              <a:rPr kumimoji="1" lang="ja-JP" altLang="en-US" sz="4800" dirty="0"/>
              <a:t>をしたことが直接</a:t>
            </a:r>
            <a:r>
              <a:rPr kumimoji="1" lang="ja-JP" altLang="en-US" sz="4800" dirty="0">
                <a:highlight>
                  <a:srgbClr val="0000FF"/>
                </a:highlight>
              </a:rPr>
              <a:t>自分の力</a:t>
            </a:r>
            <a:r>
              <a:rPr kumimoji="1" lang="ja-JP" altLang="en-US" sz="4800" dirty="0"/>
              <a:t>になるため、やっててよかったと思えること</a:t>
            </a:r>
          </a:p>
        </p:txBody>
      </p:sp>
    </p:spTree>
    <p:extLst>
      <p:ext uri="{BB962C8B-B14F-4D97-AF65-F5344CB8AC3E}">
        <p14:creationId xmlns:p14="http://schemas.microsoft.com/office/powerpoint/2010/main" val="303784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F06F-62C3-4154-A060-200D5356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99019-D519-4815-A600-9F77A4DF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0212"/>
            <a:ext cx="9905998" cy="393285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くじけそうになったら、かっこいいロボットが動いている動画や、自分が制御したものを見てみるの</a:t>
            </a:r>
            <a:r>
              <a:rPr lang="ja-JP" altLang="en-US" sz="3200" dirty="0"/>
              <a:t>がいいと思う</a:t>
            </a:r>
            <a:endParaRPr kumimoji="1" lang="en-US" altLang="ja-JP" sz="3200" dirty="0"/>
          </a:p>
          <a:p>
            <a:r>
              <a:rPr kumimoji="1" lang="ja-JP" altLang="en-US" sz="3200" dirty="0"/>
              <a:t>ロボットを自分で動かせるようになるのは楽しいし、他の人がやっている制御とかが分かってくると楽しい</a:t>
            </a:r>
            <a:endParaRPr kumimoji="1" lang="en-US" altLang="ja-JP" sz="3200" dirty="0"/>
          </a:p>
          <a:p>
            <a:r>
              <a:rPr kumimoji="1" lang="ja-JP" altLang="en-US" sz="3200">
                <a:hlinkClick r:id="rId2"/>
              </a:rPr>
              <a:t>これ</a:t>
            </a:r>
            <a:r>
              <a:rPr kumimoji="1" lang="ja-JP" altLang="en-US" sz="3200"/>
              <a:t>見てもモチベ</a:t>
            </a:r>
            <a:r>
              <a:rPr kumimoji="1" lang="ja-JP" altLang="en-US" sz="3200" dirty="0"/>
              <a:t>が上がるかもしれない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507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4014A-8CF6-4B37-A068-2A617B3A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95D4DA-A895-455A-9C5B-1849655A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ロボットを思い通りに動かすこと！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8640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A49D-31E3-47E3-A603-D465A98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73F69-66B7-4434-AA3B-55F0A344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sz="4400" dirty="0"/>
              <a:t>プログラミング</a:t>
            </a:r>
            <a:endParaRPr kumimoji="1" lang="en-US" altLang="ja-JP" sz="4400" dirty="0"/>
          </a:p>
          <a:p>
            <a:r>
              <a:rPr kumimoji="1" lang="ja-JP" altLang="en-US" sz="4400" dirty="0"/>
              <a:t>回路作成</a:t>
            </a:r>
            <a:endParaRPr kumimoji="1" lang="en-US" altLang="ja-JP" sz="4400" dirty="0"/>
          </a:p>
          <a:p>
            <a:r>
              <a:rPr kumimoji="1" lang="ja-JP" altLang="en-US" sz="4400" dirty="0"/>
              <a:t>物理、数学を使って式をたてる</a:t>
            </a:r>
            <a:endParaRPr kumimoji="1" lang="en-US" altLang="ja-JP" sz="4400" dirty="0"/>
          </a:p>
          <a:p>
            <a:r>
              <a:rPr kumimoji="1" lang="ja-JP" altLang="en-US" sz="4400" dirty="0"/>
              <a:t>わからないことをぐぐる</a:t>
            </a:r>
            <a:endParaRPr kumimoji="1" lang="en-US" altLang="ja-JP" sz="4400" dirty="0"/>
          </a:p>
          <a:p>
            <a:r>
              <a:rPr kumimoji="1" lang="ja-JP" altLang="en-US" sz="4400" dirty="0"/>
              <a:t>制御仲間との交流</a:t>
            </a:r>
          </a:p>
        </p:txBody>
      </p:sp>
    </p:spTree>
    <p:extLst>
      <p:ext uri="{BB962C8B-B14F-4D97-AF65-F5344CB8AC3E}">
        <p14:creationId xmlns:p14="http://schemas.microsoft.com/office/powerpoint/2010/main" val="59305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5C9E4-1A67-4A6D-8661-276CC795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5032"/>
            <a:ext cx="9905998" cy="617621"/>
          </a:xfrm>
        </p:spPr>
        <p:txBody>
          <a:bodyPr/>
          <a:lstStyle/>
          <a:p>
            <a:r>
              <a:rPr lang="ja-JP" altLang="en-US" dirty="0"/>
              <a:t>制御形態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4E5A1-A187-41A4-8F44-258B983C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5315"/>
            <a:ext cx="9905998" cy="381001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ロボコンの制御において次のような形態で制御を行っている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CF3B3D0-C52F-4F59-B294-027FCC6C1250}"/>
              </a:ext>
            </a:extLst>
          </p:cNvPr>
          <p:cNvSpPr/>
          <p:nvPr/>
        </p:nvSpPr>
        <p:spPr>
          <a:xfrm>
            <a:off x="2935706" y="3882190"/>
            <a:ext cx="1660358" cy="5694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マイコン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D5D458-DF7A-4CCF-8880-D71EEBEFDEE0}"/>
              </a:ext>
            </a:extLst>
          </p:cNvPr>
          <p:cNvSpPr/>
          <p:nvPr/>
        </p:nvSpPr>
        <p:spPr>
          <a:xfrm>
            <a:off x="6096000" y="4083536"/>
            <a:ext cx="1692442" cy="56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ドライバ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B08AE09-609F-4D7A-9FE1-E57FED11B413}"/>
              </a:ext>
            </a:extLst>
          </p:cNvPr>
          <p:cNvSpPr/>
          <p:nvPr/>
        </p:nvSpPr>
        <p:spPr>
          <a:xfrm>
            <a:off x="9145429" y="4106779"/>
            <a:ext cx="2679032" cy="689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アクチュエータ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A31B12F-0181-41E1-B261-FD28BE6C7386}"/>
              </a:ext>
            </a:extLst>
          </p:cNvPr>
          <p:cNvSpPr/>
          <p:nvPr/>
        </p:nvSpPr>
        <p:spPr>
          <a:xfrm>
            <a:off x="5197642" y="5935579"/>
            <a:ext cx="1411706" cy="56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センサ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360B762-EF0B-450A-AAFA-E9068F23605F}"/>
              </a:ext>
            </a:extLst>
          </p:cNvPr>
          <p:cNvSpPr/>
          <p:nvPr/>
        </p:nvSpPr>
        <p:spPr>
          <a:xfrm>
            <a:off x="754671" y="5702967"/>
            <a:ext cx="1347537" cy="56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87EEB-4A80-4719-A266-E1E575C71A86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1904866" y="4368284"/>
            <a:ext cx="1273994" cy="141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CF878B6-1129-4399-B2D6-080DA4381D73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52910" y="4368284"/>
            <a:ext cx="1051472" cy="165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360300C-15D1-410D-95EA-43756CC6858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596064" y="4166938"/>
            <a:ext cx="1499936" cy="2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F8699FF-F11E-459A-849F-8CB8B7C51C6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788442" y="4368284"/>
            <a:ext cx="1356987" cy="8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8C43856-27DA-4E99-849B-E0AF009824A5}"/>
              </a:ext>
            </a:extLst>
          </p:cNvPr>
          <p:cNvSpPr txBox="1"/>
          <p:nvPr/>
        </p:nvSpPr>
        <p:spPr>
          <a:xfrm rot="18614955">
            <a:off x="1531625" y="4817260"/>
            <a:ext cx="158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プログラム書き込み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A8F1ECA-D5D1-48FA-BD01-70B3798D13EC}"/>
              </a:ext>
            </a:extLst>
          </p:cNvPr>
          <p:cNvSpPr txBox="1"/>
          <p:nvPr/>
        </p:nvSpPr>
        <p:spPr>
          <a:xfrm rot="3383326">
            <a:off x="4223284" y="5050778"/>
            <a:ext cx="1588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センサの状態を入力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1A15E3B-9323-438B-A139-A326BDB78C55}"/>
              </a:ext>
            </a:extLst>
          </p:cNvPr>
          <p:cNvSpPr txBox="1"/>
          <p:nvPr/>
        </p:nvSpPr>
        <p:spPr>
          <a:xfrm rot="2494686">
            <a:off x="2406492" y="3430460"/>
            <a:ext cx="137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情報のやり取り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7108A3-3A79-4894-8466-458001F6176B}"/>
              </a:ext>
            </a:extLst>
          </p:cNvPr>
          <p:cNvSpPr txBox="1"/>
          <p:nvPr/>
        </p:nvSpPr>
        <p:spPr>
          <a:xfrm rot="475761">
            <a:off x="4739372" y="4004728"/>
            <a:ext cx="1298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ドライバに出力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3F98F9-005C-4F43-B7E7-C230B006FF26}"/>
              </a:ext>
            </a:extLst>
          </p:cNvPr>
          <p:cNvSpPr txBox="1"/>
          <p:nvPr/>
        </p:nvSpPr>
        <p:spPr>
          <a:xfrm rot="213433">
            <a:off x="8151498" y="4139211"/>
            <a:ext cx="70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動かす</a:t>
            </a: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4FF0B57-261A-4C44-B349-4A6D73558EC6}"/>
              </a:ext>
            </a:extLst>
          </p:cNvPr>
          <p:cNvSpPr/>
          <p:nvPr/>
        </p:nvSpPr>
        <p:spPr>
          <a:xfrm>
            <a:off x="1495879" y="2607662"/>
            <a:ext cx="1660358" cy="56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マイコン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A0CC514-9F06-4DBA-96C9-152952EA0790}"/>
              </a:ext>
            </a:extLst>
          </p:cNvPr>
          <p:cNvCxnSpPr>
            <a:cxnSpLocks/>
            <a:stCxn id="36" idx="4"/>
            <a:endCxn id="4" idx="1"/>
          </p:cNvCxnSpPr>
          <p:nvPr/>
        </p:nvCxnSpPr>
        <p:spPr>
          <a:xfrm>
            <a:off x="2326058" y="3177157"/>
            <a:ext cx="852802" cy="7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EA82438-FB63-4DC1-87D3-54989B215C98}"/>
              </a:ext>
            </a:extLst>
          </p:cNvPr>
          <p:cNvCxnSpPr>
            <a:cxnSpLocks/>
            <a:stCxn id="4" idx="0"/>
            <a:endCxn id="36" idx="5"/>
          </p:cNvCxnSpPr>
          <p:nvPr/>
        </p:nvCxnSpPr>
        <p:spPr>
          <a:xfrm flipH="1" flipV="1">
            <a:off x="2913083" y="3093756"/>
            <a:ext cx="852802" cy="7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DF1DC1E-1C54-471F-8F5F-E902AEB61329}"/>
              </a:ext>
            </a:extLst>
          </p:cNvPr>
          <p:cNvCxnSpPr>
            <a:cxnSpLocks/>
            <a:stCxn id="36" idx="6"/>
            <a:endCxn id="54" idx="2"/>
          </p:cNvCxnSpPr>
          <p:nvPr/>
        </p:nvCxnSpPr>
        <p:spPr>
          <a:xfrm>
            <a:off x="3156237" y="2892410"/>
            <a:ext cx="1533919" cy="24783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8136810E-E56A-40ED-8386-DF453372164E}"/>
              </a:ext>
            </a:extLst>
          </p:cNvPr>
          <p:cNvSpPr/>
          <p:nvPr/>
        </p:nvSpPr>
        <p:spPr>
          <a:xfrm>
            <a:off x="4690156" y="2855494"/>
            <a:ext cx="1660358" cy="56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何か</a:t>
            </a:r>
          </a:p>
        </p:txBody>
      </p:sp>
    </p:spTree>
    <p:extLst>
      <p:ext uri="{BB962C8B-B14F-4D97-AF65-F5344CB8AC3E}">
        <p14:creationId xmlns:p14="http://schemas.microsoft.com/office/powerpoint/2010/main" val="39944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6C33C-48D2-437D-B507-C014EEC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マイコンについて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A3F116-2AFA-44E4-A26E-06696D21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マイコンには</a:t>
            </a:r>
            <a:r>
              <a:rPr lang="en-US" altLang="ja-JP" sz="4400" cap="none" dirty="0" err="1"/>
              <a:t>Mbed</a:t>
            </a:r>
            <a:r>
              <a:rPr kumimoji="1" lang="ja-JP" altLang="en-US" sz="4400" dirty="0"/>
              <a:t>を使っている</a:t>
            </a:r>
            <a:endParaRPr kumimoji="1" lang="en-US" altLang="ja-JP" sz="4400" dirty="0"/>
          </a:p>
          <a:p>
            <a:r>
              <a:rPr lang="ja-JP" altLang="en-US" sz="4400" dirty="0"/>
              <a:t>これは</a:t>
            </a:r>
            <a:r>
              <a:rPr lang="en-US" altLang="ja-JP" sz="4400" cap="none" dirty="0"/>
              <a:t>Online</a:t>
            </a:r>
            <a:r>
              <a:rPr lang="ja-JP" altLang="en-US" sz="4400" dirty="0"/>
              <a:t>で開発ができる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20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FBFCA-DF7C-438A-8F3D-798E324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06148-314E-4E7A-BC4D-51D5EB03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z="4800" dirty="0"/>
              <a:t>ほぼ</a:t>
            </a:r>
            <a:r>
              <a:rPr kumimoji="1" lang="ja-JP" altLang="en-US" sz="4800" b="1" dirty="0"/>
              <a:t>「</a:t>
            </a:r>
            <a:r>
              <a:rPr kumimoji="1" lang="en-US" altLang="ja-JP" sz="4800" dirty="0">
                <a:hlinkClick r:id="rId2"/>
              </a:rPr>
              <a:t>c</a:t>
            </a:r>
            <a:r>
              <a:rPr kumimoji="1" lang="en-US" altLang="ja-JP" sz="4800" cap="none" dirty="0">
                <a:hlinkClick r:id="rId2"/>
              </a:rPr>
              <a:t>++</a:t>
            </a:r>
            <a:r>
              <a:rPr kumimoji="1" lang="ja-JP" altLang="en-US" sz="4800" b="1" dirty="0"/>
              <a:t>」</a:t>
            </a:r>
            <a:endParaRPr kumimoji="1" lang="en-US" altLang="ja-JP" sz="4800" b="1" dirty="0"/>
          </a:p>
          <a:p>
            <a:r>
              <a:rPr kumimoji="1" lang="ja-JP" altLang="en-US" sz="4800" dirty="0"/>
              <a:t>たまに「</a:t>
            </a:r>
            <a:r>
              <a:rPr kumimoji="1" lang="en-US" altLang="ja-JP" sz="4800" cap="none" dirty="0">
                <a:hlinkClick r:id="rId3"/>
              </a:rPr>
              <a:t>python</a:t>
            </a:r>
            <a:r>
              <a:rPr kumimoji="1" lang="ja-JP" altLang="en-US" sz="4800" dirty="0"/>
              <a:t>」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en-US" altLang="ja-JP" sz="4800" dirty="0"/>
              <a:t>※</a:t>
            </a:r>
            <a:r>
              <a:rPr kumimoji="1" lang="en-US" altLang="ja-JP" sz="4800" cap="none" dirty="0"/>
              <a:t>python</a:t>
            </a:r>
            <a:r>
              <a:rPr kumimoji="1" lang="ja-JP" altLang="en-US" sz="4800" dirty="0"/>
              <a:t>は制御には普通使わない</a:t>
            </a:r>
            <a:endParaRPr kumimoji="1"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理由は</a:t>
            </a:r>
            <a:r>
              <a:rPr kumimoji="1" lang="ja-JP" altLang="en-US" sz="4800" dirty="0">
                <a:hlinkClick r:id="rId4"/>
              </a:rPr>
              <a:t>オーバーヘッド</a:t>
            </a:r>
            <a:r>
              <a:rPr kumimoji="1" lang="ja-JP" altLang="en-US" sz="4800" dirty="0"/>
              <a:t>が大きいから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81298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4D914-4AA1-4815-9491-116914E6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D8CF4-10F2-4372-B4BD-3619782C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僕は全然わかりません</a:t>
            </a:r>
          </a:p>
        </p:txBody>
      </p:sp>
    </p:spTree>
    <p:extLst>
      <p:ext uri="{BB962C8B-B14F-4D97-AF65-F5344CB8AC3E}">
        <p14:creationId xmlns:p14="http://schemas.microsoft.com/office/powerpoint/2010/main" val="19792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F8B3B-5D2D-4DDC-9E70-19DBFAE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大切な事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2D70D53-9519-4751-9215-A726229C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25934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爆発: 8 pt 2">
            <a:extLst>
              <a:ext uri="{FF2B5EF4-FFF2-40B4-BE49-F238E27FC236}">
                <a16:creationId xmlns:a16="http://schemas.microsoft.com/office/drawing/2014/main" id="{8F9EC25A-409C-4808-8E6A-B4CF96451E58}"/>
              </a:ext>
            </a:extLst>
          </p:cNvPr>
          <p:cNvSpPr/>
          <p:nvPr/>
        </p:nvSpPr>
        <p:spPr>
          <a:xfrm>
            <a:off x="3501190" y="1299411"/>
            <a:ext cx="5606715" cy="2827421"/>
          </a:xfrm>
          <a:prstGeom prst="irregularSeal1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solidFill>
                  <a:schemeClr val="bg2">
                    <a:lumMod val="20000"/>
                    <a:lumOff val="8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精神力</a:t>
            </a:r>
          </a:p>
        </p:txBody>
      </p:sp>
    </p:spTree>
    <p:extLst>
      <p:ext uri="{BB962C8B-B14F-4D97-AF65-F5344CB8AC3E}">
        <p14:creationId xmlns:p14="http://schemas.microsoft.com/office/powerpoint/2010/main" val="309215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18150-5D7B-4413-80D1-6F4DF086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DE384-22EF-4B28-86A5-A1CFA4A5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知らないことを、自分で勉強する努力をしなければならないこと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38621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ユーザー定義 2">
      <a:majorFont>
        <a:latin typeface="Meiryo UI"/>
        <a:ea typeface="HGｺﾞｼｯｸM"/>
        <a:cs typeface=""/>
      </a:majorFont>
      <a:minorFont>
        <a:latin typeface="Meiryo UI"/>
        <a:ea typeface="HG丸ｺﾞｼｯｸM-PRO"/>
        <a:cs typeface="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237</Words>
  <Application>Microsoft Office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HGP創英ﾌﾟﾚｾﾞﾝｽEB</vt:lpstr>
      <vt:lpstr>Meiryo UI</vt:lpstr>
      <vt:lpstr>Arial</vt:lpstr>
      <vt:lpstr>メッシュ</vt:lpstr>
      <vt:lpstr>一関高専Bチーム 制御班 資料</vt:lpstr>
      <vt:lpstr>目標</vt:lpstr>
      <vt:lpstr>やること</vt:lpstr>
      <vt:lpstr>制御形態について</vt:lpstr>
      <vt:lpstr>マイコンについて</vt:lpstr>
      <vt:lpstr>プログラミング言語について</vt:lpstr>
      <vt:lpstr>回路について</vt:lpstr>
      <vt:lpstr>大切な事</vt:lpstr>
      <vt:lpstr>苦しいこと</vt:lpstr>
      <vt:lpstr>嬉しいこと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一関高専Bチーム 制御班 資料</dc:title>
  <dc:creator>hayase kamitai</dc:creator>
  <cp:lastModifiedBy>hayase kamitai</cp:lastModifiedBy>
  <cp:revision>34</cp:revision>
  <dcterms:created xsi:type="dcterms:W3CDTF">2020-02-22T14:25:00Z</dcterms:created>
  <dcterms:modified xsi:type="dcterms:W3CDTF">2020-02-23T16:32:20Z</dcterms:modified>
</cp:coreProperties>
</file>