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0" r:id="rId4"/>
    <p:sldId id="273" r:id="rId5"/>
    <p:sldId id="265" r:id="rId6"/>
    <p:sldId id="282" r:id="rId7"/>
    <p:sldId id="267" r:id="rId8"/>
    <p:sldId id="259" r:id="rId9"/>
    <p:sldId id="281" r:id="rId10"/>
    <p:sldId id="266" r:id="rId11"/>
    <p:sldId id="286" r:id="rId12"/>
    <p:sldId id="278" r:id="rId13"/>
    <p:sldId id="283" r:id="rId14"/>
    <p:sldId id="291" r:id="rId15"/>
    <p:sldId id="284" r:id="rId16"/>
    <p:sldId id="285" r:id="rId17"/>
    <p:sldId id="292" r:id="rId18"/>
    <p:sldId id="287" r:id="rId19"/>
    <p:sldId id="288" r:id="rId20"/>
    <p:sldId id="289" r:id="rId21"/>
    <p:sldId id="290" r:id="rId22"/>
    <p:sldId id="293" r:id="rId23"/>
    <p:sldId id="29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20F0D9-FE98-4F18-8BFF-B234E1EC818E}" v="10" dt="2023-11-12T15:44:13.9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6" d="100"/>
          <a:sy n="96"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larp satchavarodom" userId="72c4928c0270acea" providerId="LiveId" clId="{D720F0D9-FE98-4F18-8BFF-B234E1EC818E}"/>
    <pc:docChg chg="undo redo custSel delSld modSld sldOrd">
      <pc:chgData name="kamlarp satchavarodom" userId="72c4928c0270acea" providerId="LiveId" clId="{D720F0D9-FE98-4F18-8BFF-B234E1EC818E}" dt="2023-11-13T03:24:41.476" v="2980" actId="33524"/>
      <pc:docMkLst>
        <pc:docMk/>
      </pc:docMkLst>
      <pc:sldChg chg="del">
        <pc:chgData name="kamlarp satchavarodom" userId="72c4928c0270acea" providerId="LiveId" clId="{D720F0D9-FE98-4F18-8BFF-B234E1EC818E}" dt="2023-11-12T15:47:35.879" v="984" actId="47"/>
        <pc:sldMkLst>
          <pc:docMk/>
          <pc:sldMk cId="1903257540" sldId="257"/>
        </pc:sldMkLst>
      </pc:sldChg>
      <pc:sldChg chg="modSp mod">
        <pc:chgData name="kamlarp satchavarodom" userId="72c4928c0270acea" providerId="LiveId" clId="{D720F0D9-FE98-4F18-8BFF-B234E1EC818E}" dt="2023-11-13T03:22:42.196" v="2959" actId="27636"/>
        <pc:sldMkLst>
          <pc:docMk/>
          <pc:sldMk cId="1825991459" sldId="259"/>
        </pc:sldMkLst>
        <pc:spChg chg="mod">
          <ac:chgData name="kamlarp satchavarodom" userId="72c4928c0270acea" providerId="LiveId" clId="{D720F0D9-FE98-4F18-8BFF-B234E1EC818E}" dt="2023-11-13T03:22:42.196" v="2959" actId="27636"/>
          <ac:spMkLst>
            <pc:docMk/>
            <pc:sldMk cId="1825991459" sldId="259"/>
            <ac:spMk id="4" creationId="{B08C3DD0-9F79-AAAE-89C3-E352FF2808F7}"/>
          </ac:spMkLst>
        </pc:spChg>
      </pc:sldChg>
      <pc:sldChg chg="del">
        <pc:chgData name="kamlarp satchavarodom" userId="72c4928c0270acea" providerId="LiveId" clId="{D720F0D9-FE98-4F18-8BFF-B234E1EC818E}" dt="2023-11-12T15:47:37.643" v="985" actId="47"/>
        <pc:sldMkLst>
          <pc:docMk/>
          <pc:sldMk cId="2293793279" sldId="260"/>
        </pc:sldMkLst>
      </pc:sldChg>
      <pc:sldChg chg="del">
        <pc:chgData name="kamlarp satchavarodom" userId="72c4928c0270acea" providerId="LiveId" clId="{D720F0D9-FE98-4F18-8BFF-B234E1EC818E}" dt="2023-11-12T15:47:49.566" v="990" actId="47"/>
        <pc:sldMkLst>
          <pc:docMk/>
          <pc:sldMk cId="3484844124" sldId="261"/>
        </pc:sldMkLst>
      </pc:sldChg>
      <pc:sldChg chg="del">
        <pc:chgData name="kamlarp satchavarodom" userId="72c4928c0270acea" providerId="LiveId" clId="{D720F0D9-FE98-4F18-8BFF-B234E1EC818E}" dt="2023-11-12T15:59:15.887" v="1253" actId="47"/>
        <pc:sldMkLst>
          <pc:docMk/>
          <pc:sldMk cId="3407122791" sldId="262"/>
        </pc:sldMkLst>
      </pc:sldChg>
      <pc:sldChg chg="addSp delSp modSp mod ord">
        <pc:chgData name="kamlarp satchavarodom" userId="72c4928c0270acea" providerId="LiveId" clId="{D720F0D9-FE98-4F18-8BFF-B234E1EC818E}" dt="2023-11-13T03:13:23.336" v="2876" actId="20577"/>
        <pc:sldMkLst>
          <pc:docMk/>
          <pc:sldMk cId="173736345" sldId="265"/>
        </pc:sldMkLst>
        <pc:spChg chg="mod">
          <ac:chgData name="kamlarp satchavarodom" userId="72c4928c0270acea" providerId="LiveId" clId="{D720F0D9-FE98-4F18-8BFF-B234E1EC818E}" dt="2023-11-12T15:22:44.971" v="116" actId="20577"/>
          <ac:spMkLst>
            <pc:docMk/>
            <pc:sldMk cId="173736345" sldId="265"/>
            <ac:spMk id="2" creationId="{06E569F3-140D-7058-6CD4-496ABC58EA52}"/>
          </ac:spMkLst>
        </pc:spChg>
        <pc:spChg chg="mod">
          <ac:chgData name="kamlarp satchavarodom" userId="72c4928c0270acea" providerId="LiveId" clId="{D720F0D9-FE98-4F18-8BFF-B234E1EC818E}" dt="2023-11-13T03:13:23.336" v="2876" actId="20577"/>
          <ac:spMkLst>
            <pc:docMk/>
            <pc:sldMk cId="173736345" sldId="265"/>
            <ac:spMk id="8" creationId="{0E6D3AE8-205D-4EE1-CABB-34F3B14F1771}"/>
          </ac:spMkLst>
        </pc:spChg>
        <pc:spChg chg="del">
          <ac:chgData name="kamlarp satchavarodom" userId="72c4928c0270acea" providerId="LiveId" clId="{D720F0D9-FE98-4F18-8BFF-B234E1EC818E}" dt="2023-11-12T15:23:07.916" v="137" actId="478"/>
          <ac:spMkLst>
            <pc:docMk/>
            <pc:sldMk cId="173736345" sldId="265"/>
            <ac:spMk id="9" creationId="{673DC6E5-8206-903D-E1E9-33627F010AF2}"/>
          </ac:spMkLst>
        </pc:spChg>
        <pc:grpChg chg="del">
          <ac:chgData name="kamlarp satchavarodom" userId="72c4928c0270acea" providerId="LiveId" clId="{D720F0D9-FE98-4F18-8BFF-B234E1EC818E}" dt="2023-11-12T15:23:07.916" v="137" actId="478"/>
          <ac:grpSpMkLst>
            <pc:docMk/>
            <pc:sldMk cId="173736345" sldId="265"/>
            <ac:grpSpMk id="14" creationId="{AAC384EE-AF7E-45C2-88DF-6D57A1D14213}"/>
          </ac:grpSpMkLst>
        </pc:grpChg>
        <pc:picChg chg="add mod">
          <ac:chgData name="kamlarp satchavarodom" userId="72c4928c0270acea" providerId="LiveId" clId="{D720F0D9-FE98-4F18-8BFF-B234E1EC818E}" dt="2023-11-12T15:26:52.137" v="206" actId="1076"/>
          <ac:picMkLst>
            <pc:docMk/>
            <pc:sldMk cId="173736345" sldId="265"/>
            <ac:picMk id="4" creationId="{94AACCEB-2BDB-9047-187F-89E2F4CE1FDF}"/>
          </ac:picMkLst>
        </pc:picChg>
        <pc:picChg chg="del">
          <ac:chgData name="kamlarp satchavarodom" userId="72c4928c0270acea" providerId="LiveId" clId="{D720F0D9-FE98-4F18-8BFF-B234E1EC818E}" dt="2023-11-12T15:23:07.916" v="137" actId="478"/>
          <ac:picMkLst>
            <pc:docMk/>
            <pc:sldMk cId="173736345" sldId="265"/>
            <ac:picMk id="7" creationId="{D74CFFB5-7D96-154B-F5F2-E42915D9FB39}"/>
          </ac:picMkLst>
        </pc:picChg>
        <pc:picChg chg="del">
          <ac:chgData name="kamlarp satchavarodom" userId="72c4928c0270acea" providerId="LiveId" clId="{D720F0D9-FE98-4F18-8BFF-B234E1EC818E}" dt="2023-11-12T15:23:07.916" v="137" actId="478"/>
          <ac:picMkLst>
            <pc:docMk/>
            <pc:sldMk cId="173736345" sldId="265"/>
            <ac:picMk id="11" creationId="{30418C49-7164-B802-B558-D0B647464385}"/>
          </ac:picMkLst>
        </pc:picChg>
        <pc:picChg chg="del">
          <ac:chgData name="kamlarp satchavarodom" userId="72c4928c0270acea" providerId="LiveId" clId="{D720F0D9-FE98-4F18-8BFF-B234E1EC818E}" dt="2023-11-12T15:23:07.916" v="137" actId="478"/>
          <ac:picMkLst>
            <pc:docMk/>
            <pc:sldMk cId="173736345" sldId="265"/>
            <ac:picMk id="16" creationId="{4F2C64AF-9784-EDD6-2289-C447FA6D5958}"/>
          </ac:picMkLst>
        </pc:picChg>
      </pc:sldChg>
      <pc:sldChg chg="addSp delSp modSp mod">
        <pc:chgData name="kamlarp satchavarodom" userId="72c4928c0270acea" providerId="LiveId" clId="{D720F0D9-FE98-4F18-8BFF-B234E1EC818E}" dt="2023-11-12T15:59:10.196" v="1251" actId="313"/>
        <pc:sldMkLst>
          <pc:docMk/>
          <pc:sldMk cId="1737088012" sldId="266"/>
        </pc:sldMkLst>
        <pc:spChg chg="mod">
          <ac:chgData name="kamlarp satchavarodom" userId="72c4928c0270acea" providerId="LiveId" clId="{D720F0D9-FE98-4F18-8BFF-B234E1EC818E}" dt="2023-11-12T15:29:20.257" v="412" actId="20577"/>
          <ac:spMkLst>
            <pc:docMk/>
            <pc:sldMk cId="1737088012" sldId="266"/>
            <ac:spMk id="2" creationId="{06E569F3-140D-7058-6CD4-496ABC58EA52}"/>
          </ac:spMkLst>
        </pc:spChg>
        <pc:spChg chg="add mod">
          <ac:chgData name="kamlarp satchavarodom" userId="72c4928c0270acea" providerId="LiveId" clId="{D720F0D9-FE98-4F18-8BFF-B234E1EC818E}" dt="2023-11-12T15:35:14.401" v="827" actId="20577"/>
          <ac:spMkLst>
            <pc:docMk/>
            <pc:sldMk cId="1737088012" sldId="266"/>
            <ac:spMk id="3" creationId="{9EA93FCB-006C-2D7D-8721-15D3D3700E68}"/>
          </ac:spMkLst>
        </pc:spChg>
        <pc:spChg chg="add mod">
          <ac:chgData name="kamlarp satchavarodom" userId="72c4928c0270acea" providerId="LiveId" clId="{D720F0D9-FE98-4F18-8BFF-B234E1EC818E}" dt="2023-11-12T15:35:25.949" v="857" actId="20577"/>
          <ac:spMkLst>
            <pc:docMk/>
            <pc:sldMk cId="1737088012" sldId="266"/>
            <ac:spMk id="4" creationId="{B1FD7B78-AA4A-6825-B450-5FE522266284}"/>
          </ac:spMkLst>
        </pc:spChg>
        <pc:spChg chg="add mod">
          <ac:chgData name="kamlarp satchavarodom" userId="72c4928c0270acea" providerId="LiveId" clId="{D720F0D9-FE98-4F18-8BFF-B234E1EC818E}" dt="2023-11-12T15:35:35.686" v="881" actId="20577"/>
          <ac:spMkLst>
            <pc:docMk/>
            <pc:sldMk cId="1737088012" sldId="266"/>
            <ac:spMk id="5" creationId="{C0EF2C54-BBC5-B092-FCA4-C976762BB957}"/>
          </ac:spMkLst>
        </pc:spChg>
        <pc:spChg chg="add mod">
          <ac:chgData name="kamlarp satchavarodom" userId="72c4928c0270acea" providerId="LiveId" clId="{D720F0D9-FE98-4F18-8BFF-B234E1EC818E}" dt="2023-11-12T15:35:49.036" v="909" actId="20577"/>
          <ac:spMkLst>
            <pc:docMk/>
            <pc:sldMk cId="1737088012" sldId="266"/>
            <ac:spMk id="6" creationId="{9CC53519-081D-DC26-5B6B-F55AE0DC94E3}"/>
          </ac:spMkLst>
        </pc:spChg>
        <pc:spChg chg="add mod">
          <ac:chgData name="kamlarp satchavarodom" userId="72c4928c0270acea" providerId="LiveId" clId="{D720F0D9-FE98-4F18-8BFF-B234E1EC818E}" dt="2023-11-12T15:31:24.386" v="470" actId="20577"/>
          <ac:spMkLst>
            <pc:docMk/>
            <pc:sldMk cId="1737088012" sldId="266"/>
            <ac:spMk id="7" creationId="{46E2494D-A8D0-93BE-B642-484EA15532A7}"/>
          </ac:spMkLst>
        </pc:spChg>
        <pc:spChg chg="mod">
          <ac:chgData name="kamlarp satchavarodom" userId="72c4928c0270acea" providerId="LiveId" clId="{D720F0D9-FE98-4F18-8BFF-B234E1EC818E}" dt="2023-11-12T15:35:58.578" v="937" actId="1035"/>
          <ac:spMkLst>
            <pc:docMk/>
            <pc:sldMk cId="1737088012" sldId="266"/>
            <ac:spMk id="10" creationId="{776CA1C0-176B-9191-4F46-61D63E42D3BB}"/>
          </ac:spMkLst>
        </pc:spChg>
        <pc:spChg chg="mod">
          <ac:chgData name="kamlarp satchavarodom" userId="72c4928c0270acea" providerId="LiveId" clId="{D720F0D9-FE98-4F18-8BFF-B234E1EC818E}" dt="2023-11-12T15:35:58.578" v="937" actId="1035"/>
          <ac:spMkLst>
            <pc:docMk/>
            <pc:sldMk cId="1737088012" sldId="266"/>
            <ac:spMk id="11" creationId="{10E6A40C-E861-FE13-C32B-FDD32E5D3A94}"/>
          </ac:spMkLst>
        </pc:spChg>
        <pc:spChg chg="mod">
          <ac:chgData name="kamlarp satchavarodom" userId="72c4928c0270acea" providerId="LiveId" clId="{D720F0D9-FE98-4F18-8BFF-B234E1EC818E}" dt="2023-11-12T15:35:58.578" v="937" actId="1035"/>
          <ac:spMkLst>
            <pc:docMk/>
            <pc:sldMk cId="1737088012" sldId="266"/>
            <ac:spMk id="12" creationId="{0C9BBD94-89FA-F116-B663-2269D9308247}"/>
          </ac:spMkLst>
        </pc:spChg>
        <pc:spChg chg="del mod">
          <ac:chgData name="kamlarp satchavarodom" userId="72c4928c0270acea" providerId="LiveId" clId="{D720F0D9-FE98-4F18-8BFF-B234E1EC818E}" dt="2023-11-12T15:34:56.475" v="798" actId="478"/>
          <ac:spMkLst>
            <pc:docMk/>
            <pc:sldMk cId="1737088012" sldId="266"/>
            <ac:spMk id="13" creationId="{2D4B8FD1-82FB-8BF4-58E1-EC43CFD6DD29}"/>
          </ac:spMkLst>
        </pc:spChg>
        <pc:spChg chg="mod">
          <ac:chgData name="kamlarp satchavarodom" userId="72c4928c0270acea" providerId="LiveId" clId="{D720F0D9-FE98-4F18-8BFF-B234E1EC818E}" dt="2023-11-12T15:35:58.578" v="937" actId="1035"/>
          <ac:spMkLst>
            <pc:docMk/>
            <pc:sldMk cId="1737088012" sldId="266"/>
            <ac:spMk id="14" creationId="{A3DE6268-3450-D4FF-69C9-531ECFD7A152}"/>
          </ac:spMkLst>
        </pc:spChg>
        <pc:spChg chg="mod">
          <ac:chgData name="kamlarp satchavarodom" userId="72c4928c0270acea" providerId="LiveId" clId="{D720F0D9-FE98-4F18-8BFF-B234E1EC818E}" dt="2023-11-12T15:31:48.130" v="517" actId="20577"/>
          <ac:spMkLst>
            <pc:docMk/>
            <pc:sldMk cId="1737088012" sldId="266"/>
            <ac:spMk id="15" creationId="{42B147BD-B2CD-C2B7-B037-F8D0BA44E9C9}"/>
          </ac:spMkLst>
        </pc:spChg>
        <pc:spChg chg="mod">
          <ac:chgData name="kamlarp satchavarodom" userId="72c4928c0270acea" providerId="LiveId" clId="{D720F0D9-FE98-4F18-8BFF-B234E1EC818E}" dt="2023-11-12T15:59:10.196" v="1251" actId="313"/>
          <ac:spMkLst>
            <pc:docMk/>
            <pc:sldMk cId="1737088012" sldId="266"/>
            <ac:spMk id="16" creationId="{4BCFAA58-A9EA-2C57-18C9-5759DFDFA48A}"/>
          </ac:spMkLst>
        </pc:spChg>
        <pc:spChg chg="mod">
          <ac:chgData name="kamlarp satchavarodom" userId="72c4928c0270acea" providerId="LiveId" clId="{D720F0D9-FE98-4F18-8BFF-B234E1EC818E}" dt="2023-11-12T15:33:19.044" v="656" actId="403"/>
          <ac:spMkLst>
            <pc:docMk/>
            <pc:sldMk cId="1737088012" sldId="266"/>
            <ac:spMk id="17" creationId="{73763F18-41F0-B8DD-6A71-AF1CE95BFFBC}"/>
          </ac:spMkLst>
        </pc:spChg>
        <pc:spChg chg="mod">
          <ac:chgData name="kamlarp satchavarodom" userId="72c4928c0270acea" providerId="LiveId" clId="{D720F0D9-FE98-4F18-8BFF-B234E1EC818E}" dt="2023-11-12T15:33:19.044" v="656" actId="403"/>
          <ac:spMkLst>
            <pc:docMk/>
            <pc:sldMk cId="1737088012" sldId="266"/>
            <ac:spMk id="19" creationId="{94CAF761-F878-9991-1C72-BD1BA37D21B9}"/>
          </ac:spMkLst>
        </pc:spChg>
        <pc:spChg chg="add mod">
          <ac:chgData name="kamlarp satchavarodom" userId="72c4928c0270acea" providerId="LiveId" clId="{D720F0D9-FE98-4F18-8BFF-B234E1EC818E}" dt="2023-11-12T15:46:16.948" v="983" actId="20577"/>
          <ac:spMkLst>
            <pc:docMk/>
            <pc:sldMk cId="1737088012" sldId="266"/>
            <ac:spMk id="22" creationId="{F395E00D-1938-F7BB-794D-151ED9D1F245}"/>
          </ac:spMkLst>
        </pc:spChg>
        <pc:cxnChg chg="add">
          <ac:chgData name="kamlarp satchavarodom" userId="72c4928c0270acea" providerId="LiveId" clId="{D720F0D9-FE98-4F18-8BFF-B234E1EC818E}" dt="2023-11-12T15:36:06.145" v="938" actId="11529"/>
          <ac:cxnSpMkLst>
            <pc:docMk/>
            <pc:sldMk cId="1737088012" sldId="266"/>
            <ac:cxnSpMk id="20" creationId="{E88F728C-C1B1-CD64-2B62-76C3E4927FB4}"/>
          </ac:cxnSpMkLst>
        </pc:cxnChg>
        <pc:cxnChg chg="mod">
          <ac:chgData name="kamlarp satchavarodom" userId="72c4928c0270acea" providerId="LiveId" clId="{D720F0D9-FE98-4F18-8BFF-B234E1EC818E}" dt="2023-11-12T15:35:58.578" v="937" actId="1035"/>
          <ac:cxnSpMkLst>
            <pc:docMk/>
            <pc:sldMk cId="1737088012" sldId="266"/>
            <ac:cxnSpMk id="21" creationId="{48C9ACB4-432A-327B-DD22-5E2316600BC4}"/>
          </ac:cxnSpMkLst>
        </pc:cxnChg>
      </pc:sldChg>
      <pc:sldChg chg="modSp mod">
        <pc:chgData name="kamlarp satchavarodom" userId="72c4928c0270acea" providerId="LiveId" clId="{D720F0D9-FE98-4F18-8BFF-B234E1EC818E}" dt="2023-11-12T15:29:46.282" v="413" actId="313"/>
        <pc:sldMkLst>
          <pc:docMk/>
          <pc:sldMk cId="2062032502" sldId="267"/>
        </pc:sldMkLst>
        <pc:spChg chg="mod">
          <ac:chgData name="kamlarp satchavarodom" userId="72c4928c0270acea" providerId="LiveId" clId="{D720F0D9-FE98-4F18-8BFF-B234E1EC818E}" dt="2023-11-12T15:29:46.282" v="413" actId="313"/>
          <ac:spMkLst>
            <pc:docMk/>
            <pc:sldMk cId="2062032502" sldId="267"/>
            <ac:spMk id="2" creationId="{91528472-D635-D0CB-3401-75BBC39DDF39}"/>
          </ac:spMkLst>
        </pc:spChg>
      </pc:sldChg>
      <pc:sldChg chg="del">
        <pc:chgData name="kamlarp satchavarodom" userId="72c4928c0270acea" providerId="LiveId" clId="{D720F0D9-FE98-4F18-8BFF-B234E1EC818E}" dt="2023-11-12T15:47:40.233" v="986" actId="47"/>
        <pc:sldMkLst>
          <pc:docMk/>
          <pc:sldMk cId="615089723" sldId="268"/>
        </pc:sldMkLst>
      </pc:sldChg>
      <pc:sldChg chg="del">
        <pc:chgData name="kamlarp satchavarodom" userId="72c4928c0270acea" providerId="LiveId" clId="{D720F0D9-FE98-4F18-8BFF-B234E1EC818E}" dt="2023-11-12T15:47:52.616" v="991" actId="47"/>
        <pc:sldMkLst>
          <pc:docMk/>
          <pc:sldMk cId="2566344212" sldId="270"/>
        </pc:sldMkLst>
      </pc:sldChg>
      <pc:sldChg chg="del">
        <pc:chgData name="kamlarp satchavarodom" userId="72c4928c0270acea" providerId="LiveId" clId="{D720F0D9-FE98-4F18-8BFF-B234E1EC818E}" dt="2023-11-12T15:47:54.476" v="992" actId="47"/>
        <pc:sldMkLst>
          <pc:docMk/>
          <pc:sldMk cId="740784445" sldId="272"/>
        </pc:sldMkLst>
      </pc:sldChg>
      <pc:sldChg chg="del">
        <pc:chgData name="kamlarp satchavarodom" userId="72c4928c0270acea" providerId="LiveId" clId="{D720F0D9-FE98-4F18-8BFF-B234E1EC818E}" dt="2023-11-12T15:47:42.672" v="987" actId="47"/>
        <pc:sldMkLst>
          <pc:docMk/>
          <pc:sldMk cId="2807333064" sldId="274"/>
        </pc:sldMkLst>
      </pc:sldChg>
      <pc:sldChg chg="del">
        <pc:chgData name="kamlarp satchavarodom" userId="72c4928c0270acea" providerId="LiveId" clId="{D720F0D9-FE98-4F18-8BFF-B234E1EC818E}" dt="2023-11-12T15:47:44.438" v="988" actId="47"/>
        <pc:sldMkLst>
          <pc:docMk/>
          <pc:sldMk cId="1475815819" sldId="275"/>
        </pc:sldMkLst>
      </pc:sldChg>
      <pc:sldChg chg="del">
        <pc:chgData name="kamlarp satchavarodom" userId="72c4928c0270acea" providerId="LiveId" clId="{D720F0D9-FE98-4F18-8BFF-B234E1EC818E}" dt="2023-11-12T15:47:48.097" v="989" actId="47"/>
        <pc:sldMkLst>
          <pc:docMk/>
          <pc:sldMk cId="1210108572" sldId="276"/>
        </pc:sldMkLst>
      </pc:sldChg>
      <pc:sldChg chg="addSp delSp modSp mod">
        <pc:chgData name="kamlarp satchavarodom" userId="72c4928c0270acea" providerId="LiveId" clId="{D720F0D9-FE98-4F18-8BFF-B234E1EC818E}" dt="2023-11-12T15:54:03.120" v="1112" actId="113"/>
        <pc:sldMkLst>
          <pc:docMk/>
          <pc:sldMk cId="4155206658" sldId="278"/>
        </pc:sldMkLst>
        <pc:spChg chg="add mod">
          <ac:chgData name="kamlarp satchavarodom" userId="72c4928c0270acea" providerId="LiveId" clId="{D720F0D9-FE98-4F18-8BFF-B234E1EC818E}" dt="2023-11-12T15:48:29.654" v="995" actId="1076"/>
          <ac:spMkLst>
            <pc:docMk/>
            <pc:sldMk cId="4155206658" sldId="278"/>
            <ac:spMk id="3" creationId="{A17D4AFC-73F4-C1D3-9505-C91FD38D9277}"/>
          </ac:spMkLst>
        </pc:spChg>
        <pc:spChg chg="del">
          <ac:chgData name="kamlarp satchavarodom" userId="72c4928c0270acea" providerId="LiveId" clId="{D720F0D9-FE98-4F18-8BFF-B234E1EC818E}" dt="2023-11-12T15:48:00.501" v="993" actId="478"/>
          <ac:spMkLst>
            <pc:docMk/>
            <pc:sldMk cId="4155206658" sldId="278"/>
            <ac:spMk id="4" creationId="{8A4D75FD-F2C1-41CC-694D-B48CB32B5546}"/>
          </ac:spMkLst>
        </pc:spChg>
        <pc:spChg chg="del">
          <ac:chgData name="kamlarp satchavarodom" userId="72c4928c0270acea" providerId="LiveId" clId="{D720F0D9-FE98-4F18-8BFF-B234E1EC818E}" dt="2023-11-12T15:48:00.501" v="993" actId="478"/>
          <ac:spMkLst>
            <pc:docMk/>
            <pc:sldMk cId="4155206658" sldId="278"/>
            <ac:spMk id="5" creationId="{F141F1C1-8E63-CE48-9102-4FC767399220}"/>
          </ac:spMkLst>
        </pc:spChg>
        <pc:spChg chg="del">
          <ac:chgData name="kamlarp satchavarodom" userId="72c4928c0270acea" providerId="LiveId" clId="{D720F0D9-FE98-4F18-8BFF-B234E1EC818E}" dt="2023-11-12T15:48:00.501" v="993" actId="478"/>
          <ac:spMkLst>
            <pc:docMk/>
            <pc:sldMk cId="4155206658" sldId="278"/>
            <ac:spMk id="7" creationId="{00428DFF-1C0D-A087-FF1A-4046B3FC0213}"/>
          </ac:spMkLst>
        </pc:spChg>
        <pc:spChg chg="mod">
          <ac:chgData name="kamlarp satchavarodom" userId="72c4928c0270acea" providerId="LiveId" clId="{D720F0D9-FE98-4F18-8BFF-B234E1EC818E}" dt="2023-11-12T15:52:25.190" v="1085" actId="20577"/>
          <ac:spMkLst>
            <pc:docMk/>
            <pc:sldMk cId="4155206658" sldId="278"/>
            <ac:spMk id="8" creationId="{0E6D3AE8-205D-4EE1-CABB-34F3B14F1771}"/>
          </ac:spMkLst>
        </pc:spChg>
        <pc:spChg chg="del">
          <ac:chgData name="kamlarp satchavarodom" userId="72c4928c0270acea" providerId="LiveId" clId="{D720F0D9-FE98-4F18-8BFF-B234E1EC818E}" dt="2023-11-12T15:48:00.501" v="993" actId="478"/>
          <ac:spMkLst>
            <pc:docMk/>
            <pc:sldMk cId="4155206658" sldId="278"/>
            <ac:spMk id="9" creationId="{A4E31980-C592-3C39-84C5-7DE869019AAE}"/>
          </ac:spMkLst>
        </pc:spChg>
        <pc:spChg chg="del">
          <ac:chgData name="kamlarp satchavarodom" userId="72c4928c0270acea" providerId="LiveId" clId="{D720F0D9-FE98-4F18-8BFF-B234E1EC818E}" dt="2023-11-12T15:48:00.501" v="993" actId="478"/>
          <ac:spMkLst>
            <pc:docMk/>
            <pc:sldMk cId="4155206658" sldId="278"/>
            <ac:spMk id="10" creationId="{3EC398BA-5E98-C2B7-CD45-CCA85B5A6FFF}"/>
          </ac:spMkLst>
        </pc:spChg>
        <pc:spChg chg="del">
          <ac:chgData name="kamlarp satchavarodom" userId="72c4928c0270acea" providerId="LiveId" clId="{D720F0D9-FE98-4F18-8BFF-B234E1EC818E}" dt="2023-11-12T15:48:00.501" v="993" actId="478"/>
          <ac:spMkLst>
            <pc:docMk/>
            <pc:sldMk cId="4155206658" sldId="278"/>
            <ac:spMk id="11" creationId="{63E8F9ED-57CB-7F9A-60D4-85D23849C922}"/>
          </ac:spMkLst>
        </pc:spChg>
        <pc:spChg chg="del">
          <ac:chgData name="kamlarp satchavarodom" userId="72c4928c0270acea" providerId="LiveId" clId="{D720F0D9-FE98-4F18-8BFF-B234E1EC818E}" dt="2023-11-12T15:48:00.501" v="993" actId="478"/>
          <ac:spMkLst>
            <pc:docMk/>
            <pc:sldMk cId="4155206658" sldId="278"/>
            <ac:spMk id="12" creationId="{73B34C7B-E4B8-4A3A-BC10-EE468CEC21D3}"/>
          </ac:spMkLst>
        </pc:spChg>
        <pc:spChg chg="add mod">
          <ac:chgData name="kamlarp satchavarodom" userId="72c4928c0270acea" providerId="LiveId" clId="{D720F0D9-FE98-4F18-8BFF-B234E1EC818E}" dt="2023-11-12T15:48:46.753" v="996" actId="207"/>
          <ac:spMkLst>
            <pc:docMk/>
            <pc:sldMk cId="4155206658" sldId="278"/>
            <ac:spMk id="13" creationId="{17594734-F52D-C80F-79A3-572DE4A58C7B}"/>
          </ac:spMkLst>
        </pc:spChg>
        <pc:spChg chg="add mod">
          <ac:chgData name="kamlarp satchavarodom" userId="72c4928c0270acea" providerId="LiveId" clId="{D720F0D9-FE98-4F18-8BFF-B234E1EC818E}" dt="2023-11-12T15:48:50.556" v="997" actId="207"/>
          <ac:spMkLst>
            <pc:docMk/>
            <pc:sldMk cId="4155206658" sldId="278"/>
            <ac:spMk id="14" creationId="{CD3EF9C2-3DD6-8493-8263-595E73D4B2E2}"/>
          </ac:spMkLst>
        </pc:spChg>
        <pc:spChg chg="add mod">
          <ac:chgData name="kamlarp satchavarodom" userId="72c4928c0270acea" providerId="LiveId" clId="{D720F0D9-FE98-4F18-8BFF-B234E1EC818E}" dt="2023-11-12T15:48:29.654" v="995" actId="1076"/>
          <ac:spMkLst>
            <pc:docMk/>
            <pc:sldMk cId="4155206658" sldId="278"/>
            <ac:spMk id="15" creationId="{2628F743-593D-777A-4712-140CC0998413}"/>
          </ac:spMkLst>
        </pc:spChg>
        <pc:spChg chg="add mod">
          <ac:chgData name="kamlarp satchavarodom" userId="72c4928c0270acea" providerId="LiveId" clId="{D720F0D9-FE98-4F18-8BFF-B234E1EC818E}" dt="2023-11-12T15:54:03.120" v="1112" actId="113"/>
          <ac:spMkLst>
            <pc:docMk/>
            <pc:sldMk cId="4155206658" sldId="278"/>
            <ac:spMk id="16" creationId="{19467B62-3B8F-CD5C-5C34-5F077F5F033A}"/>
          </ac:spMkLst>
        </pc:spChg>
        <pc:picChg chg="del">
          <ac:chgData name="kamlarp satchavarodom" userId="72c4928c0270acea" providerId="LiveId" clId="{D720F0D9-FE98-4F18-8BFF-B234E1EC818E}" dt="2023-11-12T15:48:00.501" v="993" actId="478"/>
          <ac:picMkLst>
            <pc:docMk/>
            <pc:sldMk cId="4155206658" sldId="278"/>
            <ac:picMk id="6" creationId="{1670D17E-E967-BC40-0869-1FB44EC356F9}"/>
          </ac:picMkLst>
        </pc:picChg>
      </pc:sldChg>
      <pc:sldChg chg="del">
        <pc:chgData name="kamlarp satchavarodom" userId="72c4928c0270acea" providerId="LiveId" clId="{D720F0D9-FE98-4F18-8BFF-B234E1EC818E}" dt="2023-11-12T15:59:14.855" v="1252" actId="47"/>
        <pc:sldMkLst>
          <pc:docMk/>
          <pc:sldMk cId="2341092969" sldId="279"/>
        </pc:sldMkLst>
      </pc:sldChg>
      <pc:sldChg chg="modSp mod ord">
        <pc:chgData name="kamlarp satchavarodom" userId="72c4928c0270acea" providerId="LiveId" clId="{D720F0D9-FE98-4F18-8BFF-B234E1EC818E}" dt="2023-11-13T03:23:23.174" v="2971" actId="113"/>
        <pc:sldMkLst>
          <pc:docMk/>
          <pc:sldMk cId="3245273443" sldId="280"/>
        </pc:sldMkLst>
        <pc:spChg chg="mod">
          <ac:chgData name="kamlarp satchavarodom" userId="72c4928c0270acea" providerId="LiveId" clId="{D720F0D9-FE98-4F18-8BFF-B234E1EC818E}" dt="2023-11-13T03:23:23.174" v="2971" actId="113"/>
          <ac:spMkLst>
            <pc:docMk/>
            <pc:sldMk cId="3245273443" sldId="280"/>
            <ac:spMk id="4" creationId="{B08C3DD0-9F79-AAAE-89C3-E352FF2808F7}"/>
          </ac:spMkLst>
        </pc:spChg>
        <pc:spChg chg="mod">
          <ac:chgData name="kamlarp satchavarodom" userId="72c4928c0270acea" providerId="LiveId" clId="{D720F0D9-FE98-4F18-8BFF-B234E1EC818E}" dt="2023-11-12T15:19:01.962" v="29" actId="20577"/>
          <ac:spMkLst>
            <pc:docMk/>
            <pc:sldMk cId="3245273443" sldId="280"/>
            <ac:spMk id="11" creationId="{466D7A90-76EB-CA1D-3DEE-7622D2997589}"/>
          </ac:spMkLst>
        </pc:spChg>
      </pc:sldChg>
      <pc:sldChg chg="addSp delSp modSp mod">
        <pc:chgData name="kamlarp satchavarodom" userId="72c4928c0270acea" providerId="LiveId" clId="{D720F0D9-FE98-4F18-8BFF-B234E1EC818E}" dt="2023-11-13T03:24:11.500" v="2979" actId="113"/>
        <pc:sldMkLst>
          <pc:docMk/>
          <pc:sldMk cId="828176160" sldId="281"/>
        </pc:sldMkLst>
        <pc:spChg chg="add del mod">
          <ac:chgData name="kamlarp satchavarodom" userId="72c4928c0270acea" providerId="LiveId" clId="{D720F0D9-FE98-4F18-8BFF-B234E1EC818E}" dt="2023-11-13T03:24:05.378" v="2978" actId="478"/>
          <ac:spMkLst>
            <pc:docMk/>
            <pc:sldMk cId="828176160" sldId="281"/>
            <ac:spMk id="2" creationId="{311EB42A-73C6-6847-A47F-FE368FED2F9C}"/>
          </ac:spMkLst>
        </pc:spChg>
        <pc:spChg chg="mod">
          <ac:chgData name="kamlarp satchavarodom" userId="72c4928c0270acea" providerId="LiveId" clId="{D720F0D9-FE98-4F18-8BFF-B234E1EC818E}" dt="2023-11-13T03:24:11.500" v="2979" actId="113"/>
          <ac:spMkLst>
            <pc:docMk/>
            <pc:sldMk cId="828176160" sldId="281"/>
            <ac:spMk id="4" creationId="{B08C3DD0-9F79-AAAE-89C3-E352FF2808F7}"/>
          </ac:spMkLst>
        </pc:spChg>
        <pc:spChg chg="mod">
          <ac:chgData name="kamlarp satchavarodom" userId="72c4928c0270acea" providerId="LiveId" clId="{D720F0D9-FE98-4F18-8BFF-B234E1EC818E}" dt="2023-11-12T15:22:01.506" v="84" actId="313"/>
          <ac:spMkLst>
            <pc:docMk/>
            <pc:sldMk cId="828176160" sldId="281"/>
            <ac:spMk id="11" creationId="{466D7A90-76EB-CA1D-3DEE-7622D2997589}"/>
          </ac:spMkLst>
        </pc:spChg>
      </pc:sldChg>
      <pc:sldChg chg="addSp delSp modSp mod ord">
        <pc:chgData name="kamlarp satchavarodom" userId="72c4928c0270acea" providerId="LiveId" clId="{D720F0D9-FE98-4F18-8BFF-B234E1EC818E}" dt="2023-11-13T03:13:31.904" v="2878" actId="27636"/>
        <pc:sldMkLst>
          <pc:docMk/>
          <pc:sldMk cId="1149806322" sldId="282"/>
        </pc:sldMkLst>
        <pc:spChg chg="add mod">
          <ac:chgData name="kamlarp satchavarodom" userId="72c4928c0270acea" providerId="LiveId" clId="{D720F0D9-FE98-4F18-8BFF-B234E1EC818E}" dt="2023-11-12T15:45:08.657" v="963" actId="1076"/>
          <ac:spMkLst>
            <pc:docMk/>
            <pc:sldMk cId="1149806322" sldId="282"/>
            <ac:spMk id="5" creationId="{924BEF9D-D5F9-563F-DCA3-85B209EF327C}"/>
          </ac:spMkLst>
        </pc:spChg>
        <pc:spChg chg="add mod">
          <ac:chgData name="kamlarp satchavarodom" userId="72c4928c0270acea" providerId="LiveId" clId="{D720F0D9-FE98-4F18-8BFF-B234E1EC818E}" dt="2023-11-12T15:44:55.613" v="961" actId="1038"/>
          <ac:spMkLst>
            <pc:docMk/>
            <pc:sldMk cId="1149806322" sldId="282"/>
            <ac:spMk id="6" creationId="{D2CA9E7D-115D-DF62-50BE-0126737F5AE4}"/>
          </ac:spMkLst>
        </pc:spChg>
        <pc:spChg chg="mod">
          <ac:chgData name="kamlarp satchavarodom" userId="72c4928c0270acea" providerId="LiveId" clId="{D720F0D9-FE98-4F18-8BFF-B234E1EC818E}" dt="2023-11-13T03:13:31.904" v="2878" actId="27636"/>
          <ac:spMkLst>
            <pc:docMk/>
            <pc:sldMk cId="1149806322" sldId="282"/>
            <ac:spMk id="8" creationId="{0E6D3AE8-205D-4EE1-CABB-34F3B14F1771}"/>
          </ac:spMkLst>
        </pc:spChg>
        <pc:picChg chg="add del mod">
          <ac:chgData name="kamlarp satchavarodom" userId="72c4928c0270acea" providerId="LiveId" clId="{D720F0D9-FE98-4F18-8BFF-B234E1EC818E}" dt="2023-11-12T15:44:17.352" v="948" actId="478"/>
          <ac:picMkLst>
            <pc:docMk/>
            <pc:sldMk cId="1149806322" sldId="282"/>
            <ac:picMk id="3" creationId="{9BA4D2A4-54B2-3C62-F2C0-2728A12C35A8}"/>
          </ac:picMkLst>
        </pc:picChg>
        <pc:picChg chg="del">
          <ac:chgData name="kamlarp satchavarodom" userId="72c4928c0270acea" providerId="LiveId" clId="{D720F0D9-FE98-4F18-8BFF-B234E1EC818E}" dt="2023-11-12T15:27:39.019" v="304" actId="478"/>
          <ac:picMkLst>
            <pc:docMk/>
            <pc:sldMk cId="1149806322" sldId="282"/>
            <ac:picMk id="4" creationId="{94AACCEB-2BDB-9047-187F-89E2F4CE1FDF}"/>
          </ac:picMkLst>
        </pc:picChg>
        <pc:picChg chg="add del mod">
          <ac:chgData name="kamlarp satchavarodom" userId="72c4928c0270acea" providerId="LiveId" clId="{D720F0D9-FE98-4F18-8BFF-B234E1EC818E}" dt="2023-11-12T15:44:18.480" v="950" actId="478"/>
          <ac:picMkLst>
            <pc:docMk/>
            <pc:sldMk cId="1149806322" sldId="282"/>
            <ac:picMk id="7" creationId="{14EA2510-81F2-F858-6801-08CA42C13F3A}"/>
          </ac:picMkLst>
        </pc:picChg>
        <pc:picChg chg="add mod ord">
          <ac:chgData name="kamlarp satchavarodom" userId="72c4928c0270acea" providerId="LiveId" clId="{D720F0D9-FE98-4F18-8BFF-B234E1EC818E}" dt="2023-11-12T15:45:04.557" v="962" actId="1076"/>
          <ac:picMkLst>
            <pc:docMk/>
            <pc:sldMk cId="1149806322" sldId="282"/>
            <ac:picMk id="9" creationId="{C31F885F-6FCA-721F-DAE1-5725E8CED520}"/>
          </ac:picMkLst>
        </pc:picChg>
      </pc:sldChg>
      <pc:sldChg chg="addSp delSp modSp mod">
        <pc:chgData name="kamlarp satchavarodom" userId="72c4928c0270acea" providerId="LiveId" clId="{D720F0D9-FE98-4F18-8BFF-B234E1EC818E}" dt="2023-11-13T01:30:16.347" v="2075" actId="20577"/>
        <pc:sldMkLst>
          <pc:docMk/>
          <pc:sldMk cId="1400580836" sldId="283"/>
        </pc:sldMkLst>
        <pc:spChg chg="add mod">
          <ac:chgData name="kamlarp satchavarodom" userId="72c4928c0270acea" providerId="LiveId" clId="{D720F0D9-FE98-4F18-8BFF-B234E1EC818E}" dt="2023-11-12T15:57:39.567" v="1246" actId="113"/>
          <ac:spMkLst>
            <pc:docMk/>
            <pc:sldMk cId="1400580836" sldId="283"/>
            <ac:spMk id="4" creationId="{8E5EA57C-3966-07F2-4D91-259CAC894E7C}"/>
          </ac:spMkLst>
        </pc:spChg>
        <pc:spChg chg="add mod">
          <ac:chgData name="kamlarp satchavarodom" userId="72c4928c0270acea" providerId="LiveId" clId="{D720F0D9-FE98-4F18-8BFF-B234E1EC818E}" dt="2023-11-13T01:30:16.347" v="2075" actId="20577"/>
          <ac:spMkLst>
            <pc:docMk/>
            <pc:sldMk cId="1400580836" sldId="283"/>
            <ac:spMk id="5" creationId="{BB689B64-F660-767A-4B8C-92DF2C2F6539}"/>
          </ac:spMkLst>
        </pc:spChg>
        <pc:spChg chg="add mod">
          <ac:chgData name="kamlarp satchavarodom" userId="72c4928c0270acea" providerId="LiveId" clId="{D720F0D9-FE98-4F18-8BFF-B234E1EC818E}" dt="2023-11-12T15:56:40.360" v="1222" actId="1076"/>
          <ac:spMkLst>
            <pc:docMk/>
            <pc:sldMk cId="1400580836" sldId="283"/>
            <ac:spMk id="6" creationId="{71AF8151-D77E-61D4-F24E-884AF8C4C9F9}"/>
          </ac:spMkLst>
        </pc:spChg>
        <pc:spChg chg="add mod">
          <ac:chgData name="kamlarp satchavarodom" userId="72c4928c0270acea" providerId="LiveId" clId="{D720F0D9-FE98-4F18-8BFF-B234E1EC818E}" dt="2023-11-12T15:57:23.258" v="1243" actId="113"/>
          <ac:spMkLst>
            <pc:docMk/>
            <pc:sldMk cId="1400580836" sldId="283"/>
            <ac:spMk id="7" creationId="{5695F5CF-08BD-C1F5-B3D1-4979EF0A24B4}"/>
          </ac:spMkLst>
        </pc:spChg>
        <pc:spChg chg="mod">
          <ac:chgData name="kamlarp satchavarodom" userId="72c4928c0270acea" providerId="LiveId" clId="{D720F0D9-FE98-4F18-8BFF-B234E1EC818E}" dt="2023-11-12T15:55:23.671" v="1181" actId="20577"/>
          <ac:spMkLst>
            <pc:docMk/>
            <pc:sldMk cId="1400580836" sldId="283"/>
            <ac:spMk id="8" creationId="{0E6D3AE8-205D-4EE1-CABB-34F3B14F1771}"/>
          </ac:spMkLst>
        </pc:spChg>
        <pc:spChg chg="del">
          <ac:chgData name="kamlarp satchavarodom" userId="72c4928c0270acea" providerId="LiveId" clId="{D720F0D9-FE98-4F18-8BFF-B234E1EC818E}" dt="2023-11-12T15:55:30.319" v="1182" actId="478"/>
          <ac:spMkLst>
            <pc:docMk/>
            <pc:sldMk cId="1400580836" sldId="283"/>
            <ac:spMk id="16" creationId="{19467B62-3B8F-CD5C-5C34-5F077F5F033A}"/>
          </ac:spMkLst>
        </pc:spChg>
      </pc:sldChg>
      <pc:sldChg chg="modSp mod">
        <pc:chgData name="kamlarp satchavarodom" userId="72c4928c0270acea" providerId="LiveId" clId="{D720F0D9-FE98-4F18-8BFF-B234E1EC818E}" dt="2023-11-13T01:34:53.023" v="2089" actId="20577"/>
        <pc:sldMkLst>
          <pc:docMk/>
          <pc:sldMk cId="2468117570" sldId="284"/>
        </pc:sldMkLst>
        <pc:spChg chg="mod">
          <ac:chgData name="kamlarp satchavarodom" userId="72c4928c0270acea" providerId="LiveId" clId="{D720F0D9-FE98-4F18-8BFF-B234E1EC818E}" dt="2023-11-12T15:58:25.033" v="1248" actId="108"/>
          <ac:spMkLst>
            <pc:docMk/>
            <pc:sldMk cId="2468117570" sldId="284"/>
            <ac:spMk id="3" creationId="{A17D4AFC-73F4-C1D3-9505-C91FD38D9277}"/>
          </ac:spMkLst>
        </pc:spChg>
        <pc:spChg chg="mod">
          <ac:chgData name="kamlarp satchavarodom" userId="72c4928c0270acea" providerId="LiveId" clId="{D720F0D9-FE98-4F18-8BFF-B234E1EC818E}" dt="2023-11-13T01:34:53.023" v="2089" actId="20577"/>
          <ac:spMkLst>
            <pc:docMk/>
            <pc:sldMk cId="2468117570" sldId="284"/>
            <ac:spMk id="5" creationId="{BB689B64-F660-767A-4B8C-92DF2C2F6539}"/>
          </ac:spMkLst>
        </pc:spChg>
        <pc:spChg chg="mod">
          <ac:chgData name="kamlarp satchavarodom" userId="72c4928c0270acea" providerId="LiveId" clId="{D720F0D9-FE98-4F18-8BFF-B234E1EC818E}" dt="2023-11-12T16:06:50.121" v="1422" actId="20577"/>
          <ac:spMkLst>
            <pc:docMk/>
            <pc:sldMk cId="2468117570" sldId="284"/>
            <ac:spMk id="8" creationId="{0E6D3AE8-205D-4EE1-CABB-34F3B14F1771}"/>
          </ac:spMkLst>
        </pc:spChg>
        <pc:spChg chg="mod">
          <ac:chgData name="kamlarp satchavarodom" userId="72c4928c0270acea" providerId="LiveId" clId="{D720F0D9-FE98-4F18-8BFF-B234E1EC818E}" dt="2023-11-12T15:58:19.374" v="1247" actId="108"/>
          <ac:spMkLst>
            <pc:docMk/>
            <pc:sldMk cId="2468117570" sldId="284"/>
            <ac:spMk id="13" creationId="{17594734-F52D-C80F-79A3-572DE4A58C7B}"/>
          </ac:spMkLst>
        </pc:spChg>
      </pc:sldChg>
      <pc:sldChg chg="modSp mod">
        <pc:chgData name="kamlarp satchavarodom" userId="72c4928c0270acea" providerId="LiveId" clId="{D720F0D9-FE98-4F18-8BFF-B234E1EC818E}" dt="2023-11-13T01:35:00.257" v="2093" actId="20577"/>
        <pc:sldMkLst>
          <pc:docMk/>
          <pc:sldMk cId="1448248000" sldId="285"/>
        </pc:sldMkLst>
        <pc:spChg chg="mod">
          <ac:chgData name="kamlarp satchavarodom" userId="72c4928c0270acea" providerId="LiveId" clId="{D720F0D9-FE98-4F18-8BFF-B234E1EC818E}" dt="2023-11-13T01:35:00.257" v="2093" actId="20577"/>
          <ac:spMkLst>
            <pc:docMk/>
            <pc:sldMk cId="1448248000" sldId="285"/>
            <ac:spMk id="5" creationId="{BB689B64-F660-767A-4B8C-92DF2C2F6539}"/>
          </ac:spMkLst>
        </pc:spChg>
        <pc:spChg chg="mod">
          <ac:chgData name="kamlarp satchavarodom" userId="72c4928c0270acea" providerId="LiveId" clId="{D720F0D9-FE98-4F18-8BFF-B234E1EC818E}" dt="2023-11-12T16:08:25.359" v="1595" actId="20577"/>
          <ac:spMkLst>
            <pc:docMk/>
            <pc:sldMk cId="1448248000" sldId="285"/>
            <ac:spMk id="8" creationId="{0E6D3AE8-205D-4EE1-CABB-34F3B14F1771}"/>
          </ac:spMkLst>
        </pc:spChg>
        <pc:spChg chg="mod">
          <ac:chgData name="kamlarp satchavarodom" userId="72c4928c0270acea" providerId="LiveId" clId="{D720F0D9-FE98-4F18-8BFF-B234E1EC818E}" dt="2023-11-12T15:58:50.047" v="1250" actId="108"/>
          <ac:spMkLst>
            <pc:docMk/>
            <pc:sldMk cId="1448248000" sldId="285"/>
            <ac:spMk id="13" creationId="{17594734-F52D-C80F-79A3-572DE4A58C7B}"/>
          </ac:spMkLst>
        </pc:spChg>
        <pc:spChg chg="mod">
          <ac:chgData name="kamlarp satchavarodom" userId="72c4928c0270acea" providerId="LiveId" clId="{D720F0D9-FE98-4F18-8BFF-B234E1EC818E}" dt="2023-11-12T15:58:46.530" v="1249" actId="108"/>
          <ac:spMkLst>
            <pc:docMk/>
            <pc:sldMk cId="1448248000" sldId="285"/>
            <ac:spMk id="14" creationId="{CD3EF9C2-3DD6-8493-8263-595E73D4B2E2}"/>
          </ac:spMkLst>
        </pc:spChg>
      </pc:sldChg>
      <pc:sldChg chg="addSp delSp modSp mod">
        <pc:chgData name="kamlarp satchavarodom" userId="72c4928c0270acea" providerId="LiveId" clId="{D720F0D9-FE98-4F18-8BFF-B234E1EC818E}" dt="2023-11-12T16:10:44.954" v="1701" actId="478"/>
        <pc:sldMkLst>
          <pc:docMk/>
          <pc:sldMk cId="1496020161" sldId="286"/>
        </pc:sldMkLst>
        <pc:spChg chg="mod">
          <ac:chgData name="kamlarp satchavarodom" userId="72c4928c0270acea" providerId="LiveId" clId="{D720F0D9-FE98-4F18-8BFF-B234E1EC818E}" dt="2023-11-12T16:09:33.758" v="1647" actId="33524"/>
          <ac:spMkLst>
            <pc:docMk/>
            <pc:sldMk cId="1496020161" sldId="286"/>
            <ac:spMk id="8" creationId="{0E6D3AE8-205D-4EE1-CABB-34F3B14F1771}"/>
          </ac:spMkLst>
        </pc:spChg>
        <pc:spChg chg="add mod">
          <ac:chgData name="kamlarp satchavarodom" userId="72c4928c0270acea" providerId="LiveId" clId="{D720F0D9-FE98-4F18-8BFF-B234E1EC818E}" dt="2023-11-12T16:10:08.805" v="1651" actId="693"/>
          <ac:spMkLst>
            <pc:docMk/>
            <pc:sldMk cId="1496020161" sldId="286"/>
            <ac:spMk id="9" creationId="{7BFC2B52-AEB1-E01B-2BF7-1256595AAB4F}"/>
          </ac:spMkLst>
        </pc:spChg>
        <pc:spChg chg="del">
          <ac:chgData name="kamlarp satchavarodom" userId="72c4928c0270acea" providerId="LiveId" clId="{D720F0D9-FE98-4F18-8BFF-B234E1EC818E}" dt="2023-11-12T16:10:44.954" v="1701" actId="478"/>
          <ac:spMkLst>
            <pc:docMk/>
            <pc:sldMk cId="1496020161" sldId="286"/>
            <ac:spMk id="22" creationId="{F395E00D-1938-F7BB-794D-151ED9D1F245}"/>
          </ac:spMkLst>
        </pc:spChg>
      </pc:sldChg>
      <pc:sldChg chg="delSp modSp mod">
        <pc:chgData name="kamlarp satchavarodom" userId="72c4928c0270acea" providerId="LiveId" clId="{D720F0D9-FE98-4F18-8BFF-B234E1EC818E}" dt="2023-11-12T16:10:41.440" v="1700" actId="478"/>
        <pc:sldMkLst>
          <pc:docMk/>
          <pc:sldMk cId="1797814147" sldId="287"/>
        </pc:sldMkLst>
        <pc:spChg chg="mod">
          <ac:chgData name="kamlarp satchavarodom" userId="72c4928c0270acea" providerId="LiveId" clId="{D720F0D9-FE98-4F18-8BFF-B234E1EC818E}" dt="2023-11-12T16:10:37.221" v="1699" actId="20577"/>
          <ac:spMkLst>
            <pc:docMk/>
            <pc:sldMk cId="1797814147" sldId="287"/>
            <ac:spMk id="8" creationId="{0E6D3AE8-205D-4EE1-CABB-34F3B14F1771}"/>
          </ac:spMkLst>
        </pc:spChg>
        <pc:spChg chg="mod">
          <ac:chgData name="kamlarp satchavarodom" userId="72c4928c0270acea" providerId="LiveId" clId="{D720F0D9-FE98-4F18-8BFF-B234E1EC818E}" dt="2023-11-12T16:10:21.607" v="1652" actId="1076"/>
          <ac:spMkLst>
            <pc:docMk/>
            <pc:sldMk cId="1797814147" sldId="287"/>
            <ac:spMk id="9" creationId="{7BFC2B52-AEB1-E01B-2BF7-1256595AAB4F}"/>
          </ac:spMkLst>
        </pc:spChg>
        <pc:spChg chg="del">
          <ac:chgData name="kamlarp satchavarodom" userId="72c4928c0270acea" providerId="LiveId" clId="{D720F0D9-FE98-4F18-8BFF-B234E1EC818E}" dt="2023-11-12T16:10:41.440" v="1700" actId="478"/>
          <ac:spMkLst>
            <pc:docMk/>
            <pc:sldMk cId="1797814147" sldId="287"/>
            <ac:spMk id="22" creationId="{F395E00D-1938-F7BB-794D-151ED9D1F245}"/>
          </ac:spMkLst>
        </pc:spChg>
      </pc:sldChg>
      <pc:sldChg chg="addSp delSp modSp mod">
        <pc:chgData name="kamlarp satchavarodom" userId="72c4928c0270acea" providerId="LiveId" clId="{D720F0D9-FE98-4F18-8BFF-B234E1EC818E}" dt="2023-11-13T01:52:10.990" v="2308" actId="20577"/>
        <pc:sldMkLst>
          <pc:docMk/>
          <pc:sldMk cId="920773374" sldId="288"/>
        </pc:sldMkLst>
        <pc:spChg chg="del">
          <ac:chgData name="kamlarp satchavarodom" userId="72c4928c0270acea" providerId="LiveId" clId="{D720F0D9-FE98-4F18-8BFF-B234E1EC818E}" dt="2023-11-12T16:11:04.930" v="1702" actId="478"/>
          <ac:spMkLst>
            <pc:docMk/>
            <pc:sldMk cId="920773374" sldId="288"/>
            <ac:spMk id="3" creationId="{A17D4AFC-73F4-C1D3-9505-C91FD38D9277}"/>
          </ac:spMkLst>
        </pc:spChg>
        <pc:spChg chg="del">
          <ac:chgData name="kamlarp satchavarodom" userId="72c4928c0270acea" providerId="LiveId" clId="{D720F0D9-FE98-4F18-8BFF-B234E1EC818E}" dt="2023-11-12T16:14:07.432" v="1707" actId="478"/>
          <ac:spMkLst>
            <pc:docMk/>
            <pc:sldMk cId="920773374" sldId="288"/>
            <ac:spMk id="4" creationId="{8E5EA57C-3966-07F2-4D91-259CAC894E7C}"/>
          </ac:spMkLst>
        </pc:spChg>
        <pc:spChg chg="add del">
          <ac:chgData name="kamlarp satchavarodom" userId="72c4928c0270acea" providerId="LiveId" clId="{D720F0D9-FE98-4F18-8BFF-B234E1EC818E}" dt="2023-11-13T01:42:21.181" v="2242" actId="22"/>
          <ac:spMkLst>
            <pc:docMk/>
            <pc:sldMk cId="920773374" sldId="288"/>
            <ac:spMk id="4" creationId="{93ED3F0A-DA0E-FC4E-949A-FF737B6925F5}"/>
          </ac:spMkLst>
        </pc:spChg>
        <pc:spChg chg="del">
          <ac:chgData name="kamlarp satchavarodom" userId="72c4928c0270acea" providerId="LiveId" clId="{D720F0D9-FE98-4F18-8BFF-B234E1EC818E}" dt="2023-11-12T16:14:07.432" v="1707" actId="478"/>
          <ac:spMkLst>
            <pc:docMk/>
            <pc:sldMk cId="920773374" sldId="288"/>
            <ac:spMk id="5" creationId="{BB689B64-F660-767A-4B8C-92DF2C2F6539}"/>
          </ac:spMkLst>
        </pc:spChg>
        <pc:spChg chg="add mod">
          <ac:chgData name="kamlarp satchavarodom" userId="72c4928c0270acea" providerId="LiveId" clId="{D720F0D9-FE98-4F18-8BFF-B234E1EC818E}" dt="2023-11-13T01:52:10.990" v="2308" actId="20577"/>
          <ac:spMkLst>
            <pc:docMk/>
            <pc:sldMk cId="920773374" sldId="288"/>
            <ac:spMk id="6" creationId="{31DBB40F-78A5-A70C-F041-ADD1082BDCA7}"/>
          </ac:spMkLst>
        </pc:spChg>
        <pc:spChg chg="del">
          <ac:chgData name="kamlarp satchavarodom" userId="72c4928c0270acea" providerId="LiveId" clId="{D720F0D9-FE98-4F18-8BFF-B234E1EC818E}" dt="2023-11-12T16:14:07.432" v="1707" actId="478"/>
          <ac:spMkLst>
            <pc:docMk/>
            <pc:sldMk cId="920773374" sldId="288"/>
            <ac:spMk id="6" creationId="{71AF8151-D77E-61D4-F24E-884AF8C4C9F9}"/>
          </ac:spMkLst>
        </pc:spChg>
        <pc:spChg chg="del">
          <ac:chgData name="kamlarp satchavarodom" userId="72c4928c0270acea" providerId="LiveId" clId="{D720F0D9-FE98-4F18-8BFF-B234E1EC818E}" dt="2023-11-12T16:14:07.432" v="1707" actId="478"/>
          <ac:spMkLst>
            <pc:docMk/>
            <pc:sldMk cId="920773374" sldId="288"/>
            <ac:spMk id="7" creationId="{5695F5CF-08BD-C1F5-B3D1-4979EF0A24B4}"/>
          </ac:spMkLst>
        </pc:spChg>
        <pc:spChg chg="mod">
          <ac:chgData name="kamlarp satchavarodom" userId="72c4928c0270acea" providerId="LiveId" clId="{D720F0D9-FE98-4F18-8BFF-B234E1EC818E}" dt="2023-11-12T16:17:07.366" v="1828" actId="313"/>
          <ac:spMkLst>
            <pc:docMk/>
            <pc:sldMk cId="920773374" sldId="288"/>
            <ac:spMk id="8" creationId="{0E6D3AE8-205D-4EE1-CABB-34F3B14F1771}"/>
          </ac:spMkLst>
        </pc:spChg>
        <pc:spChg chg="add mod">
          <ac:chgData name="kamlarp satchavarodom" userId="72c4928c0270acea" providerId="LiveId" clId="{D720F0D9-FE98-4F18-8BFF-B234E1EC818E}" dt="2023-11-12T16:11:18.778" v="1704" actId="1076"/>
          <ac:spMkLst>
            <pc:docMk/>
            <pc:sldMk cId="920773374" sldId="288"/>
            <ac:spMk id="9" creationId="{A2032F5A-3278-B018-B4FC-C7A4288C968B}"/>
          </ac:spMkLst>
        </pc:spChg>
        <pc:spChg chg="add mod">
          <ac:chgData name="kamlarp satchavarodom" userId="72c4928c0270acea" providerId="LiveId" clId="{D720F0D9-FE98-4F18-8BFF-B234E1EC818E}" dt="2023-11-12T16:11:18.778" v="1704" actId="1076"/>
          <ac:spMkLst>
            <pc:docMk/>
            <pc:sldMk cId="920773374" sldId="288"/>
            <ac:spMk id="10" creationId="{8FDA74E5-F48E-B6DD-769E-B214E2440C73}"/>
          </ac:spMkLst>
        </pc:spChg>
        <pc:spChg chg="add mod">
          <ac:chgData name="kamlarp satchavarodom" userId="72c4928c0270acea" providerId="LiveId" clId="{D720F0D9-FE98-4F18-8BFF-B234E1EC818E}" dt="2023-11-12T16:11:30.693" v="1706" actId="207"/>
          <ac:spMkLst>
            <pc:docMk/>
            <pc:sldMk cId="920773374" sldId="288"/>
            <ac:spMk id="11" creationId="{5E30F65F-B329-C32B-A8C2-654CF8F0AD66}"/>
          </ac:spMkLst>
        </pc:spChg>
        <pc:spChg chg="add mod">
          <ac:chgData name="kamlarp satchavarodom" userId="72c4928c0270acea" providerId="LiveId" clId="{D720F0D9-FE98-4F18-8BFF-B234E1EC818E}" dt="2023-11-12T16:11:30.693" v="1706" actId="207"/>
          <ac:spMkLst>
            <pc:docMk/>
            <pc:sldMk cId="920773374" sldId="288"/>
            <ac:spMk id="12" creationId="{0968B4E5-9F68-7595-C181-237A0B4A5603}"/>
          </ac:spMkLst>
        </pc:spChg>
        <pc:spChg chg="del">
          <ac:chgData name="kamlarp satchavarodom" userId="72c4928c0270acea" providerId="LiveId" clId="{D720F0D9-FE98-4F18-8BFF-B234E1EC818E}" dt="2023-11-12T16:11:04.930" v="1702" actId="478"/>
          <ac:spMkLst>
            <pc:docMk/>
            <pc:sldMk cId="920773374" sldId="288"/>
            <ac:spMk id="13" creationId="{17594734-F52D-C80F-79A3-572DE4A58C7B}"/>
          </ac:spMkLst>
        </pc:spChg>
        <pc:spChg chg="del">
          <ac:chgData name="kamlarp satchavarodom" userId="72c4928c0270acea" providerId="LiveId" clId="{D720F0D9-FE98-4F18-8BFF-B234E1EC818E}" dt="2023-11-12T16:11:04.930" v="1702" actId="478"/>
          <ac:spMkLst>
            <pc:docMk/>
            <pc:sldMk cId="920773374" sldId="288"/>
            <ac:spMk id="14" creationId="{CD3EF9C2-3DD6-8493-8263-595E73D4B2E2}"/>
          </ac:spMkLst>
        </pc:spChg>
        <pc:spChg chg="del">
          <ac:chgData name="kamlarp satchavarodom" userId="72c4928c0270acea" providerId="LiveId" clId="{D720F0D9-FE98-4F18-8BFF-B234E1EC818E}" dt="2023-11-12T16:11:04.930" v="1702" actId="478"/>
          <ac:spMkLst>
            <pc:docMk/>
            <pc:sldMk cId="920773374" sldId="288"/>
            <ac:spMk id="15" creationId="{2628F743-593D-777A-4712-140CC0998413}"/>
          </ac:spMkLst>
        </pc:spChg>
        <pc:spChg chg="add del mod">
          <ac:chgData name="kamlarp satchavarodom" userId="72c4928c0270acea" providerId="LiveId" clId="{D720F0D9-FE98-4F18-8BFF-B234E1EC818E}" dt="2023-11-13T01:42:14.636" v="2238" actId="478"/>
          <ac:spMkLst>
            <pc:docMk/>
            <pc:sldMk cId="920773374" sldId="288"/>
            <ac:spMk id="17" creationId="{683408DC-C6F7-48BD-98D5-4EC9DE173ABA}"/>
          </ac:spMkLst>
        </pc:spChg>
        <pc:spChg chg="add mod">
          <ac:chgData name="kamlarp satchavarodom" userId="72c4928c0270acea" providerId="LiveId" clId="{D720F0D9-FE98-4F18-8BFF-B234E1EC818E}" dt="2023-11-13T01:44:26.197" v="2267" actId="1076"/>
          <ac:spMkLst>
            <pc:docMk/>
            <pc:sldMk cId="920773374" sldId="288"/>
            <ac:spMk id="18" creationId="{A91DB582-7C4C-49A0-7EAA-2B04F9DC03C8}"/>
          </ac:spMkLst>
        </pc:spChg>
        <pc:spChg chg="add mod">
          <ac:chgData name="kamlarp satchavarodom" userId="72c4928c0270acea" providerId="LiveId" clId="{D720F0D9-FE98-4F18-8BFF-B234E1EC818E}" dt="2023-11-13T01:44:29.651" v="2268" actId="1076"/>
          <ac:spMkLst>
            <pc:docMk/>
            <pc:sldMk cId="920773374" sldId="288"/>
            <ac:spMk id="19" creationId="{7A1D806C-262C-BE77-836C-7677A9A4A561}"/>
          </ac:spMkLst>
        </pc:spChg>
      </pc:sldChg>
      <pc:sldChg chg="addSp delSp modSp mod">
        <pc:chgData name="kamlarp satchavarodom" userId="72c4928c0270acea" providerId="LiveId" clId="{D720F0D9-FE98-4F18-8BFF-B234E1EC818E}" dt="2023-11-13T01:52:47.679" v="2352" actId="20577"/>
        <pc:sldMkLst>
          <pc:docMk/>
          <pc:sldMk cId="2967293689" sldId="289"/>
        </pc:sldMkLst>
        <pc:spChg chg="add mod">
          <ac:chgData name="kamlarp satchavarodom" userId="72c4928c0270acea" providerId="LiveId" clId="{D720F0D9-FE98-4F18-8BFF-B234E1EC818E}" dt="2023-11-13T01:51:28.500" v="2303" actId="693"/>
          <ac:spMkLst>
            <pc:docMk/>
            <pc:sldMk cId="2967293689" sldId="289"/>
            <ac:spMk id="3" creationId="{4E4E9EBE-7B55-CDA5-27FF-F44F4383D218}"/>
          </ac:spMkLst>
        </pc:spChg>
        <pc:spChg chg="add mod">
          <ac:chgData name="kamlarp satchavarodom" userId="72c4928c0270acea" providerId="LiveId" clId="{D720F0D9-FE98-4F18-8BFF-B234E1EC818E}" dt="2023-11-13T01:51:05.179" v="2299" actId="20577"/>
          <ac:spMkLst>
            <pc:docMk/>
            <pc:sldMk cId="2967293689" sldId="289"/>
            <ac:spMk id="4" creationId="{E9F8B45A-CB42-A66B-B517-E8C093F6974E}"/>
          </ac:spMkLst>
        </pc:spChg>
        <pc:spChg chg="add mod">
          <ac:chgData name="kamlarp satchavarodom" userId="72c4928c0270acea" providerId="LiveId" clId="{D720F0D9-FE98-4F18-8BFF-B234E1EC818E}" dt="2023-11-13T01:52:27.939" v="2311" actId="14100"/>
          <ac:spMkLst>
            <pc:docMk/>
            <pc:sldMk cId="2967293689" sldId="289"/>
            <ac:spMk id="5" creationId="{489FE6C1-ACE3-CA8C-9049-791C52F840AA}"/>
          </ac:spMkLst>
        </pc:spChg>
        <pc:spChg chg="add mod">
          <ac:chgData name="kamlarp satchavarodom" userId="72c4928c0270acea" providerId="LiveId" clId="{D720F0D9-FE98-4F18-8BFF-B234E1EC818E}" dt="2023-11-13T01:51:36.405" v="2305" actId="1076"/>
          <ac:spMkLst>
            <pc:docMk/>
            <pc:sldMk cId="2967293689" sldId="289"/>
            <ac:spMk id="6" creationId="{7B35C6DD-5269-7AED-367A-71B6B0BBB0C7}"/>
          </ac:spMkLst>
        </pc:spChg>
        <pc:spChg chg="mod">
          <ac:chgData name="kamlarp satchavarodom" userId="72c4928c0270acea" providerId="LiveId" clId="{D720F0D9-FE98-4F18-8BFF-B234E1EC818E}" dt="2023-11-13T01:52:47.679" v="2352" actId="20577"/>
          <ac:spMkLst>
            <pc:docMk/>
            <pc:sldMk cId="2967293689" sldId="289"/>
            <ac:spMk id="8" creationId="{0E6D3AE8-205D-4EE1-CABB-34F3B14F1771}"/>
          </ac:spMkLst>
        </pc:spChg>
        <pc:spChg chg="mod">
          <ac:chgData name="kamlarp satchavarodom" userId="72c4928c0270acea" providerId="LiveId" clId="{D720F0D9-FE98-4F18-8BFF-B234E1EC818E}" dt="2023-11-12T16:17:54.727" v="1865" actId="108"/>
          <ac:spMkLst>
            <pc:docMk/>
            <pc:sldMk cId="2967293689" sldId="289"/>
            <ac:spMk id="10" creationId="{8FDA74E5-F48E-B6DD-769E-B214E2440C73}"/>
          </ac:spMkLst>
        </pc:spChg>
        <pc:spChg chg="mod">
          <ac:chgData name="kamlarp satchavarodom" userId="72c4928c0270acea" providerId="LiveId" clId="{D720F0D9-FE98-4F18-8BFF-B234E1EC818E}" dt="2023-11-12T16:17:51.029" v="1864" actId="108"/>
          <ac:spMkLst>
            <pc:docMk/>
            <pc:sldMk cId="2967293689" sldId="289"/>
            <ac:spMk id="11" creationId="{5E30F65F-B329-C32B-A8C2-654CF8F0AD66}"/>
          </ac:spMkLst>
        </pc:spChg>
        <pc:spChg chg="del">
          <ac:chgData name="kamlarp satchavarodom" userId="72c4928c0270acea" providerId="LiveId" clId="{D720F0D9-FE98-4F18-8BFF-B234E1EC818E}" dt="2023-11-12T16:18:00.115" v="1866" actId="478"/>
          <ac:spMkLst>
            <pc:docMk/>
            <pc:sldMk cId="2967293689" sldId="289"/>
            <ac:spMk id="17" creationId="{683408DC-C6F7-48BD-98D5-4EC9DE173ABA}"/>
          </ac:spMkLst>
        </pc:spChg>
        <pc:spChg chg="del">
          <ac:chgData name="kamlarp satchavarodom" userId="72c4928c0270acea" providerId="LiveId" clId="{D720F0D9-FE98-4F18-8BFF-B234E1EC818E}" dt="2023-11-12T16:18:00.115" v="1866" actId="478"/>
          <ac:spMkLst>
            <pc:docMk/>
            <pc:sldMk cId="2967293689" sldId="289"/>
            <ac:spMk id="18" creationId="{A91DB582-7C4C-49A0-7EAA-2B04F9DC03C8}"/>
          </ac:spMkLst>
        </pc:spChg>
        <pc:spChg chg="del">
          <ac:chgData name="kamlarp satchavarodom" userId="72c4928c0270acea" providerId="LiveId" clId="{D720F0D9-FE98-4F18-8BFF-B234E1EC818E}" dt="2023-11-12T16:18:00.115" v="1866" actId="478"/>
          <ac:spMkLst>
            <pc:docMk/>
            <pc:sldMk cId="2967293689" sldId="289"/>
            <ac:spMk id="19" creationId="{7A1D806C-262C-BE77-836C-7677A9A4A561}"/>
          </ac:spMkLst>
        </pc:spChg>
      </pc:sldChg>
      <pc:sldChg chg="addSp delSp modSp mod">
        <pc:chgData name="kamlarp satchavarodom" userId="72c4928c0270acea" providerId="LiveId" clId="{D720F0D9-FE98-4F18-8BFF-B234E1EC818E}" dt="2023-11-13T01:57:28.551" v="2544" actId="1076"/>
        <pc:sldMkLst>
          <pc:docMk/>
          <pc:sldMk cId="3616170775" sldId="290"/>
        </pc:sldMkLst>
        <pc:spChg chg="add del mod">
          <ac:chgData name="kamlarp satchavarodom" userId="72c4928c0270acea" providerId="LiveId" clId="{D720F0D9-FE98-4F18-8BFF-B234E1EC818E}" dt="2023-11-13T01:53:35.235" v="2413" actId="478"/>
          <ac:spMkLst>
            <pc:docMk/>
            <pc:sldMk cId="3616170775" sldId="290"/>
            <ac:spMk id="3" creationId="{EBC39391-D0D3-88C7-C37F-12D26D4CA10A}"/>
          </ac:spMkLst>
        </pc:spChg>
        <pc:spChg chg="mod">
          <ac:chgData name="kamlarp satchavarodom" userId="72c4928c0270acea" providerId="LiveId" clId="{D720F0D9-FE98-4F18-8BFF-B234E1EC818E}" dt="2023-11-13T01:57:04.016" v="2543" actId="20577"/>
          <ac:spMkLst>
            <pc:docMk/>
            <pc:sldMk cId="3616170775" sldId="290"/>
            <ac:spMk id="4" creationId="{E9F8B45A-CB42-A66B-B517-E8C093F6974E}"/>
          </ac:spMkLst>
        </pc:spChg>
        <pc:spChg chg="del mod">
          <ac:chgData name="kamlarp satchavarodom" userId="72c4928c0270acea" providerId="LiveId" clId="{D720F0D9-FE98-4F18-8BFF-B234E1EC818E}" dt="2023-11-13T01:53:24.738" v="2411" actId="478"/>
          <ac:spMkLst>
            <pc:docMk/>
            <pc:sldMk cId="3616170775" sldId="290"/>
            <ac:spMk id="5" creationId="{489FE6C1-ACE3-CA8C-9049-791C52F840AA}"/>
          </ac:spMkLst>
        </pc:spChg>
        <pc:spChg chg="add mod">
          <ac:chgData name="kamlarp satchavarodom" userId="72c4928c0270acea" providerId="LiveId" clId="{D720F0D9-FE98-4F18-8BFF-B234E1EC818E}" dt="2023-11-13T01:57:28.551" v="2544" actId="1076"/>
          <ac:spMkLst>
            <pc:docMk/>
            <pc:sldMk cId="3616170775" sldId="290"/>
            <ac:spMk id="6" creationId="{ED568048-B92F-B532-779F-0C2DA5ECC4EE}"/>
          </ac:spMkLst>
        </pc:spChg>
        <pc:spChg chg="mod">
          <ac:chgData name="kamlarp satchavarodom" userId="72c4928c0270acea" providerId="LiveId" clId="{D720F0D9-FE98-4F18-8BFF-B234E1EC818E}" dt="2023-11-13T01:56:33.698" v="2529" actId="20577"/>
          <ac:spMkLst>
            <pc:docMk/>
            <pc:sldMk cId="3616170775" sldId="290"/>
            <ac:spMk id="8" creationId="{0E6D3AE8-205D-4EE1-CABB-34F3B14F1771}"/>
          </ac:spMkLst>
        </pc:spChg>
        <pc:spChg chg="mod">
          <ac:chgData name="kamlarp satchavarodom" userId="72c4928c0270acea" providerId="LiveId" clId="{D720F0D9-FE98-4F18-8BFF-B234E1EC818E}" dt="2023-11-12T16:23:36.298" v="1943" actId="108"/>
          <ac:spMkLst>
            <pc:docMk/>
            <pc:sldMk cId="3616170775" sldId="290"/>
            <ac:spMk id="11" creationId="{5E30F65F-B329-C32B-A8C2-654CF8F0AD66}"/>
          </ac:spMkLst>
        </pc:spChg>
        <pc:spChg chg="mod">
          <ac:chgData name="kamlarp satchavarodom" userId="72c4928c0270acea" providerId="LiveId" clId="{D720F0D9-FE98-4F18-8BFF-B234E1EC818E}" dt="2023-11-12T16:23:32.703" v="1942" actId="108"/>
          <ac:spMkLst>
            <pc:docMk/>
            <pc:sldMk cId="3616170775" sldId="290"/>
            <ac:spMk id="12" creationId="{0968B4E5-9F68-7595-C181-237A0B4A5603}"/>
          </ac:spMkLst>
        </pc:spChg>
      </pc:sldChg>
      <pc:sldChg chg="addSp delSp modSp mod">
        <pc:chgData name="kamlarp satchavarodom" userId="72c4928c0270acea" providerId="LiveId" clId="{D720F0D9-FE98-4F18-8BFF-B234E1EC818E}" dt="2023-11-13T01:31:42.507" v="2085" actId="20577"/>
        <pc:sldMkLst>
          <pc:docMk/>
          <pc:sldMk cId="3106494801" sldId="291"/>
        </pc:sldMkLst>
        <pc:spChg chg="del">
          <ac:chgData name="kamlarp satchavarodom" userId="72c4928c0270acea" providerId="LiveId" clId="{D720F0D9-FE98-4F18-8BFF-B234E1EC818E}" dt="2023-11-13T01:30:26.360" v="2076" actId="478"/>
          <ac:spMkLst>
            <pc:docMk/>
            <pc:sldMk cId="3106494801" sldId="291"/>
            <ac:spMk id="4" creationId="{8E5EA57C-3966-07F2-4D91-259CAC894E7C}"/>
          </ac:spMkLst>
        </pc:spChg>
        <pc:spChg chg="del">
          <ac:chgData name="kamlarp satchavarodom" userId="72c4928c0270acea" providerId="LiveId" clId="{D720F0D9-FE98-4F18-8BFF-B234E1EC818E}" dt="2023-11-13T01:30:26.360" v="2076" actId="478"/>
          <ac:spMkLst>
            <pc:docMk/>
            <pc:sldMk cId="3106494801" sldId="291"/>
            <ac:spMk id="5" creationId="{BB689B64-F660-767A-4B8C-92DF2C2F6539}"/>
          </ac:spMkLst>
        </pc:spChg>
        <pc:spChg chg="del">
          <ac:chgData name="kamlarp satchavarodom" userId="72c4928c0270acea" providerId="LiveId" clId="{D720F0D9-FE98-4F18-8BFF-B234E1EC818E}" dt="2023-11-13T01:30:26.360" v="2076" actId="478"/>
          <ac:spMkLst>
            <pc:docMk/>
            <pc:sldMk cId="3106494801" sldId="291"/>
            <ac:spMk id="6" creationId="{71AF8151-D77E-61D4-F24E-884AF8C4C9F9}"/>
          </ac:spMkLst>
        </pc:spChg>
        <pc:spChg chg="del">
          <ac:chgData name="kamlarp satchavarodom" userId="72c4928c0270acea" providerId="LiveId" clId="{D720F0D9-FE98-4F18-8BFF-B234E1EC818E}" dt="2023-11-13T01:30:26.360" v="2076" actId="478"/>
          <ac:spMkLst>
            <pc:docMk/>
            <pc:sldMk cId="3106494801" sldId="291"/>
            <ac:spMk id="7" creationId="{5695F5CF-08BD-C1F5-B3D1-4979EF0A24B4}"/>
          </ac:spMkLst>
        </pc:spChg>
        <pc:spChg chg="mod">
          <ac:chgData name="kamlarp satchavarodom" userId="72c4928c0270acea" providerId="LiveId" clId="{D720F0D9-FE98-4F18-8BFF-B234E1EC818E}" dt="2023-11-13T01:31:42.507" v="2085" actId="20577"/>
          <ac:spMkLst>
            <pc:docMk/>
            <pc:sldMk cId="3106494801" sldId="291"/>
            <ac:spMk id="8" creationId="{0E6D3AE8-205D-4EE1-CABB-34F3B14F1771}"/>
          </ac:spMkLst>
        </pc:spChg>
        <pc:picChg chg="add mod">
          <ac:chgData name="kamlarp satchavarodom" userId="72c4928c0270acea" providerId="LiveId" clId="{D720F0D9-FE98-4F18-8BFF-B234E1EC818E}" dt="2023-11-13T01:31:13.669" v="2079" actId="1076"/>
          <ac:picMkLst>
            <pc:docMk/>
            <pc:sldMk cId="3106494801" sldId="291"/>
            <ac:picMk id="10" creationId="{7D46126A-49F4-C91A-AE4A-CFCC3A92C85E}"/>
          </ac:picMkLst>
        </pc:picChg>
      </pc:sldChg>
      <pc:sldChg chg="addSp delSp modSp mod">
        <pc:chgData name="kamlarp satchavarodom" userId="72c4928c0270acea" providerId="LiveId" clId="{D720F0D9-FE98-4F18-8BFF-B234E1EC818E}" dt="2023-11-13T01:38:39.754" v="2237" actId="20577"/>
        <pc:sldMkLst>
          <pc:docMk/>
          <pc:sldMk cId="626533296" sldId="292"/>
        </pc:sldMkLst>
        <pc:spChg chg="del">
          <ac:chgData name="kamlarp satchavarodom" userId="72c4928c0270acea" providerId="LiveId" clId="{D720F0D9-FE98-4F18-8BFF-B234E1EC818E}" dt="2023-11-13T01:35:20.633" v="2094" actId="478"/>
          <ac:spMkLst>
            <pc:docMk/>
            <pc:sldMk cId="626533296" sldId="292"/>
            <ac:spMk id="4" creationId="{8E5EA57C-3966-07F2-4D91-259CAC894E7C}"/>
          </ac:spMkLst>
        </pc:spChg>
        <pc:spChg chg="del">
          <ac:chgData name="kamlarp satchavarodom" userId="72c4928c0270acea" providerId="LiveId" clId="{D720F0D9-FE98-4F18-8BFF-B234E1EC818E}" dt="2023-11-13T01:35:20.633" v="2094" actId="478"/>
          <ac:spMkLst>
            <pc:docMk/>
            <pc:sldMk cId="626533296" sldId="292"/>
            <ac:spMk id="5" creationId="{BB689B64-F660-767A-4B8C-92DF2C2F6539}"/>
          </ac:spMkLst>
        </pc:spChg>
        <pc:spChg chg="del">
          <ac:chgData name="kamlarp satchavarodom" userId="72c4928c0270acea" providerId="LiveId" clId="{D720F0D9-FE98-4F18-8BFF-B234E1EC818E}" dt="2023-11-13T01:35:20.633" v="2094" actId="478"/>
          <ac:spMkLst>
            <pc:docMk/>
            <pc:sldMk cId="626533296" sldId="292"/>
            <ac:spMk id="6" creationId="{71AF8151-D77E-61D4-F24E-884AF8C4C9F9}"/>
          </ac:spMkLst>
        </pc:spChg>
        <pc:spChg chg="del">
          <ac:chgData name="kamlarp satchavarodom" userId="72c4928c0270acea" providerId="LiveId" clId="{D720F0D9-FE98-4F18-8BFF-B234E1EC818E}" dt="2023-11-13T01:35:20.633" v="2094" actId="478"/>
          <ac:spMkLst>
            <pc:docMk/>
            <pc:sldMk cId="626533296" sldId="292"/>
            <ac:spMk id="7" creationId="{5695F5CF-08BD-C1F5-B3D1-4979EF0A24B4}"/>
          </ac:spMkLst>
        </pc:spChg>
        <pc:spChg chg="mod">
          <ac:chgData name="kamlarp satchavarodom" userId="72c4928c0270acea" providerId="LiveId" clId="{D720F0D9-FE98-4F18-8BFF-B234E1EC818E}" dt="2023-11-13T01:38:39.754" v="2237" actId="20577"/>
          <ac:spMkLst>
            <pc:docMk/>
            <pc:sldMk cId="626533296" sldId="292"/>
            <ac:spMk id="8" creationId="{0E6D3AE8-205D-4EE1-CABB-34F3B14F1771}"/>
          </ac:spMkLst>
        </pc:spChg>
        <pc:picChg chg="add mod">
          <ac:chgData name="kamlarp satchavarodom" userId="72c4928c0270acea" providerId="LiveId" clId="{D720F0D9-FE98-4F18-8BFF-B234E1EC818E}" dt="2023-11-13T01:37:35.254" v="2098" actId="14100"/>
          <ac:picMkLst>
            <pc:docMk/>
            <pc:sldMk cId="626533296" sldId="292"/>
            <ac:picMk id="10" creationId="{BA679A92-CE58-8329-CDAA-A9E7DD746F7B}"/>
          </ac:picMkLst>
        </pc:picChg>
      </pc:sldChg>
      <pc:sldChg chg="addSp delSp modSp mod">
        <pc:chgData name="kamlarp satchavarodom" userId="72c4928c0270acea" providerId="LiveId" clId="{D720F0D9-FE98-4F18-8BFF-B234E1EC818E}" dt="2023-11-13T03:24:41.476" v="2980" actId="33524"/>
        <pc:sldMkLst>
          <pc:docMk/>
          <pc:sldMk cId="1411495726" sldId="293"/>
        </pc:sldMkLst>
        <pc:spChg chg="add mod">
          <ac:chgData name="kamlarp satchavarodom" userId="72c4928c0270acea" providerId="LiveId" clId="{D720F0D9-FE98-4F18-8BFF-B234E1EC818E}" dt="2023-11-13T02:05:58.621" v="2600" actId="20577"/>
          <ac:spMkLst>
            <pc:docMk/>
            <pc:sldMk cId="1411495726" sldId="293"/>
            <ac:spMk id="3" creationId="{6A2EEA9C-D6A2-9B9B-2F9E-EFD13975A539}"/>
          </ac:spMkLst>
        </pc:spChg>
        <pc:spChg chg="del">
          <ac:chgData name="kamlarp satchavarodom" userId="72c4928c0270acea" providerId="LiveId" clId="{D720F0D9-FE98-4F18-8BFF-B234E1EC818E}" dt="2023-11-13T02:02:37.128" v="2548" actId="478"/>
          <ac:spMkLst>
            <pc:docMk/>
            <pc:sldMk cId="1411495726" sldId="293"/>
            <ac:spMk id="4" creationId="{E9F8B45A-CB42-A66B-B517-E8C093F6974E}"/>
          </ac:spMkLst>
        </pc:spChg>
        <pc:spChg chg="del">
          <ac:chgData name="kamlarp satchavarodom" userId="72c4928c0270acea" providerId="LiveId" clId="{D720F0D9-FE98-4F18-8BFF-B234E1EC818E}" dt="2023-11-13T02:02:33.872" v="2547" actId="478"/>
          <ac:spMkLst>
            <pc:docMk/>
            <pc:sldMk cId="1411495726" sldId="293"/>
            <ac:spMk id="6" creationId="{ED568048-B92F-B532-779F-0C2DA5ECC4EE}"/>
          </ac:spMkLst>
        </pc:spChg>
        <pc:spChg chg="mod">
          <ac:chgData name="kamlarp satchavarodom" userId="72c4928c0270acea" providerId="LiveId" clId="{D720F0D9-FE98-4F18-8BFF-B234E1EC818E}" dt="2023-11-13T03:24:41.476" v="2980" actId="33524"/>
          <ac:spMkLst>
            <pc:docMk/>
            <pc:sldMk cId="1411495726" sldId="293"/>
            <ac:spMk id="8" creationId="{0E6D3AE8-205D-4EE1-CABB-34F3B14F1771}"/>
          </ac:spMkLst>
        </pc:spChg>
        <pc:spChg chg="del">
          <ac:chgData name="kamlarp satchavarodom" userId="72c4928c0270acea" providerId="LiveId" clId="{D720F0D9-FE98-4F18-8BFF-B234E1EC818E}" dt="2023-11-13T02:02:33.872" v="2547" actId="478"/>
          <ac:spMkLst>
            <pc:docMk/>
            <pc:sldMk cId="1411495726" sldId="293"/>
            <ac:spMk id="9" creationId="{A2032F5A-3278-B018-B4FC-C7A4288C968B}"/>
          </ac:spMkLst>
        </pc:spChg>
        <pc:spChg chg="del">
          <ac:chgData name="kamlarp satchavarodom" userId="72c4928c0270acea" providerId="LiveId" clId="{D720F0D9-FE98-4F18-8BFF-B234E1EC818E}" dt="2023-11-13T02:02:33.872" v="2547" actId="478"/>
          <ac:spMkLst>
            <pc:docMk/>
            <pc:sldMk cId="1411495726" sldId="293"/>
            <ac:spMk id="10" creationId="{8FDA74E5-F48E-B6DD-769E-B214E2440C73}"/>
          </ac:spMkLst>
        </pc:spChg>
        <pc:spChg chg="del">
          <ac:chgData name="kamlarp satchavarodom" userId="72c4928c0270acea" providerId="LiveId" clId="{D720F0D9-FE98-4F18-8BFF-B234E1EC818E}" dt="2023-11-13T02:02:33.872" v="2547" actId="478"/>
          <ac:spMkLst>
            <pc:docMk/>
            <pc:sldMk cId="1411495726" sldId="293"/>
            <ac:spMk id="11" creationId="{5E30F65F-B329-C32B-A8C2-654CF8F0AD66}"/>
          </ac:spMkLst>
        </pc:spChg>
        <pc:spChg chg="del">
          <ac:chgData name="kamlarp satchavarodom" userId="72c4928c0270acea" providerId="LiveId" clId="{D720F0D9-FE98-4F18-8BFF-B234E1EC818E}" dt="2023-11-13T02:02:33.872" v="2547" actId="478"/>
          <ac:spMkLst>
            <pc:docMk/>
            <pc:sldMk cId="1411495726" sldId="293"/>
            <ac:spMk id="12" creationId="{0968B4E5-9F68-7595-C181-237A0B4A5603}"/>
          </ac:spMkLst>
        </pc:spChg>
      </pc:sldChg>
      <pc:sldChg chg="addSp delSp modSp mod">
        <pc:chgData name="kamlarp satchavarodom" userId="72c4928c0270acea" providerId="LiveId" clId="{D720F0D9-FE98-4F18-8BFF-B234E1EC818E}" dt="2023-11-13T02:07:35.776" v="2697" actId="20577"/>
        <pc:sldMkLst>
          <pc:docMk/>
          <pc:sldMk cId="3271926152" sldId="294"/>
        </pc:sldMkLst>
        <pc:spChg chg="del">
          <ac:chgData name="kamlarp satchavarodom" userId="72c4928c0270acea" providerId="LiveId" clId="{D720F0D9-FE98-4F18-8BFF-B234E1EC818E}" dt="2023-11-13T02:06:20.491" v="2628" actId="478"/>
          <ac:spMkLst>
            <pc:docMk/>
            <pc:sldMk cId="3271926152" sldId="294"/>
            <ac:spMk id="3" creationId="{6A2EEA9C-D6A2-9B9B-2F9E-EFD13975A539}"/>
          </ac:spMkLst>
        </pc:spChg>
        <pc:spChg chg="add mod">
          <ac:chgData name="kamlarp satchavarodom" userId="72c4928c0270acea" providerId="LiveId" clId="{D720F0D9-FE98-4F18-8BFF-B234E1EC818E}" dt="2023-11-13T02:06:37.306" v="2629"/>
          <ac:spMkLst>
            <pc:docMk/>
            <pc:sldMk cId="3271926152" sldId="294"/>
            <ac:spMk id="4" creationId="{D942DFF8-8904-C8BA-A543-FA41078F3173}"/>
          </ac:spMkLst>
        </pc:spChg>
        <pc:spChg chg="add mod">
          <ac:chgData name="kamlarp satchavarodom" userId="72c4928c0270acea" providerId="LiveId" clId="{D720F0D9-FE98-4F18-8BFF-B234E1EC818E}" dt="2023-11-13T02:07:14.512" v="2647" actId="1035"/>
          <ac:spMkLst>
            <pc:docMk/>
            <pc:sldMk cId="3271926152" sldId="294"/>
            <ac:spMk id="5" creationId="{6F1A2DF6-FC46-6972-EC20-64DBC609D6E3}"/>
          </ac:spMkLst>
        </pc:spChg>
        <pc:spChg chg="add mod">
          <ac:chgData name="kamlarp satchavarodom" userId="72c4928c0270acea" providerId="LiveId" clId="{D720F0D9-FE98-4F18-8BFF-B234E1EC818E}" dt="2023-11-13T02:07:08.927" v="2636" actId="207"/>
          <ac:spMkLst>
            <pc:docMk/>
            <pc:sldMk cId="3271926152" sldId="294"/>
            <ac:spMk id="6" creationId="{BE66788E-2411-54F0-9E25-E9EA0FCE2977}"/>
          </ac:spMkLst>
        </pc:spChg>
        <pc:spChg chg="mod">
          <ac:chgData name="kamlarp satchavarodom" userId="72c4928c0270acea" providerId="LiveId" clId="{D720F0D9-FE98-4F18-8BFF-B234E1EC818E}" dt="2023-11-13T02:07:35.776" v="2697" actId="20577"/>
          <ac:spMkLst>
            <pc:docMk/>
            <pc:sldMk cId="3271926152" sldId="294"/>
            <ac:spMk id="8" creationId="{0E6D3AE8-205D-4EE1-CABB-34F3B14F1771}"/>
          </ac:spMkLst>
        </pc:spChg>
        <pc:cxnChg chg="add mod">
          <ac:chgData name="kamlarp satchavarodom" userId="72c4928c0270acea" providerId="LiveId" clId="{D720F0D9-FE98-4F18-8BFF-B234E1EC818E}" dt="2023-11-13T02:07:14.512" v="2647" actId="1035"/>
          <ac:cxnSpMkLst>
            <pc:docMk/>
            <pc:sldMk cId="3271926152" sldId="294"/>
            <ac:cxnSpMk id="9" creationId="{0E60CCF1-1AFF-8BE0-9D0E-CB00CBF100BC}"/>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F714A-26A2-2185-C56A-A9A1F79B6A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C4F132-34B0-D705-430C-11BA4453B2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0362D6-32C7-9FA9-8730-E01D55A7E489}"/>
              </a:ext>
            </a:extLst>
          </p:cNvPr>
          <p:cNvSpPr>
            <a:spLocks noGrp="1"/>
          </p:cNvSpPr>
          <p:nvPr>
            <p:ph type="dt" sz="half" idx="10"/>
          </p:nvPr>
        </p:nvSpPr>
        <p:spPr/>
        <p:txBody>
          <a:bodyPr/>
          <a:lstStyle/>
          <a:p>
            <a:fld id="{FFFEF7B7-254B-4877-AA5F-7D9316FFC322}" type="datetimeFigureOut">
              <a:rPr lang="en-US" smtClean="0"/>
              <a:t>11/13/2023</a:t>
            </a:fld>
            <a:endParaRPr lang="en-US"/>
          </a:p>
        </p:txBody>
      </p:sp>
      <p:sp>
        <p:nvSpPr>
          <p:cNvPr id="5" name="Footer Placeholder 4">
            <a:extLst>
              <a:ext uri="{FF2B5EF4-FFF2-40B4-BE49-F238E27FC236}">
                <a16:creationId xmlns:a16="http://schemas.microsoft.com/office/drawing/2014/main" id="{826AD8F1-D698-A632-49DF-340059E1B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62AD9-6604-0675-2FC7-A6E8DE6792A4}"/>
              </a:ext>
            </a:extLst>
          </p:cNvPr>
          <p:cNvSpPr>
            <a:spLocks noGrp="1"/>
          </p:cNvSpPr>
          <p:nvPr>
            <p:ph type="sldNum" sz="quarter" idx="12"/>
          </p:nvPr>
        </p:nvSpPr>
        <p:spPr/>
        <p:txBody>
          <a:bodyPr/>
          <a:lstStyle/>
          <a:p>
            <a:fld id="{CA8B24D6-8962-46DF-9FC5-00E1C355942D}" type="slidenum">
              <a:rPr lang="en-US" smtClean="0"/>
              <a:t>‹#›</a:t>
            </a:fld>
            <a:endParaRPr lang="en-US"/>
          </a:p>
        </p:txBody>
      </p:sp>
    </p:spTree>
    <p:extLst>
      <p:ext uri="{BB962C8B-B14F-4D97-AF65-F5344CB8AC3E}">
        <p14:creationId xmlns:p14="http://schemas.microsoft.com/office/powerpoint/2010/main" val="4294092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43EA-EADA-6E15-6632-FE3F310DA9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D8E7F8-7826-E7C4-E49F-B95B1F02C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7E5EE1-A3CE-1F30-BFF7-4634B93561D9}"/>
              </a:ext>
            </a:extLst>
          </p:cNvPr>
          <p:cNvSpPr>
            <a:spLocks noGrp="1"/>
          </p:cNvSpPr>
          <p:nvPr>
            <p:ph type="dt" sz="half" idx="10"/>
          </p:nvPr>
        </p:nvSpPr>
        <p:spPr/>
        <p:txBody>
          <a:bodyPr/>
          <a:lstStyle/>
          <a:p>
            <a:fld id="{FFFEF7B7-254B-4877-AA5F-7D9316FFC322}" type="datetimeFigureOut">
              <a:rPr lang="en-US" smtClean="0"/>
              <a:t>11/13/2023</a:t>
            </a:fld>
            <a:endParaRPr lang="en-US"/>
          </a:p>
        </p:txBody>
      </p:sp>
      <p:sp>
        <p:nvSpPr>
          <p:cNvPr id="5" name="Footer Placeholder 4">
            <a:extLst>
              <a:ext uri="{FF2B5EF4-FFF2-40B4-BE49-F238E27FC236}">
                <a16:creationId xmlns:a16="http://schemas.microsoft.com/office/drawing/2014/main" id="{3F95E06B-799B-7846-A089-D5EB83F5FE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CDBA8-9EFD-F8C6-8794-11328E1FF843}"/>
              </a:ext>
            </a:extLst>
          </p:cNvPr>
          <p:cNvSpPr>
            <a:spLocks noGrp="1"/>
          </p:cNvSpPr>
          <p:nvPr>
            <p:ph type="sldNum" sz="quarter" idx="12"/>
          </p:nvPr>
        </p:nvSpPr>
        <p:spPr/>
        <p:txBody>
          <a:bodyPr/>
          <a:lstStyle/>
          <a:p>
            <a:fld id="{CA8B24D6-8962-46DF-9FC5-00E1C355942D}" type="slidenum">
              <a:rPr lang="en-US" smtClean="0"/>
              <a:t>‹#›</a:t>
            </a:fld>
            <a:endParaRPr lang="en-US"/>
          </a:p>
        </p:txBody>
      </p:sp>
    </p:spTree>
    <p:extLst>
      <p:ext uri="{BB962C8B-B14F-4D97-AF65-F5344CB8AC3E}">
        <p14:creationId xmlns:p14="http://schemas.microsoft.com/office/powerpoint/2010/main" val="1008999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F03A03-6F4C-E08F-5ABF-B7D956D30F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1B507D-A451-6FC7-59FD-BFC1AE0826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F7823E-3A9E-DAA9-E2EF-C2E148A7054D}"/>
              </a:ext>
            </a:extLst>
          </p:cNvPr>
          <p:cNvSpPr>
            <a:spLocks noGrp="1"/>
          </p:cNvSpPr>
          <p:nvPr>
            <p:ph type="dt" sz="half" idx="10"/>
          </p:nvPr>
        </p:nvSpPr>
        <p:spPr/>
        <p:txBody>
          <a:bodyPr/>
          <a:lstStyle/>
          <a:p>
            <a:fld id="{FFFEF7B7-254B-4877-AA5F-7D9316FFC322}" type="datetimeFigureOut">
              <a:rPr lang="en-US" smtClean="0"/>
              <a:t>11/13/2023</a:t>
            </a:fld>
            <a:endParaRPr lang="en-US"/>
          </a:p>
        </p:txBody>
      </p:sp>
      <p:sp>
        <p:nvSpPr>
          <p:cNvPr id="5" name="Footer Placeholder 4">
            <a:extLst>
              <a:ext uri="{FF2B5EF4-FFF2-40B4-BE49-F238E27FC236}">
                <a16:creationId xmlns:a16="http://schemas.microsoft.com/office/drawing/2014/main" id="{8698F58A-AC93-61BB-7B5A-F3149EF73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0000A8-32B3-81A9-A2D2-30C8C0DF20DE}"/>
              </a:ext>
            </a:extLst>
          </p:cNvPr>
          <p:cNvSpPr>
            <a:spLocks noGrp="1"/>
          </p:cNvSpPr>
          <p:nvPr>
            <p:ph type="sldNum" sz="quarter" idx="12"/>
          </p:nvPr>
        </p:nvSpPr>
        <p:spPr/>
        <p:txBody>
          <a:bodyPr/>
          <a:lstStyle/>
          <a:p>
            <a:fld id="{CA8B24D6-8962-46DF-9FC5-00E1C355942D}" type="slidenum">
              <a:rPr lang="en-US" smtClean="0"/>
              <a:t>‹#›</a:t>
            </a:fld>
            <a:endParaRPr lang="en-US"/>
          </a:p>
        </p:txBody>
      </p:sp>
    </p:spTree>
    <p:extLst>
      <p:ext uri="{BB962C8B-B14F-4D97-AF65-F5344CB8AC3E}">
        <p14:creationId xmlns:p14="http://schemas.microsoft.com/office/powerpoint/2010/main" val="3600824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AE004-5B47-119C-2F45-BD93CD5404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1DDFF0-95B7-235D-F696-67E4A76453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FC9830-18A4-4376-7436-BBEE1F87A263}"/>
              </a:ext>
            </a:extLst>
          </p:cNvPr>
          <p:cNvSpPr>
            <a:spLocks noGrp="1"/>
          </p:cNvSpPr>
          <p:nvPr>
            <p:ph type="dt" sz="half" idx="10"/>
          </p:nvPr>
        </p:nvSpPr>
        <p:spPr/>
        <p:txBody>
          <a:bodyPr/>
          <a:lstStyle/>
          <a:p>
            <a:fld id="{FFFEF7B7-254B-4877-AA5F-7D9316FFC322}" type="datetimeFigureOut">
              <a:rPr lang="en-US" smtClean="0"/>
              <a:t>11/13/2023</a:t>
            </a:fld>
            <a:endParaRPr lang="en-US"/>
          </a:p>
        </p:txBody>
      </p:sp>
      <p:sp>
        <p:nvSpPr>
          <p:cNvPr id="5" name="Footer Placeholder 4">
            <a:extLst>
              <a:ext uri="{FF2B5EF4-FFF2-40B4-BE49-F238E27FC236}">
                <a16:creationId xmlns:a16="http://schemas.microsoft.com/office/drawing/2014/main" id="{E4DCB4DD-A3BB-6E47-596D-28393C59E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171D4-15C6-05E7-C9F2-55CB47E164CB}"/>
              </a:ext>
            </a:extLst>
          </p:cNvPr>
          <p:cNvSpPr>
            <a:spLocks noGrp="1"/>
          </p:cNvSpPr>
          <p:nvPr>
            <p:ph type="sldNum" sz="quarter" idx="12"/>
          </p:nvPr>
        </p:nvSpPr>
        <p:spPr/>
        <p:txBody>
          <a:bodyPr/>
          <a:lstStyle/>
          <a:p>
            <a:fld id="{CA8B24D6-8962-46DF-9FC5-00E1C355942D}" type="slidenum">
              <a:rPr lang="en-US" smtClean="0"/>
              <a:t>‹#›</a:t>
            </a:fld>
            <a:endParaRPr lang="en-US"/>
          </a:p>
        </p:txBody>
      </p:sp>
    </p:spTree>
    <p:extLst>
      <p:ext uri="{BB962C8B-B14F-4D97-AF65-F5344CB8AC3E}">
        <p14:creationId xmlns:p14="http://schemas.microsoft.com/office/powerpoint/2010/main" val="2586052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42A5-8632-06F2-6235-A40D0AC856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80F5C0-B041-FCEC-119F-F61C586BD1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9F5CF8-9A21-488B-0533-EAEE1B57D3FF}"/>
              </a:ext>
            </a:extLst>
          </p:cNvPr>
          <p:cNvSpPr>
            <a:spLocks noGrp="1"/>
          </p:cNvSpPr>
          <p:nvPr>
            <p:ph type="dt" sz="half" idx="10"/>
          </p:nvPr>
        </p:nvSpPr>
        <p:spPr/>
        <p:txBody>
          <a:bodyPr/>
          <a:lstStyle/>
          <a:p>
            <a:fld id="{FFFEF7B7-254B-4877-AA5F-7D9316FFC322}" type="datetimeFigureOut">
              <a:rPr lang="en-US" smtClean="0"/>
              <a:t>11/13/2023</a:t>
            </a:fld>
            <a:endParaRPr lang="en-US"/>
          </a:p>
        </p:txBody>
      </p:sp>
      <p:sp>
        <p:nvSpPr>
          <p:cNvPr id="5" name="Footer Placeholder 4">
            <a:extLst>
              <a:ext uri="{FF2B5EF4-FFF2-40B4-BE49-F238E27FC236}">
                <a16:creationId xmlns:a16="http://schemas.microsoft.com/office/drawing/2014/main" id="{4121E61A-E9B9-F2D5-9475-7F0E63495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87BFF-DEE1-69B5-2F33-ABBDB9726EE4}"/>
              </a:ext>
            </a:extLst>
          </p:cNvPr>
          <p:cNvSpPr>
            <a:spLocks noGrp="1"/>
          </p:cNvSpPr>
          <p:nvPr>
            <p:ph type="sldNum" sz="quarter" idx="12"/>
          </p:nvPr>
        </p:nvSpPr>
        <p:spPr/>
        <p:txBody>
          <a:bodyPr/>
          <a:lstStyle/>
          <a:p>
            <a:fld id="{CA8B24D6-8962-46DF-9FC5-00E1C355942D}" type="slidenum">
              <a:rPr lang="en-US" smtClean="0"/>
              <a:t>‹#›</a:t>
            </a:fld>
            <a:endParaRPr lang="en-US"/>
          </a:p>
        </p:txBody>
      </p:sp>
    </p:spTree>
    <p:extLst>
      <p:ext uri="{BB962C8B-B14F-4D97-AF65-F5344CB8AC3E}">
        <p14:creationId xmlns:p14="http://schemas.microsoft.com/office/powerpoint/2010/main" val="71047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1C9A-E6F9-7433-5D7D-22FEF93AFB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4526C7-DDB8-9BCC-B3D5-5322E2993C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792637-ED9A-DC1E-F9CA-7FB66285A3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A7BB2F-979B-AE0D-5533-D58B612425A0}"/>
              </a:ext>
            </a:extLst>
          </p:cNvPr>
          <p:cNvSpPr>
            <a:spLocks noGrp="1"/>
          </p:cNvSpPr>
          <p:nvPr>
            <p:ph type="dt" sz="half" idx="10"/>
          </p:nvPr>
        </p:nvSpPr>
        <p:spPr/>
        <p:txBody>
          <a:bodyPr/>
          <a:lstStyle/>
          <a:p>
            <a:fld id="{FFFEF7B7-254B-4877-AA5F-7D9316FFC322}" type="datetimeFigureOut">
              <a:rPr lang="en-US" smtClean="0"/>
              <a:t>11/13/2023</a:t>
            </a:fld>
            <a:endParaRPr lang="en-US"/>
          </a:p>
        </p:txBody>
      </p:sp>
      <p:sp>
        <p:nvSpPr>
          <p:cNvPr id="6" name="Footer Placeholder 5">
            <a:extLst>
              <a:ext uri="{FF2B5EF4-FFF2-40B4-BE49-F238E27FC236}">
                <a16:creationId xmlns:a16="http://schemas.microsoft.com/office/drawing/2014/main" id="{DE54C21D-C513-CFBC-6B0C-1CBDA76EB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41524D-0D5C-AD58-72BF-57343E493714}"/>
              </a:ext>
            </a:extLst>
          </p:cNvPr>
          <p:cNvSpPr>
            <a:spLocks noGrp="1"/>
          </p:cNvSpPr>
          <p:nvPr>
            <p:ph type="sldNum" sz="quarter" idx="12"/>
          </p:nvPr>
        </p:nvSpPr>
        <p:spPr/>
        <p:txBody>
          <a:bodyPr/>
          <a:lstStyle/>
          <a:p>
            <a:fld id="{CA8B24D6-8962-46DF-9FC5-00E1C355942D}" type="slidenum">
              <a:rPr lang="en-US" smtClean="0"/>
              <a:t>‹#›</a:t>
            </a:fld>
            <a:endParaRPr lang="en-US"/>
          </a:p>
        </p:txBody>
      </p:sp>
    </p:spTree>
    <p:extLst>
      <p:ext uri="{BB962C8B-B14F-4D97-AF65-F5344CB8AC3E}">
        <p14:creationId xmlns:p14="http://schemas.microsoft.com/office/powerpoint/2010/main" val="260772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A264-3CAD-F9AD-65BF-5D250B58F7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D7972A-591F-8439-660B-2BE9D1A5FF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95BE75-3F4B-3B3A-ED75-ADAB3FEFF3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F87C48-B810-E771-FD95-E73EA8D0F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021318-885E-8AA7-4582-CAE24C89D6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86A01D-5023-89F8-EBC5-4B8CE9F44CD4}"/>
              </a:ext>
            </a:extLst>
          </p:cNvPr>
          <p:cNvSpPr>
            <a:spLocks noGrp="1"/>
          </p:cNvSpPr>
          <p:nvPr>
            <p:ph type="dt" sz="half" idx="10"/>
          </p:nvPr>
        </p:nvSpPr>
        <p:spPr/>
        <p:txBody>
          <a:bodyPr/>
          <a:lstStyle/>
          <a:p>
            <a:fld id="{FFFEF7B7-254B-4877-AA5F-7D9316FFC322}" type="datetimeFigureOut">
              <a:rPr lang="en-US" smtClean="0"/>
              <a:t>11/13/2023</a:t>
            </a:fld>
            <a:endParaRPr lang="en-US"/>
          </a:p>
        </p:txBody>
      </p:sp>
      <p:sp>
        <p:nvSpPr>
          <p:cNvPr id="8" name="Footer Placeholder 7">
            <a:extLst>
              <a:ext uri="{FF2B5EF4-FFF2-40B4-BE49-F238E27FC236}">
                <a16:creationId xmlns:a16="http://schemas.microsoft.com/office/drawing/2014/main" id="{03E5C89B-A749-DF2D-7FD8-43CEBA0A99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611FE5-2D3F-E300-8DEF-1901E7631096}"/>
              </a:ext>
            </a:extLst>
          </p:cNvPr>
          <p:cNvSpPr>
            <a:spLocks noGrp="1"/>
          </p:cNvSpPr>
          <p:nvPr>
            <p:ph type="sldNum" sz="quarter" idx="12"/>
          </p:nvPr>
        </p:nvSpPr>
        <p:spPr/>
        <p:txBody>
          <a:bodyPr/>
          <a:lstStyle/>
          <a:p>
            <a:fld id="{CA8B24D6-8962-46DF-9FC5-00E1C355942D}" type="slidenum">
              <a:rPr lang="en-US" smtClean="0"/>
              <a:t>‹#›</a:t>
            </a:fld>
            <a:endParaRPr lang="en-US"/>
          </a:p>
        </p:txBody>
      </p:sp>
    </p:spTree>
    <p:extLst>
      <p:ext uri="{BB962C8B-B14F-4D97-AF65-F5344CB8AC3E}">
        <p14:creationId xmlns:p14="http://schemas.microsoft.com/office/powerpoint/2010/main" val="2408133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C40E7-6006-E22F-76B8-AE7C6A63AC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28FC86-D65A-DDD4-CE7B-DF43F362F54B}"/>
              </a:ext>
            </a:extLst>
          </p:cNvPr>
          <p:cNvSpPr>
            <a:spLocks noGrp="1"/>
          </p:cNvSpPr>
          <p:nvPr>
            <p:ph type="dt" sz="half" idx="10"/>
          </p:nvPr>
        </p:nvSpPr>
        <p:spPr/>
        <p:txBody>
          <a:bodyPr/>
          <a:lstStyle/>
          <a:p>
            <a:fld id="{FFFEF7B7-254B-4877-AA5F-7D9316FFC322}" type="datetimeFigureOut">
              <a:rPr lang="en-US" smtClean="0"/>
              <a:t>11/13/2023</a:t>
            </a:fld>
            <a:endParaRPr lang="en-US"/>
          </a:p>
        </p:txBody>
      </p:sp>
      <p:sp>
        <p:nvSpPr>
          <p:cNvPr id="4" name="Footer Placeholder 3">
            <a:extLst>
              <a:ext uri="{FF2B5EF4-FFF2-40B4-BE49-F238E27FC236}">
                <a16:creationId xmlns:a16="http://schemas.microsoft.com/office/drawing/2014/main" id="{A64FF0C3-9A68-BE33-9C07-24FBDC6291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66B149-2DBF-5807-4115-E97686713A07}"/>
              </a:ext>
            </a:extLst>
          </p:cNvPr>
          <p:cNvSpPr>
            <a:spLocks noGrp="1"/>
          </p:cNvSpPr>
          <p:nvPr>
            <p:ph type="sldNum" sz="quarter" idx="12"/>
          </p:nvPr>
        </p:nvSpPr>
        <p:spPr/>
        <p:txBody>
          <a:bodyPr/>
          <a:lstStyle/>
          <a:p>
            <a:fld id="{CA8B24D6-8962-46DF-9FC5-00E1C355942D}" type="slidenum">
              <a:rPr lang="en-US" smtClean="0"/>
              <a:t>‹#›</a:t>
            </a:fld>
            <a:endParaRPr lang="en-US"/>
          </a:p>
        </p:txBody>
      </p:sp>
    </p:spTree>
    <p:extLst>
      <p:ext uri="{BB962C8B-B14F-4D97-AF65-F5344CB8AC3E}">
        <p14:creationId xmlns:p14="http://schemas.microsoft.com/office/powerpoint/2010/main" val="19895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FA4BAB-E07F-97D8-A2B0-0F178A0309C2}"/>
              </a:ext>
            </a:extLst>
          </p:cNvPr>
          <p:cNvSpPr>
            <a:spLocks noGrp="1"/>
          </p:cNvSpPr>
          <p:nvPr>
            <p:ph type="dt" sz="half" idx="10"/>
          </p:nvPr>
        </p:nvSpPr>
        <p:spPr/>
        <p:txBody>
          <a:bodyPr/>
          <a:lstStyle/>
          <a:p>
            <a:fld id="{FFFEF7B7-254B-4877-AA5F-7D9316FFC322}" type="datetimeFigureOut">
              <a:rPr lang="en-US" smtClean="0"/>
              <a:t>11/13/2023</a:t>
            </a:fld>
            <a:endParaRPr lang="en-US"/>
          </a:p>
        </p:txBody>
      </p:sp>
      <p:sp>
        <p:nvSpPr>
          <p:cNvPr id="3" name="Footer Placeholder 2">
            <a:extLst>
              <a:ext uri="{FF2B5EF4-FFF2-40B4-BE49-F238E27FC236}">
                <a16:creationId xmlns:a16="http://schemas.microsoft.com/office/drawing/2014/main" id="{ECCE6CE2-7FC3-78FA-3E86-E6F0FC670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CABBDC-670E-C1D5-09C1-7013D13FC4EC}"/>
              </a:ext>
            </a:extLst>
          </p:cNvPr>
          <p:cNvSpPr>
            <a:spLocks noGrp="1"/>
          </p:cNvSpPr>
          <p:nvPr>
            <p:ph type="sldNum" sz="quarter" idx="12"/>
          </p:nvPr>
        </p:nvSpPr>
        <p:spPr/>
        <p:txBody>
          <a:bodyPr/>
          <a:lstStyle/>
          <a:p>
            <a:fld id="{CA8B24D6-8962-46DF-9FC5-00E1C355942D}" type="slidenum">
              <a:rPr lang="en-US" smtClean="0"/>
              <a:t>‹#›</a:t>
            </a:fld>
            <a:endParaRPr lang="en-US"/>
          </a:p>
        </p:txBody>
      </p:sp>
    </p:spTree>
    <p:extLst>
      <p:ext uri="{BB962C8B-B14F-4D97-AF65-F5344CB8AC3E}">
        <p14:creationId xmlns:p14="http://schemas.microsoft.com/office/powerpoint/2010/main" val="1213454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DDB0-0C42-012E-CA21-AAC1BA24D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75C9D7-A8DD-9A70-F958-0012034D70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5F1CF7-97AC-D886-BDAE-9C2A0BDC3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5EDC9E-78D7-D024-9B1E-7E06A5612874}"/>
              </a:ext>
            </a:extLst>
          </p:cNvPr>
          <p:cNvSpPr>
            <a:spLocks noGrp="1"/>
          </p:cNvSpPr>
          <p:nvPr>
            <p:ph type="dt" sz="half" idx="10"/>
          </p:nvPr>
        </p:nvSpPr>
        <p:spPr/>
        <p:txBody>
          <a:bodyPr/>
          <a:lstStyle/>
          <a:p>
            <a:fld id="{FFFEF7B7-254B-4877-AA5F-7D9316FFC322}" type="datetimeFigureOut">
              <a:rPr lang="en-US" smtClean="0"/>
              <a:t>11/13/2023</a:t>
            </a:fld>
            <a:endParaRPr lang="en-US"/>
          </a:p>
        </p:txBody>
      </p:sp>
      <p:sp>
        <p:nvSpPr>
          <p:cNvPr id="6" name="Footer Placeholder 5">
            <a:extLst>
              <a:ext uri="{FF2B5EF4-FFF2-40B4-BE49-F238E27FC236}">
                <a16:creationId xmlns:a16="http://schemas.microsoft.com/office/drawing/2014/main" id="{7F02F85B-C1F4-E65E-42BB-0FFD914CE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E17957-B3C4-F4DB-8156-A9898EB4A4A1}"/>
              </a:ext>
            </a:extLst>
          </p:cNvPr>
          <p:cNvSpPr>
            <a:spLocks noGrp="1"/>
          </p:cNvSpPr>
          <p:nvPr>
            <p:ph type="sldNum" sz="quarter" idx="12"/>
          </p:nvPr>
        </p:nvSpPr>
        <p:spPr/>
        <p:txBody>
          <a:bodyPr/>
          <a:lstStyle/>
          <a:p>
            <a:fld id="{CA8B24D6-8962-46DF-9FC5-00E1C355942D}" type="slidenum">
              <a:rPr lang="en-US" smtClean="0"/>
              <a:t>‹#›</a:t>
            </a:fld>
            <a:endParaRPr lang="en-US"/>
          </a:p>
        </p:txBody>
      </p:sp>
    </p:spTree>
    <p:extLst>
      <p:ext uri="{BB962C8B-B14F-4D97-AF65-F5344CB8AC3E}">
        <p14:creationId xmlns:p14="http://schemas.microsoft.com/office/powerpoint/2010/main" val="3217683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857C-2287-57C5-C0B1-A05939A1E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1D1E6D-FBC9-707D-7B44-9CD78CD163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3C967B-743B-C0F4-713B-C3E5BB2716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B67CF9-216B-749B-29EE-1C3DFF76C323}"/>
              </a:ext>
            </a:extLst>
          </p:cNvPr>
          <p:cNvSpPr>
            <a:spLocks noGrp="1"/>
          </p:cNvSpPr>
          <p:nvPr>
            <p:ph type="dt" sz="half" idx="10"/>
          </p:nvPr>
        </p:nvSpPr>
        <p:spPr/>
        <p:txBody>
          <a:bodyPr/>
          <a:lstStyle/>
          <a:p>
            <a:fld id="{FFFEF7B7-254B-4877-AA5F-7D9316FFC322}" type="datetimeFigureOut">
              <a:rPr lang="en-US" smtClean="0"/>
              <a:t>11/13/2023</a:t>
            </a:fld>
            <a:endParaRPr lang="en-US"/>
          </a:p>
        </p:txBody>
      </p:sp>
      <p:sp>
        <p:nvSpPr>
          <p:cNvPr id="6" name="Footer Placeholder 5">
            <a:extLst>
              <a:ext uri="{FF2B5EF4-FFF2-40B4-BE49-F238E27FC236}">
                <a16:creationId xmlns:a16="http://schemas.microsoft.com/office/drawing/2014/main" id="{7D73019A-CBE3-0473-D2F7-1C56071817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5CEE1-7BEE-8F26-4D56-CF1738EEDF1B}"/>
              </a:ext>
            </a:extLst>
          </p:cNvPr>
          <p:cNvSpPr>
            <a:spLocks noGrp="1"/>
          </p:cNvSpPr>
          <p:nvPr>
            <p:ph type="sldNum" sz="quarter" idx="12"/>
          </p:nvPr>
        </p:nvSpPr>
        <p:spPr/>
        <p:txBody>
          <a:bodyPr/>
          <a:lstStyle/>
          <a:p>
            <a:fld id="{CA8B24D6-8962-46DF-9FC5-00E1C355942D}" type="slidenum">
              <a:rPr lang="en-US" smtClean="0"/>
              <a:t>‹#›</a:t>
            </a:fld>
            <a:endParaRPr lang="en-US"/>
          </a:p>
        </p:txBody>
      </p:sp>
    </p:spTree>
    <p:extLst>
      <p:ext uri="{BB962C8B-B14F-4D97-AF65-F5344CB8AC3E}">
        <p14:creationId xmlns:p14="http://schemas.microsoft.com/office/powerpoint/2010/main" val="79333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E6CB7D-7257-3476-C25C-A3B6ED5A9C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570707-F2B9-0312-3E70-56ACFC446C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E2FB1-B76F-2FBA-3301-0F91BE7F48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FEF7B7-254B-4877-AA5F-7D9316FFC322}" type="datetimeFigureOut">
              <a:rPr lang="en-US" smtClean="0"/>
              <a:t>11/13/2023</a:t>
            </a:fld>
            <a:endParaRPr lang="en-US"/>
          </a:p>
        </p:txBody>
      </p:sp>
      <p:sp>
        <p:nvSpPr>
          <p:cNvPr id="5" name="Footer Placeholder 4">
            <a:extLst>
              <a:ext uri="{FF2B5EF4-FFF2-40B4-BE49-F238E27FC236}">
                <a16:creationId xmlns:a16="http://schemas.microsoft.com/office/drawing/2014/main" id="{A98CBD70-8B79-AAF1-2E73-27CF04448F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F15DE6-4633-D2C6-BA4B-9AF6D6FBAD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8B24D6-8962-46DF-9FC5-00E1C355942D}" type="slidenum">
              <a:rPr lang="en-US" smtClean="0"/>
              <a:t>‹#›</a:t>
            </a:fld>
            <a:endParaRPr lang="en-US"/>
          </a:p>
        </p:txBody>
      </p:sp>
    </p:spTree>
    <p:extLst>
      <p:ext uri="{BB962C8B-B14F-4D97-AF65-F5344CB8AC3E}">
        <p14:creationId xmlns:p14="http://schemas.microsoft.com/office/powerpoint/2010/main" val="2382275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2201.08717.pdf" TargetMode="External"/><Relationship Id="rId2" Type="http://schemas.openxmlformats.org/officeDocument/2006/relationships/hyperlink" Target="https://www.researchgate.net/publication/366614754_Personality_Prediction_from_Twitter_Dataset_using_Machine_Learn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D0D2-7EC3-D0A7-95AB-622D33CC3934}"/>
              </a:ext>
            </a:extLst>
          </p:cNvPr>
          <p:cNvSpPr>
            <a:spLocks noGrp="1"/>
          </p:cNvSpPr>
          <p:nvPr>
            <p:ph type="ctrTitle"/>
          </p:nvPr>
        </p:nvSpPr>
        <p:spPr/>
        <p:txBody>
          <a:bodyPr/>
          <a:lstStyle/>
          <a:p>
            <a:r>
              <a:rPr lang="en-US" dirty="0"/>
              <a:t>MBTI Classification for </a:t>
            </a:r>
            <a:br>
              <a:rPr lang="en-US" dirty="0"/>
            </a:br>
            <a:r>
              <a:rPr lang="en-US" dirty="0"/>
              <a:t>online conversation</a:t>
            </a:r>
          </a:p>
        </p:txBody>
      </p:sp>
      <p:sp>
        <p:nvSpPr>
          <p:cNvPr id="3" name="Subtitle 2">
            <a:extLst>
              <a:ext uri="{FF2B5EF4-FFF2-40B4-BE49-F238E27FC236}">
                <a16:creationId xmlns:a16="http://schemas.microsoft.com/office/drawing/2014/main" id="{A761624C-723D-642F-173D-50E48E7C1D36}"/>
              </a:ext>
            </a:extLst>
          </p:cNvPr>
          <p:cNvSpPr>
            <a:spLocks noGrp="1"/>
          </p:cNvSpPr>
          <p:nvPr>
            <p:ph type="subTitle" idx="1"/>
          </p:nvPr>
        </p:nvSpPr>
        <p:spPr/>
        <p:txBody>
          <a:bodyPr/>
          <a:lstStyle/>
          <a:p>
            <a:r>
              <a:rPr lang="en-US" dirty="0"/>
              <a:t>DSI_TDA_03</a:t>
            </a:r>
          </a:p>
          <a:p>
            <a:r>
              <a:rPr lang="en-US" dirty="0"/>
              <a:t>Kamlarp Satchavarodom</a:t>
            </a:r>
          </a:p>
          <a:p>
            <a:r>
              <a:rPr lang="en-US" dirty="0"/>
              <a:t>November 2023</a:t>
            </a:r>
          </a:p>
          <a:p>
            <a:endParaRPr lang="en-US" dirty="0"/>
          </a:p>
        </p:txBody>
      </p:sp>
    </p:spTree>
    <p:extLst>
      <p:ext uri="{BB962C8B-B14F-4D97-AF65-F5344CB8AC3E}">
        <p14:creationId xmlns:p14="http://schemas.microsoft.com/office/powerpoint/2010/main" val="3435124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Procedure</a:t>
            </a:r>
          </a:p>
        </p:txBody>
      </p:sp>
      <p:sp>
        <p:nvSpPr>
          <p:cNvPr id="8" name="Title 1">
            <a:extLst>
              <a:ext uri="{FF2B5EF4-FFF2-40B4-BE49-F238E27FC236}">
                <a16:creationId xmlns:a16="http://schemas.microsoft.com/office/drawing/2014/main" id="{0E6D3AE8-205D-4EE1-CABB-34F3B14F1771}"/>
              </a:ext>
            </a:extLst>
          </p:cNvPr>
          <p:cNvSpPr txBox="1">
            <a:spLocks/>
          </p:cNvSpPr>
          <p:nvPr/>
        </p:nvSpPr>
        <p:spPr>
          <a:xfrm>
            <a:off x="351183" y="365125"/>
            <a:ext cx="11002617" cy="97334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10000"/>
              </a:lnSpc>
            </a:pPr>
            <a:r>
              <a:rPr lang="en-US" sz="3200" b="0" i="0" dirty="0">
                <a:solidFill>
                  <a:srgbClr val="1F2328"/>
                </a:solidFill>
                <a:effectLst/>
                <a:latin typeface="-apple-system"/>
              </a:rPr>
              <a:t>We structure our method in 7 steps to achieve create this price prediction tool</a:t>
            </a:r>
          </a:p>
        </p:txBody>
      </p:sp>
      <p:sp>
        <p:nvSpPr>
          <p:cNvPr id="10" name="Arrow: Pentagon 9">
            <a:extLst>
              <a:ext uri="{FF2B5EF4-FFF2-40B4-BE49-F238E27FC236}">
                <a16:creationId xmlns:a16="http://schemas.microsoft.com/office/drawing/2014/main" id="{776CA1C0-176B-9191-4F46-61D63E42D3BB}"/>
              </a:ext>
            </a:extLst>
          </p:cNvPr>
          <p:cNvSpPr/>
          <p:nvPr/>
        </p:nvSpPr>
        <p:spPr>
          <a:xfrm>
            <a:off x="3127514" y="3491944"/>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1</a:t>
            </a:r>
          </a:p>
          <a:p>
            <a:pPr algn="ctr"/>
            <a:r>
              <a:rPr lang="en-US" sz="1400" dirty="0"/>
              <a:t>Include all</a:t>
            </a:r>
          </a:p>
        </p:txBody>
      </p:sp>
      <p:sp>
        <p:nvSpPr>
          <p:cNvPr id="11" name="Arrow: Pentagon 10">
            <a:extLst>
              <a:ext uri="{FF2B5EF4-FFF2-40B4-BE49-F238E27FC236}">
                <a16:creationId xmlns:a16="http://schemas.microsoft.com/office/drawing/2014/main" id="{10E6A40C-E861-FE13-C32B-FDD32E5D3A94}"/>
              </a:ext>
            </a:extLst>
          </p:cNvPr>
          <p:cNvSpPr/>
          <p:nvPr/>
        </p:nvSpPr>
        <p:spPr>
          <a:xfrm>
            <a:off x="5161722" y="3491944"/>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2</a:t>
            </a:r>
          </a:p>
          <a:p>
            <a:pPr algn="ctr"/>
            <a:r>
              <a:rPr lang="en-US" sz="1400" dirty="0"/>
              <a:t>Exclude Reddit Specific Data</a:t>
            </a:r>
          </a:p>
        </p:txBody>
      </p:sp>
      <p:sp>
        <p:nvSpPr>
          <p:cNvPr id="12" name="Arrow: Pentagon 11">
            <a:extLst>
              <a:ext uri="{FF2B5EF4-FFF2-40B4-BE49-F238E27FC236}">
                <a16:creationId xmlns:a16="http://schemas.microsoft.com/office/drawing/2014/main" id="{0C9BBD94-89FA-F116-B663-2269D9308247}"/>
              </a:ext>
            </a:extLst>
          </p:cNvPr>
          <p:cNvSpPr/>
          <p:nvPr/>
        </p:nvSpPr>
        <p:spPr>
          <a:xfrm>
            <a:off x="7195930" y="3491944"/>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3 </a:t>
            </a:r>
          </a:p>
          <a:p>
            <a:pPr algn="ctr"/>
            <a:r>
              <a:rPr lang="en-US" sz="1400" dirty="0"/>
              <a:t>Exclude MBTI specific data</a:t>
            </a:r>
          </a:p>
        </p:txBody>
      </p:sp>
      <p:sp>
        <p:nvSpPr>
          <p:cNvPr id="14" name="Rectangle 13">
            <a:extLst>
              <a:ext uri="{FF2B5EF4-FFF2-40B4-BE49-F238E27FC236}">
                <a16:creationId xmlns:a16="http://schemas.microsoft.com/office/drawing/2014/main" id="{A3DE6268-3450-D4FF-69C9-531ECFD7A152}"/>
              </a:ext>
            </a:extLst>
          </p:cNvPr>
          <p:cNvSpPr/>
          <p:nvPr/>
        </p:nvSpPr>
        <p:spPr>
          <a:xfrm>
            <a:off x="970722" y="3491944"/>
            <a:ext cx="1931504" cy="115293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Base Model Building</a:t>
            </a:r>
          </a:p>
        </p:txBody>
      </p:sp>
      <p:sp>
        <p:nvSpPr>
          <p:cNvPr id="15" name="Rectangle 14">
            <a:extLst>
              <a:ext uri="{FF2B5EF4-FFF2-40B4-BE49-F238E27FC236}">
                <a16:creationId xmlns:a16="http://schemas.microsoft.com/office/drawing/2014/main" id="{42B147BD-B2CD-C2B7-B037-F8D0BA44E9C9}"/>
              </a:ext>
            </a:extLst>
          </p:cNvPr>
          <p:cNvSpPr/>
          <p:nvPr/>
        </p:nvSpPr>
        <p:spPr>
          <a:xfrm>
            <a:off x="970722" y="5241233"/>
            <a:ext cx="1931504" cy="115293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Model Tuning</a:t>
            </a:r>
          </a:p>
        </p:txBody>
      </p:sp>
      <p:sp>
        <p:nvSpPr>
          <p:cNvPr id="16" name="Arrow: Pentagon 15">
            <a:extLst>
              <a:ext uri="{FF2B5EF4-FFF2-40B4-BE49-F238E27FC236}">
                <a16:creationId xmlns:a16="http://schemas.microsoft.com/office/drawing/2014/main" id="{4BCFAA58-A9EA-2C57-18C9-5759DFDFA48A}"/>
              </a:ext>
            </a:extLst>
          </p:cNvPr>
          <p:cNvSpPr/>
          <p:nvPr/>
        </p:nvSpPr>
        <p:spPr>
          <a:xfrm>
            <a:off x="3127514" y="5241233"/>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Tuning 1</a:t>
            </a:r>
          </a:p>
          <a:p>
            <a:pPr algn="ctr"/>
            <a:r>
              <a:rPr lang="en-US" sz="1400" dirty="0"/>
              <a:t>Vectorization, </a:t>
            </a:r>
          </a:p>
          <a:p>
            <a:pPr algn="ctr"/>
            <a:r>
              <a:rPr lang="en-US" sz="1400" dirty="0"/>
              <a:t>Stemming/</a:t>
            </a:r>
          </a:p>
          <a:p>
            <a:pPr algn="ctr"/>
            <a:r>
              <a:rPr lang="en-US" sz="1400" dirty="0"/>
              <a:t>Lemmatization</a:t>
            </a:r>
          </a:p>
        </p:txBody>
      </p:sp>
      <p:sp>
        <p:nvSpPr>
          <p:cNvPr id="17" name="Arrow: Pentagon 16">
            <a:extLst>
              <a:ext uri="{FF2B5EF4-FFF2-40B4-BE49-F238E27FC236}">
                <a16:creationId xmlns:a16="http://schemas.microsoft.com/office/drawing/2014/main" id="{73763F18-41F0-B8DD-6A71-AF1CE95BFFBC}"/>
              </a:ext>
            </a:extLst>
          </p:cNvPr>
          <p:cNvSpPr/>
          <p:nvPr/>
        </p:nvSpPr>
        <p:spPr>
          <a:xfrm>
            <a:off x="5161722" y="5241233"/>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Tuning 2</a:t>
            </a:r>
          </a:p>
          <a:p>
            <a:pPr algn="ctr"/>
            <a:r>
              <a:rPr lang="en-US" sz="1400" dirty="0"/>
              <a:t>Model Selection</a:t>
            </a:r>
          </a:p>
        </p:txBody>
      </p:sp>
      <p:sp>
        <p:nvSpPr>
          <p:cNvPr id="19" name="Arrow: Pentagon 18">
            <a:extLst>
              <a:ext uri="{FF2B5EF4-FFF2-40B4-BE49-F238E27FC236}">
                <a16:creationId xmlns:a16="http://schemas.microsoft.com/office/drawing/2014/main" id="{94CAF761-F878-9991-1C72-BD1BA37D21B9}"/>
              </a:ext>
            </a:extLst>
          </p:cNvPr>
          <p:cNvSpPr/>
          <p:nvPr/>
        </p:nvSpPr>
        <p:spPr>
          <a:xfrm>
            <a:off x="7255564" y="5241233"/>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Tuning 3</a:t>
            </a:r>
          </a:p>
          <a:p>
            <a:pPr algn="ctr"/>
            <a:r>
              <a:rPr lang="en-US" sz="1400" dirty="0"/>
              <a:t>Parameter Tuning</a:t>
            </a:r>
          </a:p>
        </p:txBody>
      </p:sp>
      <p:cxnSp>
        <p:nvCxnSpPr>
          <p:cNvPr id="21" name="Connector: Elbow 20">
            <a:extLst>
              <a:ext uri="{FF2B5EF4-FFF2-40B4-BE49-F238E27FC236}">
                <a16:creationId xmlns:a16="http://schemas.microsoft.com/office/drawing/2014/main" id="{48C9ACB4-432A-327B-DD22-5E2316600BC4}"/>
              </a:ext>
            </a:extLst>
          </p:cNvPr>
          <p:cNvCxnSpPr>
            <a:cxnSpLocks/>
            <a:stCxn id="12" idx="2"/>
            <a:endCxn id="16" idx="0"/>
          </p:cNvCxnSpPr>
          <p:nvPr/>
        </p:nvCxnSpPr>
        <p:spPr>
          <a:xfrm rot="5400000">
            <a:off x="5502964" y="2908850"/>
            <a:ext cx="596350" cy="40684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Arrow: Pentagon 2">
            <a:extLst>
              <a:ext uri="{FF2B5EF4-FFF2-40B4-BE49-F238E27FC236}">
                <a16:creationId xmlns:a16="http://schemas.microsoft.com/office/drawing/2014/main" id="{9EA93FCB-006C-2D7D-8721-15D3D3700E68}"/>
              </a:ext>
            </a:extLst>
          </p:cNvPr>
          <p:cNvSpPr/>
          <p:nvPr/>
        </p:nvSpPr>
        <p:spPr>
          <a:xfrm>
            <a:off x="3127514" y="1643268"/>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Load INFP subreddit data</a:t>
            </a:r>
          </a:p>
        </p:txBody>
      </p:sp>
      <p:sp>
        <p:nvSpPr>
          <p:cNvPr id="4" name="Arrow: Pentagon 3">
            <a:extLst>
              <a:ext uri="{FF2B5EF4-FFF2-40B4-BE49-F238E27FC236}">
                <a16:creationId xmlns:a16="http://schemas.microsoft.com/office/drawing/2014/main" id="{B1FD7B78-AA4A-6825-B450-5FE522266284}"/>
              </a:ext>
            </a:extLst>
          </p:cNvPr>
          <p:cNvSpPr/>
          <p:nvPr/>
        </p:nvSpPr>
        <p:spPr>
          <a:xfrm>
            <a:off x="5161722" y="1643268"/>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Load ESTJ subreddit data</a:t>
            </a:r>
          </a:p>
        </p:txBody>
      </p:sp>
      <p:sp>
        <p:nvSpPr>
          <p:cNvPr id="5" name="Arrow: Pentagon 4">
            <a:extLst>
              <a:ext uri="{FF2B5EF4-FFF2-40B4-BE49-F238E27FC236}">
                <a16:creationId xmlns:a16="http://schemas.microsoft.com/office/drawing/2014/main" id="{C0EF2C54-BBC5-B092-FCA4-C976762BB957}"/>
              </a:ext>
            </a:extLst>
          </p:cNvPr>
          <p:cNvSpPr/>
          <p:nvPr/>
        </p:nvSpPr>
        <p:spPr>
          <a:xfrm>
            <a:off x="7195930" y="1643268"/>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Combine data</a:t>
            </a:r>
          </a:p>
        </p:txBody>
      </p:sp>
      <p:sp>
        <p:nvSpPr>
          <p:cNvPr id="6" name="Arrow: Pentagon 5">
            <a:extLst>
              <a:ext uri="{FF2B5EF4-FFF2-40B4-BE49-F238E27FC236}">
                <a16:creationId xmlns:a16="http://schemas.microsoft.com/office/drawing/2014/main" id="{9CC53519-081D-DC26-5B6B-F55AE0DC94E3}"/>
              </a:ext>
            </a:extLst>
          </p:cNvPr>
          <p:cNvSpPr/>
          <p:nvPr/>
        </p:nvSpPr>
        <p:spPr>
          <a:xfrm>
            <a:off x="9197008" y="1643268"/>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Exclude URL data</a:t>
            </a:r>
          </a:p>
        </p:txBody>
      </p:sp>
      <p:sp>
        <p:nvSpPr>
          <p:cNvPr id="7" name="Rectangle 6">
            <a:extLst>
              <a:ext uri="{FF2B5EF4-FFF2-40B4-BE49-F238E27FC236}">
                <a16:creationId xmlns:a16="http://schemas.microsoft.com/office/drawing/2014/main" id="{46E2494D-A8D0-93BE-B642-484EA15532A7}"/>
              </a:ext>
            </a:extLst>
          </p:cNvPr>
          <p:cNvSpPr/>
          <p:nvPr/>
        </p:nvSpPr>
        <p:spPr>
          <a:xfrm>
            <a:off x="970722" y="1643268"/>
            <a:ext cx="1931504" cy="115293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preprocessing</a:t>
            </a:r>
          </a:p>
        </p:txBody>
      </p:sp>
      <p:cxnSp>
        <p:nvCxnSpPr>
          <p:cNvPr id="20" name="Connector: Elbow 19">
            <a:extLst>
              <a:ext uri="{FF2B5EF4-FFF2-40B4-BE49-F238E27FC236}">
                <a16:creationId xmlns:a16="http://schemas.microsoft.com/office/drawing/2014/main" id="{E88F728C-C1B1-CD64-2B62-76C3E4927FB4}"/>
              </a:ext>
            </a:extLst>
          </p:cNvPr>
          <p:cNvCxnSpPr>
            <a:stCxn id="6" idx="2"/>
            <a:endCxn id="10" idx="0"/>
          </p:cNvCxnSpPr>
          <p:nvPr/>
        </p:nvCxnSpPr>
        <p:spPr>
          <a:xfrm rot="5400000">
            <a:off x="6453810" y="109328"/>
            <a:ext cx="695737" cy="60694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Speech Bubble: Rectangle with Corners Rounded 21">
            <a:extLst>
              <a:ext uri="{FF2B5EF4-FFF2-40B4-BE49-F238E27FC236}">
                <a16:creationId xmlns:a16="http://schemas.microsoft.com/office/drawing/2014/main" id="{F395E00D-1938-F7BB-794D-151ED9D1F245}"/>
              </a:ext>
            </a:extLst>
          </p:cNvPr>
          <p:cNvSpPr/>
          <p:nvPr/>
        </p:nvSpPr>
        <p:spPr>
          <a:xfrm>
            <a:off x="7673008" y="1066138"/>
            <a:ext cx="735495" cy="497646"/>
          </a:xfrm>
          <a:prstGeom prst="wedgeRoundRectCallout">
            <a:avLst>
              <a:gd name="adj1" fmla="val -4617"/>
              <a:gd name="adj2" fmla="val 83804"/>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2000 posts</a:t>
            </a:r>
          </a:p>
        </p:txBody>
      </p:sp>
    </p:spTree>
    <p:extLst>
      <p:ext uri="{BB962C8B-B14F-4D97-AF65-F5344CB8AC3E}">
        <p14:creationId xmlns:p14="http://schemas.microsoft.com/office/powerpoint/2010/main" val="1737088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Procedure</a:t>
            </a:r>
          </a:p>
        </p:txBody>
      </p:sp>
      <p:sp>
        <p:nvSpPr>
          <p:cNvPr id="8" name="Title 1">
            <a:extLst>
              <a:ext uri="{FF2B5EF4-FFF2-40B4-BE49-F238E27FC236}">
                <a16:creationId xmlns:a16="http://schemas.microsoft.com/office/drawing/2014/main" id="{0E6D3AE8-205D-4EE1-CABB-34F3B14F1771}"/>
              </a:ext>
            </a:extLst>
          </p:cNvPr>
          <p:cNvSpPr txBox="1">
            <a:spLocks/>
          </p:cNvSpPr>
          <p:nvPr/>
        </p:nvSpPr>
        <p:spPr>
          <a:xfrm>
            <a:off x="351183" y="365125"/>
            <a:ext cx="11002617" cy="973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10000"/>
              </a:lnSpc>
            </a:pPr>
            <a:r>
              <a:rPr lang="en-US" sz="3200" b="0" i="0" dirty="0">
                <a:solidFill>
                  <a:srgbClr val="1F2328"/>
                </a:solidFill>
                <a:effectLst/>
                <a:latin typeface="-apple-system"/>
              </a:rPr>
              <a:t>Let's foc</a:t>
            </a:r>
            <a:r>
              <a:rPr lang="en-US" sz="3200" dirty="0">
                <a:solidFill>
                  <a:srgbClr val="1F2328"/>
                </a:solidFill>
                <a:latin typeface="-apple-system"/>
              </a:rPr>
              <a:t>us on base model building</a:t>
            </a:r>
            <a:endParaRPr lang="en-US" sz="3200" b="0" i="0" dirty="0">
              <a:solidFill>
                <a:srgbClr val="1F2328"/>
              </a:solidFill>
              <a:effectLst/>
              <a:latin typeface="-apple-system"/>
            </a:endParaRPr>
          </a:p>
        </p:txBody>
      </p:sp>
      <p:sp>
        <p:nvSpPr>
          <p:cNvPr id="10" name="Arrow: Pentagon 9">
            <a:extLst>
              <a:ext uri="{FF2B5EF4-FFF2-40B4-BE49-F238E27FC236}">
                <a16:creationId xmlns:a16="http://schemas.microsoft.com/office/drawing/2014/main" id="{776CA1C0-176B-9191-4F46-61D63E42D3BB}"/>
              </a:ext>
            </a:extLst>
          </p:cNvPr>
          <p:cNvSpPr/>
          <p:nvPr/>
        </p:nvSpPr>
        <p:spPr>
          <a:xfrm>
            <a:off x="3127514" y="3491944"/>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1</a:t>
            </a:r>
          </a:p>
          <a:p>
            <a:pPr algn="ctr"/>
            <a:r>
              <a:rPr lang="en-US" sz="1400" dirty="0"/>
              <a:t>Include all</a:t>
            </a:r>
          </a:p>
        </p:txBody>
      </p:sp>
      <p:sp>
        <p:nvSpPr>
          <p:cNvPr id="11" name="Arrow: Pentagon 10">
            <a:extLst>
              <a:ext uri="{FF2B5EF4-FFF2-40B4-BE49-F238E27FC236}">
                <a16:creationId xmlns:a16="http://schemas.microsoft.com/office/drawing/2014/main" id="{10E6A40C-E861-FE13-C32B-FDD32E5D3A94}"/>
              </a:ext>
            </a:extLst>
          </p:cNvPr>
          <p:cNvSpPr/>
          <p:nvPr/>
        </p:nvSpPr>
        <p:spPr>
          <a:xfrm>
            <a:off x="5161722" y="3491944"/>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2</a:t>
            </a:r>
          </a:p>
          <a:p>
            <a:pPr algn="ctr"/>
            <a:r>
              <a:rPr lang="en-US" sz="1400" dirty="0"/>
              <a:t>Exclude Reddit Specific Data</a:t>
            </a:r>
          </a:p>
        </p:txBody>
      </p:sp>
      <p:sp>
        <p:nvSpPr>
          <p:cNvPr id="12" name="Arrow: Pentagon 11">
            <a:extLst>
              <a:ext uri="{FF2B5EF4-FFF2-40B4-BE49-F238E27FC236}">
                <a16:creationId xmlns:a16="http://schemas.microsoft.com/office/drawing/2014/main" id="{0C9BBD94-89FA-F116-B663-2269D9308247}"/>
              </a:ext>
            </a:extLst>
          </p:cNvPr>
          <p:cNvSpPr/>
          <p:nvPr/>
        </p:nvSpPr>
        <p:spPr>
          <a:xfrm>
            <a:off x="7195930" y="3491944"/>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3 </a:t>
            </a:r>
          </a:p>
          <a:p>
            <a:pPr algn="ctr"/>
            <a:r>
              <a:rPr lang="en-US" sz="1400" dirty="0"/>
              <a:t>Exclude MBTI specific data</a:t>
            </a:r>
          </a:p>
        </p:txBody>
      </p:sp>
      <p:sp>
        <p:nvSpPr>
          <p:cNvPr id="14" name="Rectangle 13">
            <a:extLst>
              <a:ext uri="{FF2B5EF4-FFF2-40B4-BE49-F238E27FC236}">
                <a16:creationId xmlns:a16="http://schemas.microsoft.com/office/drawing/2014/main" id="{A3DE6268-3450-D4FF-69C9-531ECFD7A152}"/>
              </a:ext>
            </a:extLst>
          </p:cNvPr>
          <p:cNvSpPr/>
          <p:nvPr/>
        </p:nvSpPr>
        <p:spPr>
          <a:xfrm>
            <a:off x="970722" y="3491944"/>
            <a:ext cx="1931504" cy="115293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Base Model Building</a:t>
            </a:r>
          </a:p>
        </p:txBody>
      </p:sp>
      <p:sp>
        <p:nvSpPr>
          <p:cNvPr id="15" name="Rectangle 14">
            <a:extLst>
              <a:ext uri="{FF2B5EF4-FFF2-40B4-BE49-F238E27FC236}">
                <a16:creationId xmlns:a16="http://schemas.microsoft.com/office/drawing/2014/main" id="{42B147BD-B2CD-C2B7-B037-F8D0BA44E9C9}"/>
              </a:ext>
            </a:extLst>
          </p:cNvPr>
          <p:cNvSpPr/>
          <p:nvPr/>
        </p:nvSpPr>
        <p:spPr>
          <a:xfrm>
            <a:off x="970722" y="5241233"/>
            <a:ext cx="1931504" cy="115293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Model Tuning</a:t>
            </a:r>
          </a:p>
        </p:txBody>
      </p:sp>
      <p:sp>
        <p:nvSpPr>
          <p:cNvPr id="16" name="Arrow: Pentagon 15">
            <a:extLst>
              <a:ext uri="{FF2B5EF4-FFF2-40B4-BE49-F238E27FC236}">
                <a16:creationId xmlns:a16="http://schemas.microsoft.com/office/drawing/2014/main" id="{4BCFAA58-A9EA-2C57-18C9-5759DFDFA48A}"/>
              </a:ext>
            </a:extLst>
          </p:cNvPr>
          <p:cNvSpPr/>
          <p:nvPr/>
        </p:nvSpPr>
        <p:spPr>
          <a:xfrm>
            <a:off x="3127514" y="5241233"/>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Tuning 1</a:t>
            </a:r>
          </a:p>
          <a:p>
            <a:pPr algn="ctr"/>
            <a:r>
              <a:rPr lang="en-US" sz="1400" dirty="0"/>
              <a:t>Vectorization, </a:t>
            </a:r>
          </a:p>
          <a:p>
            <a:pPr algn="ctr"/>
            <a:r>
              <a:rPr lang="en-US" sz="1400" dirty="0"/>
              <a:t>Stemming/</a:t>
            </a:r>
          </a:p>
          <a:p>
            <a:pPr algn="ctr"/>
            <a:r>
              <a:rPr lang="en-US" sz="1400" dirty="0"/>
              <a:t>Lemmatization</a:t>
            </a:r>
          </a:p>
        </p:txBody>
      </p:sp>
      <p:sp>
        <p:nvSpPr>
          <p:cNvPr id="17" name="Arrow: Pentagon 16">
            <a:extLst>
              <a:ext uri="{FF2B5EF4-FFF2-40B4-BE49-F238E27FC236}">
                <a16:creationId xmlns:a16="http://schemas.microsoft.com/office/drawing/2014/main" id="{73763F18-41F0-B8DD-6A71-AF1CE95BFFBC}"/>
              </a:ext>
            </a:extLst>
          </p:cNvPr>
          <p:cNvSpPr/>
          <p:nvPr/>
        </p:nvSpPr>
        <p:spPr>
          <a:xfrm>
            <a:off x="5161722" y="5241233"/>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Tuning 2</a:t>
            </a:r>
          </a:p>
          <a:p>
            <a:pPr algn="ctr"/>
            <a:r>
              <a:rPr lang="en-US" sz="1400" dirty="0"/>
              <a:t>Model Selection</a:t>
            </a:r>
          </a:p>
        </p:txBody>
      </p:sp>
      <p:sp>
        <p:nvSpPr>
          <p:cNvPr id="19" name="Arrow: Pentagon 18">
            <a:extLst>
              <a:ext uri="{FF2B5EF4-FFF2-40B4-BE49-F238E27FC236}">
                <a16:creationId xmlns:a16="http://schemas.microsoft.com/office/drawing/2014/main" id="{94CAF761-F878-9991-1C72-BD1BA37D21B9}"/>
              </a:ext>
            </a:extLst>
          </p:cNvPr>
          <p:cNvSpPr/>
          <p:nvPr/>
        </p:nvSpPr>
        <p:spPr>
          <a:xfrm>
            <a:off x="7255564" y="5241233"/>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Tuning 3</a:t>
            </a:r>
          </a:p>
          <a:p>
            <a:pPr algn="ctr"/>
            <a:r>
              <a:rPr lang="en-US" sz="1400" dirty="0"/>
              <a:t>Parameter Tuning</a:t>
            </a:r>
          </a:p>
        </p:txBody>
      </p:sp>
      <p:cxnSp>
        <p:nvCxnSpPr>
          <p:cNvPr id="21" name="Connector: Elbow 20">
            <a:extLst>
              <a:ext uri="{FF2B5EF4-FFF2-40B4-BE49-F238E27FC236}">
                <a16:creationId xmlns:a16="http://schemas.microsoft.com/office/drawing/2014/main" id="{48C9ACB4-432A-327B-DD22-5E2316600BC4}"/>
              </a:ext>
            </a:extLst>
          </p:cNvPr>
          <p:cNvCxnSpPr>
            <a:cxnSpLocks/>
            <a:stCxn id="12" idx="2"/>
            <a:endCxn id="16" idx="0"/>
          </p:cNvCxnSpPr>
          <p:nvPr/>
        </p:nvCxnSpPr>
        <p:spPr>
          <a:xfrm rot="5400000">
            <a:off x="5502964" y="2908850"/>
            <a:ext cx="596350" cy="40684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Arrow: Pentagon 2">
            <a:extLst>
              <a:ext uri="{FF2B5EF4-FFF2-40B4-BE49-F238E27FC236}">
                <a16:creationId xmlns:a16="http://schemas.microsoft.com/office/drawing/2014/main" id="{9EA93FCB-006C-2D7D-8721-15D3D3700E68}"/>
              </a:ext>
            </a:extLst>
          </p:cNvPr>
          <p:cNvSpPr/>
          <p:nvPr/>
        </p:nvSpPr>
        <p:spPr>
          <a:xfrm>
            <a:off x="3127514" y="1643268"/>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Load INFP subreddit data</a:t>
            </a:r>
          </a:p>
        </p:txBody>
      </p:sp>
      <p:sp>
        <p:nvSpPr>
          <p:cNvPr id="4" name="Arrow: Pentagon 3">
            <a:extLst>
              <a:ext uri="{FF2B5EF4-FFF2-40B4-BE49-F238E27FC236}">
                <a16:creationId xmlns:a16="http://schemas.microsoft.com/office/drawing/2014/main" id="{B1FD7B78-AA4A-6825-B450-5FE522266284}"/>
              </a:ext>
            </a:extLst>
          </p:cNvPr>
          <p:cNvSpPr/>
          <p:nvPr/>
        </p:nvSpPr>
        <p:spPr>
          <a:xfrm>
            <a:off x="5161722" y="1643268"/>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Load ESTJ subreddit data</a:t>
            </a:r>
          </a:p>
        </p:txBody>
      </p:sp>
      <p:sp>
        <p:nvSpPr>
          <p:cNvPr id="5" name="Arrow: Pentagon 4">
            <a:extLst>
              <a:ext uri="{FF2B5EF4-FFF2-40B4-BE49-F238E27FC236}">
                <a16:creationId xmlns:a16="http://schemas.microsoft.com/office/drawing/2014/main" id="{C0EF2C54-BBC5-B092-FCA4-C976762BB957}"/>
              </a:ext>
            </a:extLst>
          </p:cNvPr>
          <p:cNvSpPr/>
          <p:nvPr/>
        </p:nvSpPr>
        <p:spPr>
          <a:xfrm>
            <a:off x="7195930" y="1643268"/>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Combine data</a:t>
            </a:r>
          </a:p>
        </p:txBody>
      </p:sp>
      <p:sp>
        <p:nvSpPr>
          <p:cNvPr id="6" name="Arrow: Pentagon 5">
            <a:extLst>
              <a:ext uri="{FF2B5EF4-FFF2-40B4-BE49-F238E27FC236}">
                <a16:creationId xmlns:a16="http://schemas.microsoft.com/office/drawing/2014/main" id="{9CC53519-081D-DC26-5B6B-F55AE0DC94E3}"/>
              </a:ext>
            </a:extLst>
          </p:cNvPr>
          <p:cNvSpPr/>
          <p:nvPr/>
        </p:nvSpPr>
        <p:spPr>
          <a:xfrm>
            <a:off x="9197008" y="1643268"/>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Exclude URL data</a:t>
            </a:r>
          </a:p>
        </p:txBody>
      </p:sp>
      <p:sp>
        <p:nvSpPr>
          <p:cNvPr id="7" name="Rectangle 6">
            <a:extLst>
              <a:ext uri="{FF2B5EF4-FFF2-40B4-BE49-F238E27FC236}">
                <a16:creationId xmlns:a16="http://schemas.microsoft.com/office/drawing/2014/main" id="{46E2494D-A8D0-93BE-B642-484EA15532A7}"/>
              </a:ext>
            </a:extLst>
          </p:cNvPr>
          <p:cNvSpPr/>
          <p:nvPr/>
        </p:nvSpPr>
        <p:spPr>
          <a:xfrm>
            <a:off x="970722" y="1643268"/>
            <a:ext cx="1931504" cy="115293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preprocessing</a:t>
            </a:r>
          </a:p>
        </p:txBody>
      </p:sp>
      <p:cxnSp>
        <p:nvCxnSpPr>
          <p:cNvPr id="20" name="Connector: Elbow 19">
            <a:extLst>
              <a:ext uri="{FF2B5EF4-FFF2-40B4-BE49-F238E27FC236}">
                <a16:creationId xmlns:a16="http://schemas.microsoft.com/office/drawing/2014/main" id="{E88F728C-C1B1-CD64-2B62-76C3E4927FB4}"/>
              </a:ext>
            </a:extLst>
          </p:cNvPr>
          <p:cNvCxnSpPr>
            <a:stCxn id="6" idx="2"/>
            <a:endCxn id="10" idx="0"/>
          </p:cNvCxnSpPr>
          <p:nvPr/>
        </p:nvCxnSpPr>
        <p:spPr>
          <a:xfrm rot="5400000">
            <a:off x="6453810" y="109328"/>
            <a:ext cx="695737" cy="60694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BFC2B52-AEB1-E01B-2BF7-1256595AAB4F}"/>
              </a:ext>
            </a:extLst>
          </p:cNvPr>
          <p:cNvSpPr/>
          <p:nvPr/>
        </p:nvSpPr>
        <p:spPr>
          <a:xfrm>
            <a:off x="748748" y="3366052"/>
            <a:ext cx="8448260" cy="1451113"/>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6020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Answer to the problem</a:t>
            </a:r>
          </a:p>
        </p:txBody>
      </p:sp>
      <p:sp>
        <p:nvSpPr>
          <p:cNvPr id="8" name="Title 1">
            <a:extLst>
              <a:ext uri="{FF2B5EF4-FFF2-40B4-BE49-F238E27FC236}">
                <a16:creationId xmlns:a16="http://schemas.microsoft.com/office/drawing/2014/main" id="{0E6D3AE8-205D-4EE1-CABB-34F3B14F1771}"/>
              </a:ext>
            </a:extLst>
          </p:cNvPr>
          <p:cNvSpPr txBox="1">
            <a:spLocks/>
          </p:cNvSpPr>
          <p:nvPr/>
        </p:nvSpPr>
        <p:spPr>
          <a:xfrm>
            <a:off x="351183" y="365125"/>
            <a:ext cx="11002617" cy="973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10000"/>
              </a:lnSpc>
            </a:pPr>
            <a:r>
              <a:rPr lang="en-US" sz="3200" b="0" i="0" dirty="0">
                <a:solidFill>
                  <a:srgbClr val="1F2328"/>
                </a:solidFill>
                <a:effectLst/>
                <a:latin typeface="-apple-system"/>
              </a:rPr>
              <a:t>We use 5 columns</a:t>
            </a:r>
          </a:p>
        </p:txBody>
      </p:sp>
      <p:sp>
        <p:nvSpPr>
          <p:cNvPr id="3" name="Arrow: Pentagon 2">
            <a:extLst>
              <a:ext uri="{FF2B5EF4-FFF2-40B4-BE49-F238E27FC236}">
                <a16:creationId xmlns:a16="http://schemas.microsoft.com/office/drawing/2014/main" id="{A17D4AFC-73F4-C1D3-9505-C91FD38D9277}"/>
              </a:ext>
            </a:extLst>
          </p:cNvPr>
          <p:cNvSpPr/>
          <p:nvPr/>
        </p:nvSpPr>
        <p:spPr>
          <a:xfrm>
            <a:off x="3101009" y="1583631"/>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1</a:t>
            </a:r>
          </a:p>
          <a:p>
            <a:pPr algn="ctr"/>
            <a:r>
              <a:rPr lang="en-US" sz="1400" dirty="0"/>
              <a:t>Include all</a:t>
            </a:r>
          </a:p>
        </p:txBody>
      </p:sp>
      <p:sp>
        <p:nvSpPr>
          <p:cNvPr id="13" name="Arrow: Pentagon 12">
            <a:extLst>
              <a:ext uri="{FF2B5EF4-FFF2-40B4-BE49-F238E27FC236}">
                <a16:creationId xmlns:a16="http://schemas.microsoft.com/office/drawing/2014/main" id="{17594734-F52D-C80F-79A3-572DE4A58C7B}"/>
              </a:ext>
            </a:extLst>
          </p:cNvPr>
          <p:cNvSpPr/>
          <p:nvPr/>
        </p:nvSpPr>
        <p:spPr>
          <a:xfrm>
            <a:off x="5135217" y="1583631"/>
            <a:ext cx="1855304" cy="1152939"/>
          </a:xfrm>
          <a:prstGeom prst="homePlat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2</a:t>
            </a:r>
          </a:p>
          <a:p>
            <a:pPr algn="ctr"/>
            <a:r>
              <a:rPr lang="en-US" sz="1400" dirty="0"/>
              <a:t>Exclude Reddit Specific Data</a:t>
            </a:r>
          </a:p>
        </p:txBody>
      </p:sp>
      <p:sp>
        <p:nvSpPr>
          <p:cNvPr id="14" name="Arrow: Pentagon 13">
            <a:extLst>
              <a:ext uri="{FF2B5EF4-FFF2-40B4-BE49-F238E27FC236}">
                <a16:creationId xmlns:a16="http://schemas.microsoft.com/office/drawing/2014/main" id="{CD3EF9C2-3DD6-8493-8263-595E73D4B2E2}"/>
              </a:ext>
            </a:extLst>
          </p:cNvPr>
          <p:cNvSpPr/>
          <p:nvPr/>
        </p:nvSpPr>
        <p:spPr>
          <a:xfrm>
            <a:off x="7169425" y="1583631"/>
            <a:ext cx="1855304" cy="1152939"/>
          </a:xfrm>
          <a:prstGeom prst="homePlat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3 </a:t>
            </a:r>
          </a:p>
          <a:p>
            <a:pPr algn="ctr"/>
            <a:r>
              <a:rPr lang="en-US" sz="1400" dirty="0"/>
              <a:t>Exclude MBTI specific data</a:t>
            </a:r>
          </a:p>
        </p:txBody>
      </p:sp>
      <p:sp>
        <p:nvSpPr>
          <p:cNvPr id="15" name="Rectangle 14">
            <a:extLst>
              <a:ext uri="{FF2B5EF4-FFF2-40B4-BE49-F238E27FC236}">
                <a16:creationId xmlns:a16="http://schemas.microsoft.com/office/drawing/2014/main" id="{2628F743-593D-777A-4712-140CC0998413}"/>
              </a:ext>
            </a:extLst>
          </p:cNvPr>
          <p:cNvSpPr/>
          <p:nvPr/>
        </p:nvSpPr>
        <p:spPr>
          <a:xfrm>
            <a:off x="944217" y="1583631"/>
            <a:ext cx="1931504" cy="115293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Base Model Building</a:t>
            </a:r>
          </a:p>
        </p:txBody>
      </p:sp>
      <p:sp>
        <p:nvSpPr>
          <p:cNvPr id="16" name="TextBox 15">
            <a:extLst>
              <a:ext uri="{FF2B5EF4-FFF2-40B4-BE49-F238E27FC236}">
                <a16:creationId xmlns:a16="http://schemas.microsoft.com/office/drawing/2014/main" id="{19467B62-3B8F-CD5C-5C34-5F077F5F033A}"/>
              </a:ext>
            </a:extLst>
          </p:cNvPr>
          <p:cNvSpPr txBox="1"/>
          <p:nvPr/>
        </p:nvSpPr>
        <p:spPr>
          <a:xfrm>
            <a:off x="944217" y="3286539"/>
            <a:ext cx="9346096" cy="2585323"/>
          </a:xfrm>
          <a:prstGeom prst="rect">
            <a:avLst/>
          </a:prstGeom>
          <a:noFill/>
        </p:spPr>
        <p:txBody>
          <a:bodyPr wrap="square" rtlCol="0">
            <a:spAutoFit/>
          </a:bodyPr>
          <a:lstStyle/>
          <a:p>
            <a:r>
              <a:rPr lang="en-US" b="1" dirty="0">
                <a:effectLst/>
                <a:latin typeface="Consolas" panose="020B0609020204030204" pitchFamily="49" charset="0"/>
              </a:rPr>
              <a:t>5 columns including 'link_flair_text','text','</a:t>
            </a:r>
            <a:r>
              <a:rPr lang="en-US" b="1" dirty="0" err="1">
                <a:effectLst/>
                <a:latin typeface="Consolas" panose="020B0609020204030204" pitchFamily="49" charset="0"/>
              </a:rPr>
              <a:t>num_comments</a:t>
            </a:r>
            <a:r>
              <a:rPr lang="en-US" b="1" dirty="0">
                <a:effectLst/>
                <a:latin typeface="Consolas" panose="020B0609020204030204" pitchFamily="49" charset="0"/>
              </a:rPr>
              <a:t>', '</a:t>
            </a:r>
            <a:r>
              <a:rPr lang="en-US" b="1" dirty="0" err="1">
                <a:effectLst/>
                <a:latin typeface="Consolas" panose="020B0609020204030204" pitchFamily="49" charset="0"/>
              </a:rPr>
              <a:t>selftext_length</a:t>
            </a:r>
            <a:r>
              <a:rPr lang="en-US" b="1" dirty="0">
                <a:effectLst/>
                <a:latin typeface="Consolas" panose="020B0609020204030204" pitchFamily="49" charset="0"/>
              </a:rPr>
              <a:t>', '</a:t>
            </a:r>
            <a:r>
              <a:rPr lang="en-US" b="1" dirty="0" err="1">
                <a:effectLst/>
                <a:latin typeface="Consolas" panose="020B0609020204030204" pitchFamily="49" charset="0"/>
              </a:rPr>
              <a:t>title_length</a:t>
            </a:r>
            <a:r>
              <a:rPr lang="en-US" b="1" dirty="0">
                <a:effectLst/>
                <a:latin typeface="Consolas" panose="020B0609020204030204" pitchFamily="49" charset="0"/>
              </a:rPr>
              <a:t>', '</a:t>
            </a:r>
            <a:r>
              <a:rPr lang="en-US" b="1" dirty="0" err="1">
                <a:effectLst/>
                <a:latin typeface="Consolas" panose="020B0609020204030204" pitchFamily="49" charset="0"/>
              </a:rPr>
              <a:t>title_emoji_count</a:t>
            </a:r>
            <a:r>
              <a:rPr lang="en-US" b="1" dirty="0">
                <a:effectLst/>
                <a:latin typeface="Consolas" panose="020B0609020204030204" pitchFamily="49" charset="0"/>
              </a:rPr>
              <a:t>'</a:t>
            </a:r>
          </a:p>
          <a:p>
            <a:r>
              <a:rPr lang="en-US" b="0" dirty="0">
                <a:effectLst/>
                <a:latin typeface="Consolas" panose="020B0609020204030204" pitchFamily="49" charset="0"/>
              </a:rPr>
              <a:t>    </a:t>
            </a:r>
          </a:p>
          <a:p>
            <a:pPr marL="285750" indent="-285750">
              <a:buFont typeface="Arial" panose="020B0604020202020204" pitchFamily="34" charset="0"/>
              <a:buChar char="•"/>
            </a:pPr>
            <a:r>
              <a:rPr lang="en-US" b="0" dirty="0" err="1">
                <a:effectLst/>
                <a:latin typeface="Consolas" panose="020B0609020204030204" pitchFamily="49" charset="0"/>
              </a:rPr>
              <a:t>link_flair_text</a:t>
            </a:r>
            <a:r>
              <a:rPr lang="en-US" b="0" dirty="0">
                <a:effectLst/>
                <a:latin typeface="Consolas" panose="020B0609020204030204" pitchFamily="49" charset="0"/>
              </a:rPr>
              <a:t> is categorical data which we get </a:t>
            </a:r>
            <a:r>
              <a:rPr lang="en-US" b="0" dirty="0" err="1">
                <a:effectLst/>
                <a:latin typeface="Consolas" panose="020B0609020204030204" pitchFamily="49" charset="0"/>
              </a:rPr>
              <a:t>dummify</a:t>
            </a:r>
            <a:r>
              <a:rPr lang="en-US" b="0" dirty="0">
                <a:effectLst/>
                <a:latin typeface="Consolas" panose="020B0609020204030204" pitchFamily="49" charset="0"/>
              </a:rPr>
              <a:t> </a:t>
            </a:r>
          </a:p>
          <a:p>
            <a:r>
              <a:rPr lang="en-US" b="0" dirty="0">
                <a:effectLst/>
                <a:latin typeface="Consolas" panose="020B0609020204030204" pitchFamily="49" charset="0"/>
              </a:rPr>
              <a:t>       </a:t>
            </a:r>
          </a:p>
          <a:p>
            <a:pPr marL="285750" indent="-285750">
              <a:buFont typeface="Arial" panose="020B0604020202020204" pitchFamily="34" charset="0"/>
              <a:buChar char="•"/>
            </a:pPr>
            <a:r>
              <a:rPr lang="en-US" b="0" dirty="0">
                <a:effectLst/>
                <a:latin typeface="Consolas" panose="020B0609020204030204" pitchFamily="49" charset="0"/>
              </a:rPr>
              <a:t>text is text data which we tokenize </a:t>
            </a:r>
          </a:p>
          <a:p>
            <a:r>
              <a:rPr lang="en-US" b="0" dirty="0">
                <a:effectLst/>
                <a:latin typeface="Consolas" panose="020B0609020204030204" pitchFamily="49" charset="0"/>
              </a:rPr>
              <a:t>      </a:t>
            </a:r>
          </a:p>
          <a:p>
            <a:pPr marL="285750" indent="-285750">
              <a:buFont typeface="Arial" panose="020B0604020202020204" pitchFamily="34" charset="0"/>
              <a:buChar char="•"/>
            </a:pPr>
            <a:r>
              <a:rPr lang="en-US" b="0" dirty="0">
                <a:effectLst/>
                <a:latin typeface="Consolas" panose="020B0609020204030204" pitchFamily="49" charset="0"/>
              </a:rPr>
              <a:t>other columns are numerical data which we do standard scaling </a:t>
            </a:r>
          </a:p>
          <a:p>
            <a:endParaRPr lang="en-US" dirty="0"/>
          </a:p>
        </p:txBody>
      </p:sp>
    </p:spTree>
    <p:extLst>
      <p:ext uri="{BB962C8B-B14F-4D97-AF65-F5344CB8AC3E}">
        <p14:creationId xmlns:p14="http://schemas.microsoft.com/office/powerpoint/2010/main" val="415520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Answer to the problem</a:t>
            </a:r>
          </a:p>
        </p:txBody>
      </p:sp>
      <p:sp>
        <p:nvSpPr>
          <p:cNvPr id="8" name="Title 1">
            <a:extLst>
              <a:ext uri="{FF2B5EF4-FFF2-40B4-BE49-F238E27FC236}">
                <a16:creationId xmlns:a16="http://schemas.microsoft.com/office/drawing/2014/main" id="{0E6D3AE8-205D-4EE1-CABB-34F3B14F1771}"/>
              </a:ext>
            </a:extLst>
          </p:cNvPr>
          <p:cNvSpPr txBox="1">
            <a:spLocks/>
          </p:cNvSpPr>
          <p:nvPr/>
        </p:nvSpPr>
        <p:spPr>
          <a:xfrm>
            <a:off x="351183" y="365125"/>
            <a:ext cx="11002617" cy="973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10000"/>
              </a:lnSpc>
            </a:pPr>
            <a:r>
              <a:rPr lang="en-US" sz="3200" b="0" i="0" dirty="0">
                <a:solidFill>
                  <a:srgbClr val="1F2328"/>
                </a:solidFill>
                <a:effectLst/>
                <a:latin typeface="-apple-system"/>
              </a:rPr>
              <a:t>And we get very high score but overfitting</a:t>
            </a:r>
          </a:p>
        </p:txBody>
      </p:sp>
      <p:sp>
        <p:nvSpPr>
          <p:cNvPr id="3" name="Arrow: Pentagon 2">
            <a:extLst>
              <a:ext uri="{FF2B5EF4-FFF2-40B4-BE49-F238E27FC236}">
                <a16:creationId xmlns:a16="http://schemas.microsoft.com/office/drawing/2014/main" id="{A17D4AFC-73F4-C1D3-9505-C91FD38D9277}"/>
              </a:ext>
            </a:extLst>
          </p:cNvPr>
          <p:cNvSpPr/>
          <p:nvPr/>
        </p:nvSpPr>
        <p:spPr>
          <a:xfrm>
            <a:off x="3101009" y="1583631"/>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1</a:t>
            </a:r>
          </a:p>
          <a:p>
            <a:pPr algn="ctr"/>
            <a:r>
              <a:rPr lang="en-US" sz="1400" dirty="0"/>
              <a:t>Include all</a:t>
            </a:r>
          </a:p>
        </p:txBody>
      </p:sp>
      <p:sp>
        <p:nvSpPr>
          <p:cNvPr id="13" name="Arrow: Pentagon 12">
            <a:extLst>
              <a:ext uri="{FF2B5EF4-FFF2-40B4-BE49-F238E27FC236}">
                <a16:creationId xmlns:a16="http://schemas.microsoft.com/office/drawing/2014/main" id="{17594734-F52D-C80F-79A3-572DE4A58C7B}"/>
              </a:ext>
            </a:extLst>
          </p:cNvPr>
          <p:cNvSpPr/>
          <p:nvPr/>
        </p:nvSpPr>
        <p:spPr>
          <a:xfrm>
            <a:off x="5135217" y="1583631"/>
            <a:ext cx="1855304" cy="1152939"/>
          </a:xfrm>
          <a:prstGeom prst="homePlat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2</a:t>
            </a:r>
          </a:p>
          <a:p>
            <a:pPr algn="ctr"/>
            <a:r>
              <a:rPr lang="en-US" sz="1400" dirty="0"/>
              <a:t>Exclude Reddit Specific Data</a:t>
            </a:r>
          </a:p>
        </p:txBody>
      </p:sp>
      <p:sp>
        <p:nvSpPr>
          <p:cNvPr id="14" name="Arrow: Pentagon 13">
            <a:extLst>
              <a:ext uri="{FF2B5EF4-FFF2-40B4-BE49-F238E27FC236}">
                <a16:creationId xmlns:a16="http://schemas.microsoft.com/office/drawing/2014/main" id="{CD3EF9C2-3DD6-8493-8263-595E73D4B2E2}"/>
              </a:ext>
            </a:extLst>
          </p:cNvPr>
          <p:cNvSpPr/>
          <p:nvPr/>
        </p:nvSpPr>
        <p:spPr>
          <a:xfrm>
            <a:off x="7169425" y="1583631"/>
            <a:ext cx="1855304" cy="1152939"/>
          </a:xfrm>
          <a:prstGeom prst="homePlat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3 </a:t>
            </a:r>
          </a:p>
          <a:p>
            <a:pPr algn="ctr"/>
            <a:r>
              <a:rPr lang="en-US" sz="1400" dirty="0"/>
              <a:t>Exclude MBTI specific data</a:t>
            </a:r>
          </a:p>
        </p:txBody>
      </p:sp>
      <p:sp>
        <p:nvSpPr>
          <p:cNvPr id="15" name="Rectangle 14">
            <a:extLst>
              <a:ext uri="{FF2B5EF4-FFF2-40B4-BE49-F238E27FC236}">
                <a16:creationId xmlns:a16="http://schemas.microsoft.com/office/drawing/2014/main" id="{2628F743-593D-777A-4712-140CC0998413}"/>
              </a:ext>
            </a:extLst>
          </p:cNvPr>
          <p:cNvSpPr/>
          <p:nvPr/>
        </p:nvSpPr>
        <p:spPr>
          <a:xfrm>
            <a:off x="944217" y="1583631"/>
            <a:ext cx="1931504" cy="115293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Base Model Building</a:t>
            </a:r>
          </a:p>
        </p:txBody>
      </p:sp>
      <p:sp>
        <p:nvSpPr>
          <p:cNvPr id="4" name="Rectangle 3">
            <a:extLst>
              <a:ext uri="{FF2B5EF4-FFF2-40B4-BE49-F238E27FC236}">
                <a16:creationId xmlns:a16="http://schemas.microsoft.com/office/drawing/2014/main" id="{8E5EA57C-3966-07F2-4D91-259CAC894E7C}"/>
              </a:ext>
            </a:extLst>
          </p:cNvPr>
          <p:cNvSpPr/>
          <p:nvPr/>
        </p:nvSpPr>
        <p:spPr>
          <a:xfrm>
            <a:off x="3101009" y="4002157"/>
            <a:ext cx="1954695" cy="9733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accent2"/>
                </a:solidFill>
              </a:rPr>
              <a:t>Train </a:t>
            </a:r>
          </a:p>
          <a:p>
            <a:pPr algn="ctr"/>
            <a:r>
              <a:rPr lang="en-US" b="1" dirty="0">
                <a:solidFill>
                  <a:schemeClr val="accent2"/>
                </a:solidFill>
              </a:rPr>
              <a:t>1.0</a:t>
            </a:r>
          </a:p>
        </p:txBody>
      </p:sp>
      <p:sp>
        <p:nvSpPr>
          <p:cNvPr id="5" name="Rectangle 4">
            <a:extLst>
              <a:ext uri="{FF2B5EF4-FFF2-40B4-BE49-F238E27FC236}">
                <a16:creationId xmlns:a16="http://schemas.microsoft.com/office/drawing/2014/main" id="{BB689B64-F660-767A-4B8C-92DF2C2F6539}"/>
              </a:ext>
            </a:extLst>
          </p:cNvPr>
          <p:cNvSpPr/>
          <p:nvPr/>
        </p:nvSpPr>
        <p:spPr>
          <a:xfrm>
            <a:off x="6341165" y="4002157"/>
            <a:ext cx="1954695" cy="9733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accent2"/>
                </a:solidFill>
              </a:rPr>
              <a:t>Test </a:t>
            </a:r>
          </a:p>
          <a:p>
            <a:pPr algn="ctr"/>
            <a:r>
              <a:rPr lang="en-US" b="1" dirty="0">
                <a:solidFill>
                  <a:schemeClr val="accent2"/>
                </a:solidFill>
              </a:rPr>
              <a:t>0.98</a:t>
            </a:r>
          </a:p>
        </p:txBody>
      </p:sp>
      <p:sp>
        <p:nvSpPr>
          <p:cNvPr id="6" name="TextBox 5">
            <a:extLst>
              <a:ext uri="{FF2B5EF4-FFF2-40B4-BE49-F238E27FC236}">
                <a16:creationId xmlns:a16="http://schemas.microsoft.com/office/drawing/2014/main" id="{71AF8151-D77E-61D4-F24E-884AF8C4C9F9}"/>
              </a:ext>
            </a:extLst>
          </p:cNvPr>
          <p:cNvSpPr txBox="1"/>
          <p:nvPr/>
        </p:nvSpPr>
        <p:spPr>
          <a:xfrm>
            <a:off x="5267739" y="4306097"/>
            <a:ext cx="861391" cy="369332"/>
          </a:xfrm>
          <a:prstGeom prst="rect">
            <a:avLst/>
          </a:prstGeom>
          <a:noFill/>
        </p:spPr>
        <p:txBody>
          <a:bodyPr wrap="square" rtlCol="0">
            <a:spAutoFit/>
          </a:bodyPr>
          <a:lstStyle/>
          <a:p>
            <a:pPr algn="ctr"/>
            <a:r>
              <a:rPr lang="en-US" dirty="0"/>
              <a:t>VS</a:t>
            </a:r>
          </a:p>
        </p:txBody>
      </p:sp>
      <p:sp>
        <p:nvSpPr>
          <p:cNvPr id="7" name="TextBox 6">
            <a:extLst>
              <a:ext uri="{FF2B5EF4-FFF2-40B4-BE49-F238E27FC236}">
                <a16:creationId xmlns:a16="http://schemas.microsoft.com/office/drawing/2014/main" id="{5695F5CF-08BD-C1F5-B3D1-4979EF0A24B4}"/>
              </a:ext>
            </a:extLst>
          </p:cNvPr>
          <p:cNvSpPr txBox="1"/>
          <p:nvPr/>
        </p:nvSpPr>
        <p:spPr>
          <a:xfrm>
            <a:off x="4664765" y="3489500"/>
            <a:ext cx="1954695" cy="369332"/>
          </a:xfrm>
          <a:prstGeom prst="rect">
            <a:avLst/>
          </a:prstGeom>
          <a:noFill/>
        </p:spPr>
        <p:txBody>
          <a:bodyPr wrap="square" rtlCol="0">
            <a:spAutoFit/>
          </a:bodyPr>
          <a:lstStyle/>
          <a:p>
            <a:pPr algn="ctr"/>
            <a:r>
              <a:rPr lang="en-US" b="1" dirty="0">
                <a:solidFill>
                  <a:schemeClr val="accent2"/>
                </a:solidFill>
              </a:rPr>
              <a:t>Accuracy Score</a:t>
            </a:r>
          </a:p>
        </p:txBody>
      </p:sp>
    </p:spTree>
    <p:extLst>
      <p:ext uri="{BB962C8B-B14F-4D97-AF65-F5344CB8AC3E}">
        <p14:creationId xmlns:p14="http://schemas.microsoft.com/office/powerpoint/2010/main" val="1400580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Answer to the problem</a:t>
            </a:r>
          </a:p>
        </p:txBody>
      </p:sp>
      <p:sp>
        <p:nvSpPr>
          <p:cNvPr id="8" name="Title 1">
            <a:extLst>
              <a:ext uri="{FF2B5EF4-FFF2-40B4-BE49-F238E27FC236}">
                <a16:creationId xmlns:a16="http://schemas.microsoft.com/office/drawing/2014/main" id="{0E6D3AE8-205D-4EE1-CABB-34F3B14F1771}"/>
              </a:ext>
            </a:extLst>
          </p:cNvPr>
          <p:cNvSpPr txBox="1">
            <a:spLocks/>
          </p:cNvSpPr>
          <p:nvPr/>
        </p:nvSpPr>
        <p:spPr>
          <a:xfrm>
            <a:off x="351183" y="365125"/>
            <a:ext cx="11002617" cy="97334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10000"/>
              </a:lnSpc>
            </a:pPr>
            <a:r>
              <a:rPr lang="en-US" sz="3200" b="0" i="0" dirty="0">
                <a:solidFill>
                  <a:srgbClr val="1F2328"/>
                </a:solidFill>
                <a:effectLst/>
                <a:latin typeface="-apple-system"/>
              </a:rPr>
              <a:t>after in investigating coefficient, we found that </a:t>
            </a:r>
            <a:r>
              <a:rPr lang="en-US" sz="3200" b="0" i="0" dirty="0" err="1">
                <a:solidFill>
                  <a:srgbClr val="1F2328"/>
                </a:solidFill>
                <a:effectLst/>
                <a:latin typeface="-apple-system"/>
              </a:rPr>
              <a:t>link_flair_text</a:t>
            </a:r>
            <a:r>
              <a:rPr lang="en-US" sz="3200" b="0" i="0" dirty="0">
                <a:solidFill>
                  <a:srgbClr val="1F2328"/>
                </a:solidFill>
                <a:effectLst/>
                <a:latin typeface="-apple-system"/>
              </a:rPr>
              <a:t> column and word '</a:t>
            </a:r>
            <a:r>
              <a:rPr lang="en-US" sz="3200" b="0" i="0" dirty="0" err="1">
                <a:solidFill>
                  <a:srgbClr val="1F2328"/>
                </a:solidFill>
                <a:effectLst/>
                <a:latin typeface="-apple-system"/>
              </a:rPr>
              <a:t>infp</a:t>
            </a:r>
            <a:r>
              <a:rPr lang="en-US" sz="3200" b="0" i="0" dirty="0">
                <a:solidFill>
                  <a:srgbClr val="1F2328"/>
                </a:solidFill>
                <a:effectLst/>
                <a:latin typeface="-apple-system"/>
              </a:rPr>
              <a:t>', '</a:t>
            </a:r>
            <a:r>
              <a:rPr lang="en-US" sz="3200" b="0" i="0" dirty="0" err="1">
                <a:solidFill>
                  <a:srgbClr val="1F2328"/>
                </a:solidFill>
                <a:effectLst/>
                <a:latin typeface="-apple-system"/>
              </a:rPr>
              <a:t>estj</a:t>
            </a:r>
            <a:r>
              <a:rPr lang="en-US" sz="3200" b="0" i="0" dirty="0">
                <a:solidFill>
                  <a:srgbClr val="1F2328"/>
                </a:solidFill>
                <a:effectLst/>
                <a:latin typeface="-apple-system"/>
              </a:rPr>
              <a:t>', '</a:t>
            </a:r>
            <a:r>
              <a:rPr lang="en-US" sz="3200" b="0" i="0" dirty="0" err="1">
                <a:solidFill>
                  <a:srgbClr val="1F2328"/>
                </a:solidFill>
                <a:effectLst/>
                <a:latin typeface="-apple-system"/>
              </a:rPr>
              <a:t>infps</a:t>
            </a:r>
            <a:r>
              <a:rPr lang="en-US" sz="3200" b="0" i="0" dirty="0">
                <a:solidFill>
                  <a:srgbClr val="1F2328"/>
                </a:solidFill>
                <a:effectLst/>
                <a:latin typeface="-apple-system"/>
              </a:rPr>
              <a:t>', '</a:t>
            </a:r>
            <a:r>
              <a:rPr lang="en-US" sz="3200" b="0" i="0" dirty="0" err="1">
                <a:solidFill>
                  <a:srgbClr val="1F2328"/>
                </a:solidFill>
                <a:effectLst/>
                <a:latin typeface="-apple-system"/>
              </a:rPr>
              <a:t>estjs</a:t>
            </a:r>
            <a:r>
              <a:rPr lang="en-US" sz="3200" b="0" i="0" dirty="0">
                <a:solidFill>
                  <a:srgbClr val="1F2328"/>
                </a:solidFill>
                <a:effectLst/>
                <a:latin typeface="-apple-system"/>
              </a:rPr>
              <a:t>' are top coefficient</a:t>
            </a:r>
          </a:p>
        </p:txBody>
      </p:sp>
      <p:sp>
        <p:nvSpPr>
          <p:cNvPr id="3" name="Arrow: Pentagon 2">
            <a:extLst>
              <a:ext uri="{FF2B5EF4-FFF2-40B4-BE49-F238E27FC236}">
                <a16:creationId xmlns:a16="http://schemas.microsoft.com/office/drawing/2014/main" id="{A17D4AFC-73F4-C1D3-9505-C91FD38D9277}"/>
              </a:ext>
            </a:extLst>
          </p:cNvPr>
          <p:cNvSpPr/>
          <p:nvPr/>
        </p:nvSpPr>
        <p:spPr>
          <a:xfrm>
            <a:off x="3101009" y="1583631"/>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1</a:t>
            </a:r>
          </a:p>
          <a:p>
            <a:pPr algn="ctr"/>
            <a:r>
              <a:rPr lang="en-US" sz="1400" dirty="0"/>
              <a:t>Include all</a:t>
            </a:r>
          </a:p>
        </p:txBody>
      </p:sp>
      <p:sp>
        <p:nvSpPr>
          <p:cNvPr id="13" name="Arrow: Pentagon 12">
            <a:extLst>
              <a:ext uri="{FF2B5EF4-FFF2-40B4-BE49-F238E27FC236}">
                <a16:creationId xmlns:a16="http://schemas.microsoft.com/office/drawing/2014/main" id="{17594734-F52D-C80F-79A3-572DE4A58C7B}"/>
              </a:ext>
            </a:extLst>
          </p:cNvPr>
          <p:cNvSpPr/>
          <p:nvPr/>
        </p:nvSpPr>
        <p:spPr>
          <a:xfrm>
            <a:off x="5135217" y="1583631"/>
            <a:ext cx="1855304" cy="1152939"/>
          </a:xfrm>
          <a:prstGeom prst="homePlat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2</a:t>
            </a:r>
          </a:p>
          <a:p>
            <a:pPr algn="ctr"/>
            <a:r>
              <a:rPr lang="en-US" sz="1400" dirty="0"/>
              <a:t>Exclude Reddit Specific Data</a:t>
            </a:r>
          </a:p>
        </p:txBody>
      </p:sp>
      <p:sp>
        <p:nvSpPr>
          <p:cNvPr id="14" name="Arrow: Pentagon 13">
            <a:extLst>
              <a:ext uri="{FF2B5EF4-FFF2-40B4-BE49-F238E27FC236}">
                <a16:creationId xmlns:a16="http://schemas.microsoft.com/office/drawing/2014/main" id="{CD3EF9C2-3DD6-8493-8263-595E73D4B2E2}"/>
              </a:ext>
            </a:extLst>
          </p:cNvPr>
          <p:cNvSpPr/>
          <p:nvPr/>
        </p:nvSpPr>
        <p:spPr>
          <a:xfrm>
            <a:off x="7169425" y="1583631"/>
            <a:ext cx="1855304" cy="1152939"/>
          </a:xfrm>
          <a:prstGeom prst="homePlat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3 </a:t>
            </a:r>
          </a:p>
          <a:p>
            <a:pPr algn="ctr"/>
            <a:r>
              <a:rPr lang="en-US" sz="1400" dirty="0"/>
              <a:t>Exclude MBTI specific data</a:t>
            </a:r>
          </a:p>
        </p:txBody>
      </p:sp>
      <p:sp>
        <p:nvSpPr>
          <p:cNvPr id="15" name="Rectangle 14">
            <a:extLst>
              <a:ext uri="{FF2B5EF4-FFF2-40B4-BE49-F238E27FC236}">
                <a16:creationId xmlns:a16="http://schemas.microsoft.com/office/drawing/2014/main" id="{2628F743-593D-777A-4712-140CC0998413}"/>
              </a:ext>
            </a:extLst>
          </p:cNvPr>
          <p:cNvSpPr/>
          <p:nvPr/>
        </p:nvSpPr>
        <p:spPr>
          <a:xfrm>
            <a:off x="944217" y="1583631"/>
            <a:ext cx="1931504" cy="115293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Base Model Building</a:t>
            </a:r>
          </a:p>
        </p:txBody>
      </p:sp>
      <p:pic>
        <p:nvPicPr>
          <p:cNvPr id="10" name="Picture 9">
            <a:extLst>
              <a:ext uri="{FF2B5EF4-FFF2-40B4-BE49-F238E27FC236}">
                <a16:creationId xmlns:a16="http://schemas.microsoft.com/office/drawing/2014/main" id="{7D46126A-49F4-C91A-AE4A-CFCC3A92C85E}"/>
              </a:ext>
            </a:extLst>
          </p:cNvPr>
          <p:cNvPicPr>
            <a:picLocks noChangeAspect="1"/>
          </p:cNvPicPr>
          <p:nvPr/>
        </p:nvPicPr>
        <p:blipFill>
          <a:blip r:embed="rId2"/>
          <a:stretch>
            <a:fillRect/>
          </a:stretch>
        </p:blipFill>
        <p:spPr>
          <a:xfrm>
            <a:off x="3978962" y="3083193"/>
            <a:ext cx="3561525" cy="3277427"/>
          </a:xfrm>
          <a:prstGeom prst="rect">
            <a:avLst/>
          </a:prstGeom>
        </p:spPr>
      </p:pic>
    </p:spTree>
    <p:extLst>
      <p:ext uri="{BB962C8B-B14F-4D97-AF65-F5344CB8AC3E}">
        <p14:creationId xmlns:p14="http://schemas.microsoft.com/office/powerpoint/2010/main" val="3106494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Answer to the problem</a:t>
            </a:r>
          </a:p>
        </p:txBody>
      </p:sp>
      <p:sp>
        <p:nvSpPr>
          <p:cNvPr id="8" name="Title 1">
            <a:extLst>
              <a:ext uri="{FF2B5EF4-FFF2-40B4-BE49-F238E27FC236}">
                <a16:creationId xmlns:a16="http://schemas.microsoft.com/office/drawing/2014/main" id="{0E6D3AE8-205D-4EE1-CABB-34F3B14F1771}"/>
              </a:ext>
            </a:extLst>
          </p:cNvPr>
          <p:cNvSpPr txBox="1">
            <a:spLocks/>
          </p:cNvSpPr>
          <p:nvPr/>
        </p:nvSpPr>
        <p:spPr>
          <a:xfrm>
            <a:off x="351183" y="365125"/>
            <a:ext cx="11002617" cy="97334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10000"/>
              </a:lnSpc>
            </a:pPr>
            <a:r>
              <a:rPr lang="en-US" sz="3200" b="0" i="0" dirty="0">
                <a:solidFill>
                  <a:srgbClr val="1F2328"/>
                </a:solidFill>
                <a:effectLst/>
                <a:latin typeface="-apple-system"/>
              </a:rPr>
              <a:t>We eliminate the </a:t>
            </a:r>
            <a:r>
              <a:rPr lang="en-US" sz="3200" b="0" i="0" dirty="0" err="1">
                <a:solidFill>
                  <a:srgbClr val="1F2328"/>
                </a:solidFill>
                <a:effectLst/>
                <a:latin typeface="-apple-system"/>
              </a:rPr>
              <a:t>link_flair</a:t>
            </a:r>
            <a:r>
              <a:rPr lang="en-US" sz="3200" dirty="0" err="1">
                <a:solidFill>
                  <a:srgbClr val="1F2328"/>
                </a:solidFill>
                <a:latin typeface="-apple-system"/>
              </a:rPr>
              <a:t>_text</a:t>
            </a:r>
            <a:r>
              <a:rPr lang="en-US" sz="3200" dirty="0">
                <a:solidFill>
                  <a:srgbClr val="1F2328"/>
                </a:solidFill>
                <a:latin typeface="-apple-system"/>
              </a:rPr>
              <a:t> column (post type) which is specific to reddit website and get lower score </a:t>
            </a:r>
            <a:endParaRPr lang="en-US" sz="3200" b="0" i="0" dirty="0">
              <a:solidFill>
                <a:srgbClr val="1F2328"/>
              </a:solidFill>
              <a:effectLst/>
              <a:latin typeface="-apple-system"/>
            </a:endParaRPr>
          </a:p>
        </p:txBody>
      </p:sp>
      <p:sp>
        <p:nvSpPr>
          <p:cNvPr id="3" name="Arrow: Pentagon 2">
            <a:extLst>
              <a:ext uri="{FF2B5EF4-FFF2-40B4-BE49-F238E27FC236}">
                <a16:creationId xmlns:a16="http://schemas.microsoft.com/office/drawing/2014/main" id="{A17D4AFC-73F4-C1D3-9505-C91FD38D9277}"/>
              </a:ext>
            </a:extLst>
          </p:cNvPr>
          <p:cNvSpPr/>
          <p:nvPr/>
        </p:nvSpPr>
        <p:spPr>
          <a:xfrm>
            <a:off x="3101009" y="1583631"/>
            <a:ext cx="1855304" cy="1152939"/>
          </a:xfrm>
          <a:prstGeom prst="homePlat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1</a:t>
            </a:r>
          </a:p>
          <a:p>
            <a:pPr algn="ctr"/>
            <a:r>
              <a:rPr lang="en-US" sz="1400" dirty="0"/>
              <a:t>Include all</a:t>
            </a:r>
          </a:p>
        </p:txBody>
      </p:sp>
      <p:sp>
        <p:nvSpPr>
          <p:cNvPr id="13" name="Arrow: Pentagon 12">
            <a:extLst>
              <a:ext uri="{FF2B5EF4-FFF2-40B4-BE49-F238E27FC236}">
                <a16:creationId xmlns:a16="http://schemas.microsoft.com/office/drawing/2014/main" id="{17594734-F52D-C80F-79A3-572DE4A58C7B}"/>
              </a:ext>
            </a:extLst>
          </p:cNvPr>
          <p:cNvSpPr/>
          <p:nvPr/>
        </p:nvSpPr>
        <p:spPr>
          <a:xfrm>
            <a:off x="5135217" y="1583631"/>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2</a:t>
            </a:r>
          </a:p>
          <a:p>
            <a:pPr algn="ctr"/>
            <a:r>
              <a:rPr lang="en-US" sz="1400" dirty="0"/>
              <a:t>Exclude Reddit Specific Data</a:t>
            </a:r>
          </a:p>
        </p:txBody>
      </p:sp>
      <p:sp>
        <p:nvSpPr>
          <p:cNvPr id="14" name="Arrow: Pentagon 13">
            <a:extLst>
              <a:ext uri="{FF2B5EF4-FFF2-40B4-BE49-F238E27FC236}">
                <a16:creationId xmlns:a16="http://schemas.microsoft.com/office/drawing/2014/main" id="{CD3EF9C2-3DD6-8493-8263-595E73D4B2E2}"/>
              </a:ext>
            </a:extLst>
          </p:cNvPr>
          <p:cNvSpPr/>
          <p:nvPr/>
        </p:nvSpPr>
        <p:spPr>
          <a:xfrm>
            <a:off x="7169425" y="1583631"/>
            <a:ext cx="1855304" cy="1152939"/>
          </a:xfrm>
          <a:prstGeom prst="homePlat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3 </a:t>
            </a:r>
          </a:p>
          <a:p>
            <a:pPr algn="ctr"/>
            <a:r>
              <a:rPr lang="en-US" sz="1400" dirty="0"/>
              <a:t>Exclude MBTI specific data</a:t>
            </a:r>
          </a:p>
        </p:txBody>
      </p:sp>
      <p:sp>
        <p:nvSpPr>
          <p:cNvPr id="15" name="Rectangle 14">
            <a:extLst>
              <a:ext uri="{FF2B5EF4-FFF2-40B4-BE49-F238E27FC236}">
                <a16:creationId xmlns:a16="http://schemas.microsoft.com/office/drawing/2014/main" id="{2628F743-593D-777A-4712-140CC0998413}"/>
              </a:ext>
            </a:extLst>
          </p:cNvPr>
          <p:cNvSpPr/>
          <p:nvPr/>
        </p:nvSpPr>
        <p:spPr>
          <a:xfrm>
            <a:off x="944217" y="1583631"/>
            <a:ext cx="1931504" cy="115293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Base Model Building</a:t>
            </a:r>
          </a:p>
        </p:txBody>
      </p:sp>
      <p:sp>
        <p:nvSpPr>
          <p:cNvPr id="4" name="Rectangle 3">
            <a:extLst>
              <a:ext uri="{FF2B5EF4-FFF2-40B4-BE49-F238E27FC236}">
                <a16:creationId xmlns:a16="http://schemas.microsoft.com/office/drawing/2014/main" id="{8E5EA57C-3966-07F2-4D91-259CAC894E7C}"/>
              </a:ext>
            </a:extLst>
          </p:cNvPr>
          <p:cNvSpPr/>
          <p:nvPr/>
        </p:nvSpPr>
        <p:spPr>
          <a:xfrm>
            <a:off x="3101009" y="4002157"/>
            <a:ext cx="1954695" cy="9733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accent2"/>
                </a:solidFill>
              </a:rPr>
              <a:t>Train </a:t>
            </a:r>
          </a:p>
          <a:p>
            <a:pPr algn="ctr"/>
            <a:r>
              <a:rPr lang="en-US" b="1" dirty="0">
                <a:solidFill>
                  <a:schemeClr val="accent2"/>
                </a:solidFill>
              </a:rPr>
              <a:t>1.0</a:t>
            </a:r>
          </a:p>
        </p:txBody>
      </p:sp>
      <p:sp>
        <p:nvSpPr>
          <p:cNvPr id="5" name="Rectangle 4">
            <a:extLst>
              <a:ext uri="{FF2B5EF4-FFF2-40B4-BE49-F238E27FC236}">
                <a16:creationId xmlns:a16="http://schemas.microsoft.com/office/drawing/2014/main" id="{BB689B64-F660-767A-4B8C-92DF2C2F6539}"/>
              </a:ext>
            </a:extLst>
          </p:cNvPr>
          <p:cNvSpPr/>
          <p:nvPr/>
        </p:nvSpPr>
        <p:spPr>
          <a:xfrm>
            <a:off x="6341165" y="4002157"/>
            <a:ext cx="1954695" cy="9733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accent2"/>
                </a:solidFill>
              </a:rPr>
              <a:t>Test </a:t>
            </a:r>
          </a:p>
          <a:p>
            <a:pPr algn="ctr"/>
            <a:r>
              <a:rPr lang="en-US" b="1" dirty="0">
                <a:solidFill>
                  <a:schemeClr val="accent2"/>
                </a:solidFill>
              </a:rPr>
              <a:t>0.88</a:t>
            </a:r>
          </a:p>
        </p:txBody>
      </p:sp>
      <p:sp>
        <p:nvSpPr>
          <p:cNvPr id="6" name="TextBox 5">
            <a:extLst>
              <a:ext uri="{FF2B5EF4-FFF2-40B4-BE49-F238E27FC236}">
                <a16:creationId xmlns:a16="http://schemas.microsoft.com/office/drawing/2014/main" id="{71AF8151-D77E-61D4-F24E-884AF8C4C9F9}"/>
              </a:ext>
            </a:extLst>
          </p:cNvPr>
          <p:cNvSpPr txBox="1"/>
          <p:nvPr/>
        </p:nvSpPr>
        <p:spPr>
          <a:xfrm>
            <a:off x="5267739" y="4306097"/>
            <a:ext cx="861391" cy="369332"/>
          </a:xfrm>
          <a:prstGeom prst="rect">
            <a:avLst/>
          </a:prstGeom>
          <a:noFill/>
        </p:spPr>
        <p:txBody>
          <a:bodyPr wrap="square" rtlCol="0">
            <a:spAutoFit/>
          </a:bodyPr>
          <a:lstStyle/>
          <a:p>
            <a:pPr algn="ctr"/>
            <a:r>
              <a:rPr lang="en-US" dirty="0"/>
              <a:t>VS</a:t>
            </a:r>
          </a:p>
        </p:txBody>
      </p:sp>
      <p:sp>
        <p:nvSpPr>
          <p:cNvPr id="7" name="TextBox 6">
            <a:extLst>
              <a:ext uri="{FF2B5EF4-FFF2-40B4-BE49-F238E27FC236}">
                <a16:creationId xmlns:a16="http://schemas.microsoft.com/office/drawing/2014/main" id="{5695F5CF-08BD-C1F5-B3D1-4979EF0A24B4}"/>
              </a:ext>
            </a:extLst>
          </p:cNvPr>
          <p:cNvSpPr txBox="1"/>
          <p:nvPr/>
        </p:nvSpPr>
        <p:spPr>
          <a:xfrm>
            <a:off x="4664765" y="3489500"/>
            <a:ext cx="1954695" cy="369332"/>
          </a:xfrm>
          <a:prstGeom prst="rect">
            <a:avLst/>
          </a:prstGeom>
          <a:noFill/>
        </p:spPr>
        <p:txBody>
          <a:bodyPr wrap="square" rtlCol="0">
            <a:spAutoFit/>
          </a:bodyPr>
          <a:lstStyle/>
          <a:p>
            <a:pPr algn="ctr"/>
            <a:r>
              <a:rPr lang="en-US" b="1" dirty="0">
                <a:solidFill>
                  <a:schemeClr val="accent2"/>
                </a:solidFill>
              </a:rPr>
              <a:t>Accuracy Score</a:t>
            </a:r>
          </a:p>
        </p:txBody>
      </p:sp>
    </p:spTree>
    <p:extLst>
      <p:ext uri="{BB962C8B-B14F-4D97-AF65-F5344CB8AC3E}">
        <p14:creationId xmlns:p14="http://schemas.microsoft.com/office/powerpoint/2010/main" val="2468117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Answer to the problem</a:t>
            </a:r>
          </a:p>
        </p:txBody>
      </p:sp>
      <p:sp>
        <p:nvSpPr>
          <p:cNvPr id="8" name="Title 1">
            <a:extLst>
              <a:ext uri="{FF2B5EF4-FFF2-40B4-BE49-F238E27FC236}">
                <a16:creationId xmlns:a16="http://schemas.microsoft.com/office/drawing/2014/main" id="{0E6D3AE8-205D-4EE1-CABB-34F3B14F1771}"/>
              </a:ext>
            </a:extLst>
          </p:cNvPr>
          <p:cNvSpPr txBox="1">
            <a:spLocks/>
          </p:cNvSpPr>
          <p:nvPr/>
        </p:nvSpPr>
        <p:spPr>
          <a:xfrm>
            <a:off x="351183" y="365125"/>
            <a:ext cx="11002617" cy="97334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10000"/>
              </a:lnSpc>
            </a:pPr>
            <a:r>
              <a:rPr lang="en-US" sz="3200" b="0" i="0" dirty="0">
                <a:solidFill>
                  <a:srgbClr val="1F2328"/>
                </a:solidFill>
                <a:effectLst/>
                <a:latin typeface="-apple-system"/>
              </a:rPr>
              <a:t>We exclude word ‘</a:t>
            </a:r>
            <a:r>
              <a:rPr lang="en-US" sz="3200" b="0" i="0" dirty="0" err="1">
                <a:solidFill>
                  <a:srgbClr val="1F2328"/>
                </a:solidFill>
                <a:effectLst/>
                <a:latin typeface="-apple-system"/>
              </a:rPr>
              <a:t>infp</a:t>
            </a:r>
            <a:r>
              <a:rPr lang="en-US" sz="3200" dirty="0">
                <a:solidFill>
                  <a:srgbClr val="1F2328"/>
                </a:solidFill>
                <a:latin typeface="-apple-system"/>
              </a:rPr>
              <a:t>’, ‘</a:t>
            </a:r>
            <a:r>
              <a:rPr lang="en-US" sz="3200" dirty="0" err="1">
                <a:solidFill>
                  <a:srgbClr val="1F2328"/>
                </a:solidFill>
                <a:latin typeface="-apple-system"/>
              </a:rPr>
              <a:t>estj</a:t>
            </a:r>
            <a:r>
              <a:rPr lang="en-US" sz="3200" dirty="0">
                <a:solidFill>
                  <a:srgbClr val="1F2328"/>
                </a:solidFill>
                <a:latin typeface="-apple-system"/>
              </a:rPr>
              <a:t>’, </a:t>
            </a:r>
            <a:r>
              <a:rPr lang="en-US" sz="3200" dirty="0" err="1">
                <a:solidFill>
                  <a:srgbClr val="1F2328"/>
                </a:solidFill>
                <a:latin typeface="-apple-system"/>
              </a:rPr>
              <a:t>infps</a:t>
            </a:r>
            <a:r>
              <a:rPr lang="en-US" sz="3200" dirty="0">
                <a:solidFill>
                  <a:srgbClr val="1F2328"/>
                </a:solidFill>
                <a:latin typeface="-apple-system"/>
              </a:rPr>
              <a:t>’, ‘</a:t>
            </a:r>
            <a:r>
              <a:rPr lang="en-US" sz="3200" dirty="0" err="1">
                <a:solidFill>
                  <a:srgbClr val="1F2328"/>
                </a:solidFill>
                <a:latin typeface="-apple-system"/>
              </a:rPr>
              <a:t>estjs</a:t>
            </a:r>
            <a:r>
              <a:rPr lang="en-US" sz="3200" dirty="0">
                <a:solidFill>
                  <a:srgbClr val="1F2328"/>
                </a:solidFill>
                <a:latin typeface="-apple-system"/>
              </a:rPr>
              <a:t>’ which is specific to MBTI and can be data leakage and get even lower score </a:t>
            </a:r>
            <a:endParaRPr lang="en-US" sz="3200" b="0" i="0" dirty="0">
              <a:solidFill>
                <a:srgbClr val="1F2328"/>
              </a:solidFill>
              <a:effectLst/>
              <a:latin typeface="-apple-system"/>
            </a:endParaRPr>
          </a:p>
        </p:txBody>
      </p:sp>
      <p:sp>
        <p:nvSpPr>
          <p:cNvPr id="3" name="Arrow: Pentagon 2">
            <a:extLst>
              <a:ext uri="{FF2B5EF4-FFF2-40B4-BE49-F238E27FC236}">
                <a16:creationId xmlns:a16="http://schemas.microsoft.com/office/drawing/2014/main" id="{A17D4AFC-73F4-C1D3-9505-C91FD38D9277}"/>
              </a:ext>
            </a:extLst>
          </p:cNvPr>
          <p:cNvSpPr/>
          <p:nvPr/>
        </p:nvSpPr>
        <p:spPr>
          <a:xfrm>
            <a:off x="3101009" y="1583631"/>
            <a:ext cx="1855304" cy="1152939"/>
          </a:xfrm>
          <a:prstGeom prst="homePlat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1</a:t>
            </a:r>
          </a:p>
          <a:p>
            <a:pPr algn="ctr"/>
            <a:r>
              <a:rPr lang="en-US" sz="1400" dirty="0"/>
              <a:t>Include all</a:t>
            </a:r>
          </a:p>
        </p:txBody>
      </p:sp>
      <p:sp>
        <p:nvSpPr>
          <p:cNvPr id="13" name="Arrow: Pentagon 12">
            <a:extLst>
              <a:ext uri="{FF2B5EF4-FFF2-40B4-BE49-F238E27FC236}">
                <a16:creationId xmlns:a16="http://schemas.microsoft.com/office/drawing/2014/main" id="{17594734-F52D-C80F-79A3-572DE4A58C7B}"/>
              </a:ext>
            </a:extLst>
          </p:cNvPr>
          <p:cNvSpPr/>
          <p:nvPr/>
        </p:nvSpPr>
        <p:spPr>
          <a:xfrm>
            <a:off x="5135217" y="1583631"/>
            <a:ext cx="1855304" cy="1152939"/>
          </a:xfrm>
          <a:prstGeom prst="homePlat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2</a:t>
            </a:r>
          </a:p>
          <a:p>
            <a:pPr algn="ctr"/>
            <a:r>
              <a:rPr lang="en-US" sz="1400" dirty="0"/>
              <a:t>Exclude Reddit Specific Data</a:t>
            </a:r>
          </a:p>
        </p:txBody>
      </p:sp>
      <p:sp>
        <p:nvSpPr>
          <p:cNvPr id="14" name="Arrow: Pentagon 13">
            <a:extLst>
              <a:ext uri="{FF2B5EF4-FFF2-40B4-BE49-F238E27FC236}">
                <a16:creationId xmlns:a16="http://schemas.microsoft.com/office/drawing/2014/main" id="{CD3EF9C2-3DD6-8493-8263-595E73D4B2E2}"/>
              </a:ext>
            </a:extLst>
          </p:cNvPr>
          <p:cNvSpPr/>
          <p:nvPr/>
        </p:nvSpPr>
        <p:spPr>
          <a:xfrm>
            <a:off x="7169425" y="1583631"/>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3 </a:t>
            </a:r>
          </a:p>
          <a:p>
            <a:pPr algn="ctr"/>
            <a:r>
              <a:rPr lang="en-US" sz="1400" dirty="0"/>
              <a:t>Exclude MBTI specific data</a:t>
            </a:r>
          </a:p>
        </p:txBody>
      </p:sp>
      <p:sp>
        <p:nvSpPr>
          <p:cNvPr id="15" name="Rectangle 14">
            <a:extLst>
              <a:ext uri="{FF2B5EF4-FFF2-40B4-BE49-F238E27FC236}">
                <a16:creationId xmlns:a16="http://schemas.microsoft.com/office/drawing/2014/main" id="{2628F743-593D-777A-4712-140CC0998413}"/>
              </a:ext>
            </a:extLst>
          </p:cNvPr>
          <p:cNvSpPr/>
          <p:nvPr/>
        </p:nvSpPr>
        <p:spPr>
          <a:xfrm>
            <a:off x="944217" y="1583631"/>
            <a:ext cx="1931504" cy="115293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Base Model Building</a:t>
            </a:r>
          </a:p>
        </p:txBody>
      </p:sp>
      <p:sp>
        <p:nvSpPr>
          <p:cNvPr id="4" name="Rectangle 3">
            <a:extLst>
              <a:ext uri="{FF2B5EF4-FFF2-40B4-BE49-F238E27FC236}">
                <a16:creationId xmlns:a16="http://schemas.microsoft.com/office/drawing/2014/main" id="{8E5EA57C-3966-07F2-4D91-259CAC894E7C}"/>
              </a:ext>
            </a:extLst>
          </p:cNvPr>
          <p:cNvSpPr/>
          <p:nvPr/>
        </p:nvSpPr>
        <p:spPr>
          <a:xfrm>
            <a:off x="3101009" y="4002157"/>
            <a:ext cx="1954695" cy="9733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accent2"/>
                </a:solidFill>
              </a:rPr>
              <a:t>Train </a:t>
            </a:r>
          </a:p>
          <a:p>
            <a:pPr algn="ctr"/>
            <a:r>
              <a:rPr lang="en-US" b="1" dirty="0">
                <a:solidFill>
                  <a:schemeClr val="accent2"/>
                </a:solidFill>
              </a:rPr>
              <a:t>1.0</a:t>
            </a:r>
          </a:p>
        </p:txBody>
      </p:sp>
      <p:sp>
        <p:nvSpPr>
          <p:cNvPr id="5" name="Rectangle 4">
            <a:extLst>
              <a:ext uri="{FF2B5EF4-FFF2-40B4-BE49-F238E27FC236}">
                <a16:creationId xmlns:a16="http://schemas.microsoft.com/office/drawing/2014/main" id="{BB689B64-F660-767A-4B8C-92DF2C2F6539}"/>
              </a:ext>
            </a:extLst>
          </p:cNvPr>
          <p:cNvSpPr/>
          <p:nvPr/>
        </p:nvSpPr>
        <p:spPr>
          <a:xfrm>
            <a:off x="6341165" y="4002157"/>
            <a:ext cx="1954695" cy="9733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accent2"/>
                </a:solidFill>
              </a:rPr>
              <a:t>Test </a:t>
            </a:r>
          </a:p>
          <a:p>
            <a:pPr algn="ctr"/>
            <a:r>
              <a:rPr lang="en-US" b="1" dirty="0">
                <a:solidFill>
                  <a:schemeClr val="accent2"/>
                </a:solidFill>
              </a:rPr>
              <a:t>0.81</a:t>
            </a:r>
          </a:p>
        </p:txBody>
      </p:sp>
      <p:sp>
        <p:nvSpPr>
          <p:cNvPr id="6" name="TextBox 5">
            <a:extLst>
              <a:ext uri="{FF2B5EF4-FFF2-40B4-BE49-F238E27FC236}">
                <a16:creationId xmlns:a16="http://schemas.microsoft.com/office/drawing/2014/main" id="{71AF8151-D77E-61D4-F24E-884AF8C4C9F9}"/>
              </a:ext>
            </a:extLst>
          </p:cNvPr>
          <p:cNvSpPr txBox="1"/>
          <p:nvPr/>
        </p:nvSpPr>
        <p:spPr>
          <a:xfrm>
            <a:off x="5267739" y="4306097"/>
            <a:ext cx="861391" cy="369332"/>
          </a:xfrm>
          <a:prstGeom prst="rect">
            <a:avLst/>
          </a:prstGeom>
          <a:noFill/>
        </p:spPr>
        <p:txBody>
          <a:bodyPr wrap="square" rtlCol="0">
            <a:spAutoFit/>
          </a:bodyPr>
          <a:lstStyle/>
          <a:p>
            <a:pPr algn="ctr"/>
            <a:r>
              <a:rPr lang="en-US" dirty="0"/>
              <a:t>VS</a:t>
            </a:r>
          </a:p>
        </p:txBody>
      </p:sp>
      <p:sp>
        <p:nvSpPr>
          <p:cNvPr id="7" name="TextBox 6">
            <a:extLst>
              <a:ext uri="{FF2B5EF4-FFF2-40B4-BE49-F238E27FC236}">
                <a16:creationId xmlns:a16="http://schemas.microsoft.com/office/drawing/2014/main" id="{5695F5CF-08BD-C1F5-B3D1-4979EF0A24B4}"/>
              </a:ext>
            </a:extLst>
          </p:cNvPr>
          <p:cNvSpPr txBox="1"/>
          <p:nvPr/>
        </p:nvSpPr>
        <p:spPr>
          <a:xfrm>
            <a:off x="4664765" y="3489500"/>
            <a:ext cx="1954695" cy="369332"/>
          </a:xfrm>
          <a:prstGeom prst="rect">
            <a:avLst/>
          </a:prstGeom>
          <a:noFill/>
        </p:spPr>
        <p:txBody>
          <a:bodyPr wrap="square" rtlCol="0">
            <a:spAutoFit/>
          </a:bodyPr>
          <a:lstStyle/>
          <a:p>
            <a:pPr algn="ctr"/>
            <a:r>
              <a:rPr lang="en-US" b="1" dirty="0">
                <a:solidFill>
                  <a:schemeClr val="accent2"/>
                </a:solidFill>
              </a:rPr>
              <a:t>Accuracy Score</a:t>
            </a:r>
          </a:p>
        </p:txBody>
      </p:sp>
    </p:spTree>
    <p:extLst>
      <p:ext uri="{BB962C8B-B14F-4D97-AF65-F5344CB8AC3E}">
        <p14:creationId xmlns:p14="http://schemas.microsoft.com/office/powerpoint/2010/main" val="1448248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Answer to the problem</a:t>
            </a:r>
          </a:p>
        </p:txBody>
      </p:sp>
      <p:sp>
        <p:nvSpPr>
          <p:cNvPr id="8" name="Title 1">
            <a:extLst>
              <a:ext uri="{FF2B5EF4-FFF2-40B4-BE49-F238E27FC236}">
                <a16:creationId xmlns:a16="http://schemas.microsoft.com/office/drawing/2014/main" id="{0E6D3AE8-205D-4EE1-CABB-34F3B14F1771}"/>
              </a:ext>
            </a:extLst>
          </p:cNvPr>
          <p:cNvSpPr txBox="1">
            <a:spLocks/>
          </p:cNvSpPr>
          <p:nvPr/>
        </p:nvSpPr>
        <p:spPr>
          <a:xfrm>
            <a:off x="351183" y="365125"/>
            <a:ext cx="11002617" cy="97334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10000"/>
              </a:lnSpc>
            </a:pPr>
            <a:r>
              <a:rPr lang="en-US" sz="3200" b="0" i="0" dirty="0">
                <a:solidFill>
                  <a:srgbClr val="1F2328"/>
                </a:solidFill>
                <a:effectLst/>
                <a:latin typeface="-apple-system"/>
              </a:rPr>
              <a:t>Num of comments appear as no.1 coefficients; INFP post seem to have more comments than ESTJ post</a:t>
            </a:r>
          </a:p>
        </p:txBody>
      </p:sp>
      <p:sp>
        <p:nvSpPr>
          <p:cNvPr id="3" name="Arrow: Pentagon 2">
            <a:extLst>
              <a:ext uri="{FF2B5EF4-FFF2-40B4-BE49-F238E27FC236}">
                <a16:creationId xmlns:a16="http://schemas.microsoft.com/office/drawing/2014/main" id="{A17D4AFC-73F4-C1D3-9505-C91FD38D9277}"/>
              </a:ext>
            </a:extLst>
          </p:cNvPr>
          <p:cNvSpPr/>
          <p:nvPr/>
        </p:nvSpPr>
        <p:spPr>
          <a:xfrm>
            <a:off x="3101009" y="1583631"/>
            <a:ext cx="1855304" cy="1152939"/>
          </a:xfrm>
          <a:prstGeom prst="homePlat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1</a:t>
            </a:r>
          </a:p>
          <a:p>
            <a:pPr algn="ctr"/>
            <a:r>
              <a:rPr lang="en-US" sz="1400" dirty="0"/>
              <a:t>Include all</a:t>
            </a:r>
          </a:p>
        </p:txBody>
      </p:sp>
      <p:sp>
        <p:nvSpPr>
          <p:cNvPr id="13" name="Arrow: Pentagon 12">
            <a:extLst>
              <a:ext uri="{FF2B5EF4-FFF2-40B4-BE49-F238E27FC236}">
                <a16:creationId xmlns:a16="http://schemas.microsoft.com/office/drawing/2014/main" id="{17594734-F52D-C80F-79A3-572DE4A58C7B}"/>
              </a:ext>
            </a:extLst>
          </p:cNvPr>
          <p:cNvSpPr/>
          <p:nvPr/>
        </p:nvSpPr>
        <p:spPr>
          <a:xfrm>
            <a:off x="5135217" y="1583631"/>
            <a:ext cx="1855304" cy="1152939"/>
          </a:xfrm>
          <a:prstGeom prst="homePlat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2</a:t>
            </a:r>
          </a:p>
          <a:p>
            <a:pPr algn="ctr"/>
            <a:r>
              <a:rPr lang="en-US" sz="1400" dirty="0"/>
              <a:t>Exclude Reddit Specific Data</a:t>
            </a:r>
          </a:p>
        </p:txBody>
      </p:sp>
      <p:sp>
        <p:nvSpPr>
          <p:cNvPr id="14" name="Arrow: Pentagon 13">
            <a:extLst>
              <a:ext uri="{FF2B5EF4-FFF2-40B4-BE49-F238E27FC236}">
                <a16:creationId xmlns:a16="http://schemas.microsoft.com/office/drawing/2014/main" id="{CD3EF9C2-3DD6-8493-8263-595E73D4B2E2}"/>
              </a:ext>
            </a:extLst>
          </p:cNvPr>
          <p:cNvSpPr/>
          <p:nvPr/>
        </p:nvSpPr>
        <p:spPr>
          <a:xfrm>
            <a:off x="7169425" y="1583631"/>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3 </a:t>
            </a:r>
          </a:p>
          <a:p>
            <a:pPr algn="ctr"/>
            <a:r>
              <a:rPr lang="en-US" sz="1400" dirty="0"/>
              <a:t>Exclude MBTI specific data</a:t>
            </a:r>
          </a:p>
        </p:txBody>
      </p:sp>
      <p:sp>
        <p:nvSpPr>
          <p:cNvPr id="15" name="Rectangle 14">
            <a:extLst>
              <a:ext uri="{FF2B5EF4-FFF2-40B4-BE49-F238E27FC236}">
                <a16:creationId xmlns:a16="http://schemas.microsoft.com/office/drawing/2014/main" id="{2628F743-593D-777A-4712-140CC0998413}"/>
              </a:ext>
            </a:extLst>
          </p:cNvPr>
          <p:cNvSpPr/>
          <p:nvPr/>
        </p:nvSpPr>
        <p:spPr>
          <a:xfrm>
            <a:off x="944217" y="1583631"/>
            <a:ext cx="1931504" cy="115293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Base Model Building</a:t>
            </a:r>
          </a:p>
        </p:txBody>
      </p:sp>
      <p:pic>
        <p:nvPicPr>
          <p:cNvPr id="10" name="Picture 9">
            <a:extLst>
              <a:ext uri="{FF2B5EF4-FFF2-40B4-BE49-F238E27FC236}">
                <a16:creationId xmlns:a16="http://schemas.microsoft.com/office/drawing/2014/main" id="{BA679A92-CE58-8329-CDAA-A9E7DD746F7B}"/>
              </a:ext>
            </a:extLst>
          </p:cNvPr>
          <p:cNvPicPr>
            <a:picLocks noChangeAspect="1"/>
          </p:cNvPicPr>
          <p:nvPr/>
        </p:nvPicPr>
        <p:blipFill>
          <a:blip r:embed="rId2"/>
          <a:stretch>
            <a:fillRect/>
          </a:stretch>
        </p:blipFill>
        <p:spPr>
          <a:xfrm>
            <a:off x="4202901" y="2922103"/>
            <a:ext cx="2966523" cy="3521349"/>
          </a:xfrm>
          <a:prstGeom prst="rect">
            <a:avLst/>
          </a:prstGeom>
        </p:spPr>
      </p:pic>
    </p:spTree>
    <p:extLst>
      <p:ext uri="{BB962C8B-B14F-4D97-AF65-F5344CB8AC3E}">
        <p14:creationId xmlns:p14="http://schemas.microsoft.com/office/powerpoint/2010/main" val="626533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Procedure</a:t>
            </a:r>
          </a:p>
        </p:txBody>
      </p:sp>
      <p:sp>
        <p:nvSpPr>
          <p:cNvPr id="8" name="Title 1">
            <a:extLst>
              <a:ext uri="{FF2B5EF4-FFF2-40B4-BE49-F238E27FC236}">
                <a16:creationId xmlns:a16="http://schemas.microsoft.com/office/drawing/2014/main" id="{0E6D3AE8-205D-4EE1-CABB-34F3B14F1771}"/>
              </a:ext>
            </a:extLst>
          </p:cNvPr>
          <p:cNvSpPr txBox="1">
            <a:spLocks/>
          </p:cNvSpPr>
          <p:nvPr/>
        </p:nvSpPr>
        <p:spPr>
          <a:xfrm>
            <a:off x="351183" y="365125"/>
            <a:ext cx="11002617" cy="973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10000"/>
              </a:lnSpc>
            </a:pPr>
            <a:r>
              <a:rPr lang="en-US" sz="3200" b="0" i="0" dirty="0">
                <a:solidFill>
                  <a:srgbClr val="1F2328"/>
                </a:solidFill>
                <a:effectLst/>
                <a:latin typeface="-apple-system"/>
              </a:rPr>
              <a:t>Let’s move to model tuning to increase our score</a:t>
            </a:r>
          </a:p>
        </p:txBody>
      </p:sp>
      <p:sp>
        <p:nvSpPr>
          <p:cNvPr id="10" name="Arrow: Pentagon 9">
            <a:extLst>
              <a:ext uri="{FF2B5EF4-FFF2-40B4-BE49-F238E27FC236}">
                <a16:creationId xmlns:a16="http://schemas.microsoft.com/office/drawing/2014/main" id="{776CA1C0-176B-9191-4F46-61D63E42D3BB}"/>
              </a:ext>
            </a:extLst>
          </p:cNvPr>
          <p:cNvSpPr/>
          <p:nvPr/>
        </p:nvSpPr>
        <p:spPr>
          <a:xfrm>
            <a:off x="3127514" y="3491944"/>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1</a:t>
            </a:r>
          </a:p>
          <a:p>
            <a:pPr algn="ctr"/>
            <a:r>
              <a:rPr lang="en-US" sz="1400" dirty="0"/>
              <a:t>Include all</a:t>
            </a:r>
          </a:p>
        </p:txBody>
      </p:sp>
      <p:sp>
        <p:nvSpPr>
          <p:cNvPr id="11" name="Arrow: Pentagon 10">
            <a:extLst>
              <a:ext uri="{FF2B5EF4-FFF2-40B4-BE49-F238E27FC236}">
                <a16:creationId xmlns:a16="http://schemas.microsoft.com/office/drawing/2014/main" id="{10E6A40C-E861-FE13-C32B-FDD32E5D3A94}"/>
              </a:ext>
            </a:extLst>
          </p:cNvPr>
          <p:cNvSpPr/>
          <p:nvPr/>
        </p:nvSpPr>
        <p:spPr>
          <a:xfrm>
            <a:off x="5161722" y="3491944"/>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2</a:t>
            </a:r>
          </a:p>
          <a:p>
            <a:pPr algn="ctr"/>
            <a:r>
              <a:rPr lang="en-US" sz="1400" dirty="0"/>
              <a:t>Exclude Reddit Specific Data</a:t>
            </a:r>
          </a:p>
        </p:txBody>
      </p:sp>
      <p:sp>
        <p:nvSpPr>
          <p:cNvPr id="12" name="Arrow: Pentagon 11">
            <a:extLst>
              <a:ext uri="{FF2B5EF4-FFF2-40B4-BE49-F238E27FC236}">
                <a16:creationId xmlns:a16="http://schemas.microsoft.com/office/drawing/2014/main" id="{0C9BBD94-89FA-F116-B663-2269D9308247}"/>
              </a:ext>
            </a:extLst>
          </p:cNvPr>
          <p:cNvSpPr/>
          <p:nvPr/>
        </p:nvSpPr>
        <p:spPr>
          <a:xfrm>
            <a:off x="7195930" y="3491944"/>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Base Model 3 </a:t>
            </a:r>
          </a:p>
          <a:p>
            <a:pPr algn="ctr"/>
            <a:r>
              <a:rPr lang="en-US" sz="1400" dirty="0"/>
              <a:t>Exclude MBTI specific data</a:t>
            </a:r>
          </a:p>
        </p:txBody>
      </p:sp>
      <p:sp>
        <p:nvSpPr>
          <p:cNvPr id="14" name="Rectangle 13">
            <a:extLst>
              <a:ext uri="{FF2B5EF4-FFF2-40B4-BE49-F238E27FC236}">
                <a16:creationId xmlns:a16="http://schemas.microsoft.com/office/drawing/2014/main" id="{A3DE6268-3450-D4FF-69C9-531ECFD7A152}"/>
              </a:ext>
            </a:extLst>
          </p:cNvPr>
          <p:cNvSpPr/>
          <p:nvPr/>
        </p:nvSpPr>
        <p:spPr>
          <a:xfrm>
            <a:off x="970722" y="3491944"/>
            <a:ext cx="1931504" cy="115293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Base Model Building</a:t>
            </a:r>
          </a:p>
        </p:txBody>
      </p:sp>
      <p:sp>
        <p:nvSpPr>
          <p:cNvPr id="15" name="Rectangle 14">
            <a:extLst>
              <a:ext uri="{FF2B5EF4-FFF2-40B4-BE49-F238E27FC236}">
                <a16:creationId xmlns:a16="http://schemas.microsoft.com/office/drawing/2014/main" id="{42B147BD-B2CD-C2B7-B037-F8D0BA44E9C9}"/>
              </a:ext>
            </a:extLst>
          </p:cNvPr>
          <p:cNvSpPr/>
          <p:nvPr/>
        </p:nvSpPr>
        <p:spPr>
          <a:xfrm>
            <a:off x="970722" y="5241233"/>
            <a:ext cx="1931504" cy="115293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Model Tuning</a:t>
            </a:r>
          </a:p>
        </p:txBody>
      </p:sp>
      <p:sp>
        <p:nvSpPr>
          <p:cNvPr id="16" name="Arrow: Pentagon 15">
            <a:extLst>
              <a:ext uri="{FF2B5EF4-FFF2-40B4-BE49-F238E27FC236}">
                <a16:creationId xmlns:a16="http://schemas.microsoft.com/office/drawing/2014/main" id="{4BCFAA58-A9EA-2C57-18C9-5759DFDFA48A}"/>
              </a:ext>
            </a:extLst>
          </p:cNvPr>
          <p:cNvSpPr/>
          <p:nvPr/>
        </p:nvSpPr>
        <p:spPr>
          <a:xfrm>
            <a:off x="3127514" y="5241233"/>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Tuning 1</a:t>
            </a:r>
          </a:p>
          <a:p>
            <a:pPr algn="ctr"/>
            <a:r>
              <a:rPr lang="en-US" sz="1400" dirty="0"/>
              <a:t>Vectorization, </a:t>
            </a:r>
          </a:p>
          <a:p>
            <a:pPr algn="ctr"/>
            <a:r>
              <a:rPr lang="en-US" sz="1400" dirty="0"/>
              <a:t>Stemming/</a:t>
            </a:r>
          </a:p>
          <a:p>
            <a:pPr algn="ctr"/>
            <a:r>
              <a:rPr lang="en-US" sz="1400" dirty="0"/>
              <a:t>Lemmatization</a:t>
            </a:r>
          </a:p>
        </p:txBody>
      </p:sp>
      <p:sp>
        <p:nvSpPr>
          <p:cNvPr id="17" name="Arrow: Pentagon 16">
            <a:extLst>
              <a:ext uri="{FF2B5EF4-FFF2-40B4-BE49-F238E27FC236}">
                <a16:creationId xmlns:a16="http://schemas.microsoft.com/office/drawing/2014/main" id="{73763F18-41F0-B8DD-6A71-AF1CE95BFFBC}"/>
              </a:ext>
            </a:extLst>
          </p:cNvPr>
          <p:cNvSpPr/>
          <p:nvPr/>
        </p:nvSpPr>
        <p:spPr>
          <a:xfrm>
            <a:off x="5161722" y="5241233"/>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Tuning 2</a:t>
            </a:r>
          </a:p>
          <a:p>
            <a:pPr algn="ctr"/>
            <a:r>
              <a:rPr lang="en-US" sz="1400" dirty="0"/>
              <a:t>Model Selection</a:t>
            </a:r>
          </a:p>
        </p:txBody>
      </p:sp>
      <p:sp>
        <p:nvSpPr>
          <p:cNvPr id="19" name="Arrow: Pentagon 18">
            <a:extLst>
              <a:ext uri="{FF2B5EF4-FFF2-40B4-BE49-F238E27FC236}">
                <a16:creationId xmlns:a16="http://schemas.microsoft.com/office/drawing/2014/main" id="{94CAF761-F878-9991-1C72-BD1BA37D21B9}"/>
              </a:ext>
            </a:extLst>
          </p:cNvPr>
          <p:cNvSpPr/>
          <p:nvPr/>
        </p:nvSpPr>
        <p:spPr>
          <a:xfrm>
            <a:off x="7255564" y="5241233"/>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Tuning 3</a:t>
            </a:r>
          </a:p>
          <a:p>
            <a:pPr algn="ctr"/>
            <a:r>
              <a:rPr lang="en-US" sz="1400" dirty="0"/>
              <a:t>Parameter Tuning</a:t>
            </a:r>
          </a:p>
        </p:txBody>
      </p:sp>
      <p:cxnSp>
        <p:nvCxnSpPr>
          <p:cNvPr id="21" name="Connector: Elbow 20">
            <a:extLst>
              <a:ext uri="{FF2B5EF4-FFF2-40B4-BE49-F238E27FC236}">
                <a16:creationId xmlns:a16="http://schemas.microsoft.com/office/drawing/2014/main" id="{48C9ACB4-432A-327B-DD22-5E2316600BC4}"/>
              </a:ext>
            </a:extLst>
          </p:cNvPr>
          <p:cNvCxnSpPr>
            <a:cxnSpLocks/>
            <a:stCxn id="12" idx="2"/>
            <a:endCxn id="16" idx="0"/>
          </p:cNvCxnSpPr>
          <p:nvPr/>
        </p:nvCxnSpPr>
        <p:spPr>
          <a:xfrm rot="5400000">
            <a:off x="5502964" y="2908850"/>
            <a:ext cx="596350" cy="40684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Arrow: Pentagon 2">
            <a:extLst>
              <a:ext uri="{FF2B5EF4-FFF2-40B4-BE49-F238E27FC236}">
                <a16:creationId xmlns:a16="http://schemas.microsoft.com/office/drawing/2014/main" id="{9EA93FCB-006C-2D7D-8721-15D3D3700E68}"/>
              </a:ext>
            </a:extLst>
          </p:cNvPr>
          <p:cNvSpPr/>
          <p:nvPr/>
        </p:nvSpPr>
        <p:spPr>
          <a:xfrm>
            <a:off x="3127514" y="1643268"/>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Load INFP subreddit data</a:t>
            </a:r>
          </a:p>
        </p:txBody>
      </p:sp>
      <p:sp>
        <p:nvSpPr>
          <p:cNvPr id="4" name="Arrow: Pentagon 3">
            <a:extLst>
              <a:ext uri="{FF2B5EF4-FFF2-40B4-BE49-F238E27FC236}">
                <a16:creationId xmlns:a16="http://schemas.microsoft.com/office/drawing/2014/main" id="{B1FD7B78-AA4A-6825-B450-5FE522266284}"/>
              </a:ext>
            </a:extLst>
          </p:cNvPr>
          <p:cNvSpPr/>
          <p:nvPr/>
        </p:nvSpPr>
        <p:spPr>
          <a:xfrm>
            <a:off x="5161722" y="1643268"/>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Load ESTJ subreddit data</a:t>
            </a:r>
          </a:p>
        </p:txBody>
      </p:sp>
      <p:sp>
        <p:nvSpPr>
          <p:cNvPr id="5" name="Arrow: Pentagon 4">
            <a:extLst>
              <a:ext uri="{FF2B5EF4-FFF2-40B4-BE49-F238E27FC236}">
                <a16:creationId xmlns:a16="http://schemas.microsoft.com/office/drawing/2014/main" id="{C0EF2C54-BBC5-B092-FCA4-C976762BB957}"/>
              </a:ext>
            </a:extLst>
          </p:cNvPr>
          <p:cNvSpPr/>
          <p:nvPr/>
        </p:nvSpPr>
        <p:spPr>
          <a:xfrm>
            <a:off x="7195930" y="1643268"/>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Combine data</a:t>
            </a:r>
          </a:p>
        </p:txBody>
      </p:sp>
      <p:sp>
        <p:nvSpPr>
          <p:cNvPr id="6" name="Arrow: Pentagon 5">
            <a:extLst>
              <a:ext uri="{FF2B5EF4-FFF2-40B4-BE49-F238E27FC236}">
                <a16:creationId xmlns:a16="http://schemas.microsoft.com/office/drawing/2014/main" id="{9CC53519-081D-DC26-5B6B-F55AE0DC94E3}"/>
              </a:ext>
            </a:extLst>
          </p:cNvPr>
          <p:cNvSpPr/>
          <p:nvPr/>
        </p:nvSpPr>
        <p:spPr>
          <a:xfrm>
            <a:off x="9197008" y="1643268"/>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Exclude URL data</a:t>
            </a:r>
          </a:p>
        </p:txBody>
      </p:sp>
      <p:sp>
        <p:nvSpPr>
          <p:cNvPr id="7" name="Rectangle 6">
            <a:extLst>
              <a:ext uri="{FF2B5EF4-FFF2-40B4-BE49-F238E27FC236}">
                <a16:creationId xmlns:a16="http://schemas.microsoft.com/office/drawing/2014/main" id="{46E2494D-A8D0-93BE-B642-484EA15532A7}"/>
              </a:ext>
            </a:extLst>
          </p:cNvPr>
          <p:cNvSpPr/>
          <p:nvPr/>
        </p:nvSpPr>
        <p:spPr>
          <a:xfrm>
            <a:off x="970722" y="1643268"/>
            <a:ext cx="1931504" cy="115293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preprocessing</a:t>
            </a:r>
          </a:p>
        </p:txBody>
      </p:sp>
      <p:cxnSp>
        <p:nvCxnSpPr>
          <p:cNvPr id="20" name="Connector: Elbow 19">
            <a:extLst>
              <a:ext uri="{FF2B5EF4-FFF2-40B4-BE49-F238E27FC236}">
                <a16:creationId xmlns:a16="http://schemas.microsoft.com/office/drawing/2014/main" id="{E88F728C-C1B1-CD64-2B62-76C3E4927FB4}"/>
              </a:ext>
            </a:extLst>
          </p:cNvPr>
          <p:cNvCxnSpPr>
            <a:stCxn id="6" idx="2"/>
            <a:endCxn id="10" idx="0"/>
          </p:cNvCxnSpPr>
          <p:nvPr/>
        </p:nvCxnSpPr>
        <p:spPr>
          <a:xfrm rot="5400000">
            <a:off x="6453810" y="109328"/>
            <a:ext cx="695737" cy="60694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BFC2B52-AEB1-E01B-2BF7-1256595AAB4F}"/>
              </a:ext>
            </a:extLst>
          </p:cNvPr>
          <p:cNvSpPr/>
          <p:nvPr/>
        </p:nvSpPr>
        <p:spPr>
          <a:xfrm>
            <a:off x="748748" y="5092145"/>
            <a:ext cx="8448260" cy="1451113"/>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7814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Answer to the problem</a:t>
            </a:r>
          </a:p>
        </p:txBody>
      </p:sp>
      <p:sp>
        <p:nvSpPr>
          <p:cNvPr id="8" name="Title 1">
            <a:extLst>
              <a:ext uri="{FF2B5EF4-FFF2-40B4-BE49-F238E27FC236}">
                <a16:creationId xmlns:a16="http://schemas.microsoft.com/office/drawing/2014/main" id="{0E6D3AE8-205D-4EE1-CABB-34F3B14F1771}"/>
              </a:ext>
            </a:extLst>
          </p:cNvPr>
          <p:cNvSpPr txBox="1">
            <a:spLocks/>
          </p:cNvSpPr>
          <p:nvPr/>
        </p:nvSpPr>
        <p:spPr>
          <a:xfrm>
            <a:off x="351183" y="365125"/>
            <a:ext cx="11002617" cy="973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10000"/>
              </a:lnSpc>
            </a:pPr>
            <a:r>
              <a:rPr lang="en-US" sz="3200" b="0" i="0" dirty="0">
                <a:solidFill>
                  <a:srgbClr val="1F2328"/>
                </a:solidFill>
                <a:effectLst/>
                <a:latin typeface="-apple-system"/>
              </a:rPr>
              <a:t>We test vectorization and stemming / lemmatization</a:t>
            </a:r>
          </a:p>
        </p:txBody>
      </p:sp>
      <p:sp>
        <p:nvSpPr>
          <p:cNvPr id="9" name="Rectangle 8">
            <a:extLst>
              <a:ext uri="{FF2B5EF4-FFF2-40B4-BE49-F238E27FC236}">
                <a16:creationId xmlns:a16="http://schemas.microsoft.com/office/drawing/2014/main" id="{A2032F5A-3278-B018-B4FC-C7A4288C968B}"/>
              </a:ext>
            </a:extLst>
          </p:cNvPr>
          <p:cNvSpPr/>
          <p:nvPr/>
        </p:nvSpPr>
        <p:spPr>
          <a:xfrm>
            <a:off x="937592" y="1536459"/>
            <a:ext cx="1931504" cy="115293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Model Tuning</a:t>
            </a:r>
          </a:p>
        </p:txBody>
      </p:sp>
      <p:sp>
        <p:nvSpPr>
          <p:cNvPr id="10" name="Arrow: Pentagon 9">
            <a:extLst>
              <a:ext uri="{FF2B5EF4-FFF2-40B4-BE49-F238E27FC236}">
                <a16:creationId xmlns:a16="http://schemas.microsoft.com/office/drawing/2014/main" id="{8FDA74E5-F48E-B6DD-769E-B214E2440C73}"/>
              </a:ext>
            </a:extLst>
          </p:cNvPr>
          <p:cNvSpPr/>
          <p:nvPr/>
        </p:nvSpPr>
        <p:spPr>
          <a:xfrm>
            <a:off x="3094384" y="1536459"/>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Tuning 1</a:t>
            </a:r>
          </a:p>
          <a:p>
            <a:pPr algn="ctr"/>
            <a:r>
              <a:rPr lang="en-US" sz="1400" dirty="0"/>
              <a:t>Vectorization, </a:t>
            </a:r>
          </a:p>
          <a:p>
            <a:pPr algn="ctr"/>
            <a:r>
              <a:rPr lang="en-US" sz="1400" dirty="0"/>
              <a:t>Stemming/</a:t>
            </a:r>
          </a:p>
          <a:p>
            <a:pPr algn="ctr"/>
            <a:r>
              <a:rPr lang="en-US" sz="1400" dirty="0"/>
              <a:t>Lemmatization</a:t>
            </a:r>
          </a:p>
        </p:txBody>
      </p:sp>
      <p:sp>
        <p:nvSpPr>
          <p:cNvPr id="11" name="Arrow: Pentagon 10">
            <a:extLst>
              <a:ext uri="{FF2B5EF4-FFF2-40B4-BE49-F238E27FC236}">
                <a16:creationId xmlns:a16="http://schemas.microsoft.com/office/drawing/2014/main" id="{5E30F65F-B329-C32B-A8C2-654CF8F0AD66}"/>
              </a:ext>
            </a:extLst>
          </p:cNvPr>
          <p:cNvSpPr/>
          <p:nvPr/>
        </p:nvSpPr>
        <p:spPr>
          <a:xfrm>
            <a:off x="5141842" y="1517374"/>
            <a:ext cx="1855304" cy="1152939"/>
          </a:xfrm>
          <a:prstGeom prst="homePlat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Tuning 2</a:t>
            </a:r>
          </a:p>
          <a:p>
            <a:pPr algn="ctr"/>
            <a:r>
              <a:rPr lang="en-US" sz="1400" dirty="0"/>
              <a:t>Model Selection</a:t>
            </a:r>
          </a:p>
        </p:txBody>
      </p:sp>
      <p:sp>
        <p:nvSpPr>
          <p:cNvPr id="12" name="Arrow: Pentagon 11">
            <a:extLst>
              <a:ext uri="{FF2B5EF4-FFF2-40B4-BE49-F238E27FC236}">
                <a16:creationId xmlns:a16="http://schemas.microsoft.com/office/drawing/2014/main" id="{0968B4E5-9F68-7595-C181-237A0B4A5603}"/>
              </a:ext>
            </a:extLst>
          </p:cNvPr>
          <p:cNvSpPr/>
          <p:nvPr/>
        </p:nvSpPr>
        <p:spPr>
          <a:xfrm>
            <a:off x="7222434" y="1536459"/>
            <a:ext cx="1855304" cy="1152939"/>
          </a:xfrm>
          <a:prstGeom prst="homePlat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Tuning 3</a:t>
            </a:r>
          </a:p>
          <a:p>
            <a:pPr algn="ctr"/>
            <a:r>
              <a:rPr lang="en-US" sz="1400" dirty="0"/>
              <a:t>Parameter Tuning</a:t>
            </a:r>
          </a:p>
        </p:txBody>
      </p:sp>
      <p:sp>
        <p:nvSpPr>
          <p:cNvPr id="18" name="Rectangle 17">
            <a:extLst>
              <a:ext uri="{FF2B5EF4-FFF2-40B4-BE49-F238E27FC236}">
                <a16:creationId xmlns:a16="http://schemas.microsoft.com/office/drawing/2014/main" id="{A91DB582-7C4C-49A0-7EAA-2B04F9DC03C8}"/>
              </a:ext>
            </a:extLst>
          </p:cNvPr>
          <p:cNvSpPr/>
          <p:nvPr/>
        </p:nvSpPr>
        <p:spPr>
          <a:xfrm>
            <a:off x="977347" y="3591340"/>
            <a:ext cx="7328452" cy="284922"/>
          </a:xfrm>
          <a:prstGeom prst="rect">
            <a:avLst/>
          </a:prstGeom>
          <a:noFill/>
          <a:ln>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peech Bubble: Rectangle with Corners Rounded 18">
            <a:extLst>
              <a:ext uri="{FF2B5EF4-FFF2-40B4-BE49-F238E27FC236}">
                <a16:creationId xmlns:a16="http://schemas.microsoft.com/office/drawing/2014/main" id="{7A1D806C-262C-BE77-836C-7677A9A4A561}"/>
              </a:ext>
            </a:extLst>
          </p:cNvPr>
          <p:cNvSpPr/>
          <p:nvPr/>
        </p:nvSpPr>
        <p:spPr>
          <a:xfrm>
            <a:off x="8766313" y="3210340"/>
            <a:ext cx="1477618" cy="894522"/>
          </a:xfrm>
          <a:prstGeom prst="wedgeRoundRectCallout">
            <a:avLst>
              <a:gd name="adj1" fmla="val -76887"/>
              <a:gd name="adj2" fmla="val 5463"/>
              <a:gd name="adj3" fmla="val 16667"/>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Up from base model at 0.81</a:t>
            </a:r>
          </a:p>
        </p:txBody>
      </p:sp>
      <p:sp>
        <p:nvSpPr>
          <p:cNvPr id="6" name="TextBox 5">
            <a:extLst>
              <a:ext uri="{FF2B5EF4-FFF2-40B4-BE49-F238E27FC236}">
                <a16:creationId xmlns:a16="http://schemas.microsoft.com/office/drawing/2014/main" id="{31DBB40F-78A5-A70C-F041-ADD1082BDCA7}"/>
              </a:ext>
            </a:extLst>
          </p:cNvPr>
          <p:cNvSpPr txBox="1"/>
          <p:nvPr/>
        </p:nvSpPr>
        <p:spPr>
          <a:xfrm>
            <a:off x="1017104" y="3286612"/>
            <a:ext cx="7709452" cy="1477328"/>
          </a:xfrm>
          <a:prstGeom prst="rect">
            <a:avLst/>
          </a:prstGeom>
          <a:noFill/>
        </p:spPr>
        <p:txBody>
          <a:bodyPr wrap="square">
            <a:spAutoFit/>
          </a:bodyPr>
          <a:lstStyle/>
          <a:p>
            <a:r>
              <a:rPr lang="en-US" dirty="0"/>
              <a:t>Vectorization Method              Stemming      Lemmatization        	Accuracy  </a:t>
            </a:r>
          </a:p>
          <a:p>
            <a:r>
              <a:rPr lang="en-US" dirty="0"/>
              <a:t>0     Count Vectorizer                    True           </a:t>
            </a:r>
            <a:r>
              <a:rPr lang="en-US" dirty="0" err="1"/>
              <a:t>True</a:t>
            </a:r>
            <a:r>
              <a:rPr lang="en-US" dirty="0"/>
              <a:t>                		0.88</a:t>
            </a:r>
          </a:p>
          <a:p>
            <a:r>
              <a:rPr lang="en-US" dirty="0"/>
              <a:t>1     Count Vectorizer                    False          </a:t>
            </a:r>
            <a:r>
              <a:rPr lang="en-US" dirty="0" err="1"/>
              <a:t>False</a:t>
            </a:r>
            <a:r>
              <a:rPr lang="en-US" dirty="0"/>
              <a:t>               		0.87</a:t>
            </a:r>
          </a:p>
          <a:p>
            <a:r>
              <a:rPr lang="en-US" dirty="0"/>
              <a:t>2    TF-IDF Vectorizer                    True           </a:t>
            </a:r>
            <a:r>
              <a:rPr lang="en-US" dirty="0" err="1"/>
              <a:t>True</a:t>
            </a:r>
            <a:r>
              <a:rPr lang="en-US" dirty="0"/>
              <a:t>                		0.83</a:t>
            </a:r>
          </a:p>
          <a:p>
            <a:r>
              <a:rPr lang="en-US" dirty="0"/>
              <a:t>3    TF-IDF Vectorizer                    False          </a:t>
            </a:r>
            <a:r>
              <a:rPr lang="en-US" dirty="0" err="1"/>
              <a:t>False</a:t>
            </a:r>
            <a:r>
              <a:rPr lang="en-US" dirty="0"/>
              <a:t>               		0.84 </a:t>
            </a:r>
          </a:p>
        </p:txBody>
      </p:sp>
    </p:spTree>
    <p:extLst>
      <p:ext uri="{BB962C8B-B14F-4D97-AF65-F5344CB8AC3E}">
        <p14:creationId xmlns:p14="http://schemas.microsoft.com/office/powerpoint/2010/main" val="920773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CBF5-8DEA-5B37-AF23-D2CA0449406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8F67E51-E67A-8EC0-E93C-0C12E050D02F}"/>
              </a:ext>
            </a:extLst>
          </p:cNvPr>
          <p:cNvSpPr>
            <a:spLocks noGrp="1"/>
          </p:cNvSpPr>
          <p:nvPr>
            <p:ph idx="1"/>
          </p:nvPr>
        </p:nvSpPr>
        <p:spPr/>
        <p:txBody>
          <a:bodyPr>
            <a:normAutofit/>
          </a:bodyPr>
          <a:lstStyle/>
          <a:p>
            <a:r>
              <a:rPr lang="en-US" sz="1600" dirty="0"/>
              <a:t>Problem statement</a:t>
            </a:r>
          </a:p>
          <a:p>
            <a:r>
              <a:rPr lang="en-US" sz="1600" dirty="0"/>
              <a:t>Context to the problem</a:t>
            </a:r>
          </a:p>
          <a:p>
            <a:r>
              <a:rPr lang="en-US" sz="1600" dirty="0"/>
              <a:t>Procedure</a:t>
            </a:r>
          </a:p>
          <a:p>
            <a:r>
              <a:rPr lang="en-US" sz="1600" dirty="0"/>
              <a:t>Answer to the problem</a:t>
            </a:r>
          </a:p>
        </p:txBody>
      </p:sp>
    </p:spTree>
    <p:extLst>
      <p:ext uri="{BB962C8B-B14F-4D97-AF65-F5344CB8AC3E}">
        <p14:creationId xmlns:p14="http://schemas.microsoft.com/office/powerpoint/2010/main" val="3603897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Answer to the problem</a:t>
            </a:r>
          </a:p>
        </p:txBody>
      </p:sp>
      <p:sp>
        <p:nvSpPr>
          <p:cNvPr id="8" name="Title 1">
            <a:extLst>
              <a:ext uri="{FF2B5EF4-FFF2-40B4-BE49-F238E27FC236}">
                <a16:creationId xmlns:a16="http://schemas.microsoft.com/office/drawing/2014/main" id="{0E6D3AE8-205D-4EE1-CABB-34F3B14F1771}"/>
              </a:ext>
            </a:extLst>
          </p:cNvPr>
          <p:cNvSpPr txBox="1">
            <a:spLocks/>
          </p:cNvSpPr>
          <p:nvPr/>
        </p:nvSpPr>
        <p:spPr>
          <a:xfrm>
            <a:off x="351183" y="365125"/>
            <a:ext cx="11002617" cy="973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10000"/>
              </a:lnSpc>
            </a:pPr>
            <a:r>
              <a:rPr lang="en-US" sz="3200" b="0" i="0" dirty="0">
                <a:solidFill>
                  <a:srgbClr val="1F2328"/>
                </a:solidFill>
                <a:effectLst/>
                <a:latin typeface="-apple-system"/>
              </a:rPr>
              <a:t>We test 7 models and 2 models emerge as best performers</a:t>
            </a:r>
          </a:p>
        </p:txBody>
      </p:sp>
      <p:sp>
        <p:nvSpPr>
          <p:cNvPr id="9" name="Rectangle 8">
            <a:extLst>
              <a:ext uri="{FF2B5EF4-FFF2-40B4-BE49-F238E27FC236}">
                <a16:creationId xmlns:a16="http://schemas.microsoft.com/office/drawing/2014/main" id="{A2032F5A-3278-B018-B4FC-C7A4288C968B}"/>
              </a:ext>
            </a:extLst>
          </p:cNvPr>
          <p:cNvSpPr/>
          <p:nvPr/>
        </p:nvSpPr>
        <p:spPr>
          <a:xfrm>
            <a:off x="937592" y="1536459"/>
            <a:ext cx="1931504" cy="115293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Model Tuning</a:t>
            </a:r>
          </a:p>
        </p:txBody>
      </p:sp>
      <p:sp>
        <p:nvSpPr>
          <p:cNvPr id="10" name="Arrow: Pentagon 9">
            <a:extLst>
              <a:ext uri="{FF2B5EF4-FFF2-40B4-BE49-F238E27FC236}">
                <a16:creationId xmlns:a16="http://schemas.microsoft.com/office/drawing/2014/main" id="{8FDA74E5-F48E-B6DD-769E-B214E2440C73}"/>
              </a:ext>
            </a:extLst>
          </p:cNvPr>
          <p:cNvSpPr/>
          <p:nvPr/>
        </p:nvSpPr>
        <p:spPr>
          <a:xfrm>
            <a:off x="3094384" y="1536459"/>
            <a:ext cx="1855304" cy="1152939"/>
          </a:xfrm>
          <a:prstGeom prst="homePlat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Tuning 1</a:t>
            </a:r>
          </a:p>
          <a:p>
            <a:pPr algn="ctr"/>
            <a:r>
              <a:rPr lang="en-US" sz="1400" dirty="0"/>
              <a:t>Vectorization, </a:t>
            </a:r>
          </a:p>
          <a:p>
            <a:pPr algn="ctr"/>
            <a:r>
              <a:rPr lang="en-US" sz="1400" dirty="0"/>
              <a:t>Stemming/</a:t>
            </a:r>
          </a:p>
          <a:p>
            <a:pPr algn="ctr"/>
            <a:r>
              <a:rPr lang="en-US" sz="1400" dirty="0"/>
              <a:t>Lemmatization</a:t>
            </a:r>
          </a:p>
        </p:txBody>
      </p:sp>
      <p:sp>
        <p:nvSpPr>
          <p:cNvPr id="11" name="Arrow: Pentagon 10">
            <a:extLst>
              <a:ext uri="{FF2B5EF4-FFF2-40B4-BE49-F238E27FC236}">
                <a16:creationId xmlns:a16="http://schemas.microsoft.com/office/drawing/2014/main" id="{5E30F65F-B329-C32B-A8C2-654CF8F0AD66}"/>
              </a:ext>
            </a:extLst>
          </p:cNvPr>
          <p:cNvSpPr/>
          <p:nvPr/>
        </p:nvSpPr>
        <p:spPr>
          <a:xfrm>
            <a:off x="5141842" y="1517374"/>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Tuning 2</a:t>
            </a:r>
          </a:p>
          <a:p>
            <a:pPr algn="ctr"/>
            <a:r>
              <a:rPr lang="en-US" sz="1400" dirty="0"/>
              <a:t>Model Selection</a:t>
            </a:r>
          </a:p>
        </p:txBody>
      </p:sp>
      <p:sp>
        <p:nvSpPr>
          <p:cNvPr id="12" name="Arrow: Pentagon 11">
            <a:extLst>
              <a:ext uri="{FF2B5EF4-FFF2-40B4-BE49-F238E27FC236}">
                <a16:creationId xmlns:a16="http://schemas.microsoft.com/office/drawing/2014/main" id="{0968B4E5-9F68-7595-C181-237A0B4A5603}"/>
              </a:ext>
            </a:extLst>
          </p:cNvPr>
          <p:cNvSpPr/>
          <p:nvPr/>
        </p:nvSpPr>
        <p:spPr>
          <a:xfrm>
            <a:off x="7222434" y="1536459"/>
            <a:ext cx="1855304" cy="1152939"/>
          </a:xfrm>
          <a:prstGeom prst="homePlat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Tuning 3</a:t>
            </a:r>
          </a:p>
          <a:p>
            <a:pPr algn="ctr"/>
            <a:r>
              <a:rPr lang="en-US" sz="1400" dirty="0"/>
              <a:t>Parameter Tuning</a:t>
            </a:r>
          </a:p>
        </p:txBody>
      </p:sp>
      <p:sp>
        <p:nvSpPr>
          <p:cNvPr id="4" name="TextBox 3">
            <a:extLst>
              <a:ext uri="{FF2B5EF4-FFF2-40B4-BE49-F238E27FC236}">
                <a16:creationId xmlns:a16="http://schemas.microsoft.com/office/drawing/2014/main" id="{E9F8B45A-CB42-A66B-B517-E8C093F6974E}"/>
              </a:ext>
            </a:extLst>
          </p:cNvPr>
          <p:cNvSpPr txBox="1"/>
          <p:nvPr/>
        </p:nvSpPr>
        <p:spPr>
          <a:xfrm>
            <a:off x="901146" y="3152940"/>
            <a:ext cx="11131828" cy="3139321"/>
          </a:xfrm>
          <a:prstGeom prst="rect">
            <a:avLst/>
          </a:prstGeom>
          <a:noFill/>
        </p:spPr>
        <p:txBody>
          <a:bodyPr wrap="square">
            <a:spAutoFit/>
          </a:bodyPr>
          <a:lstStyle/>
          <a:p>
            <a:r>
              <a:rPr lang="en-US" b="0" dirty="0">
                <a:effectLst/>
                <a:latin typeface="Consolas" panose="020B0609020204030204" pitchFamily="49" charset="0"/>
              </a:rPr>
              <a:t>for tunning 2, we have total 7 model for selection including Logistic Regression, KNN, Bagged Decision Tree, Random Forest, ADA Boost, G Boost, SVM</a:t>
            </a:r>
          </a:p>
          <a:p>
            <a:endParaRPr lang="en-US" b="0" dirty="0">
              <a:effectLst/>
              <a:latin typeface="Consolas" panose="020B0609020204030204" pitchFamily="49" charset="0"/>
            </a:endParaRPr>
          </a:p>
          <a:p>
            <a:r>
              <a:rPr lang="en-US" b="0" dirty="0">
                <a:effectLst/>
                <a:latin typeface="Consolas" panose="020B0609020204030204" pitchFamily="49" charset="0"/>
              </a:rPr>
              <a:t>              				Model         Accuracy  </a:t>
            </a:r>
            <a:br>
              <a:rPr lang="en-US" b="0" dirty="0">
                <a:effectLst/>
                <a:latin typeface="Consolas" panose="020B0609020204030204" pitchFamily="49" charset="0"/>
              </a:rPr>
            </a:br>
            <a:r>
              <a:rPr lang="en-US" b="0" dirty="0">
                <a:effectLst/>
                <a:latin typeface="Consolas" panose="020B0609020204030204" pitchFamily="49" charset="0"/>
              </a:rPr>
              <a:t>                     0   Logistic Regression     	0.880488   </a:t>
            </a:r>
          </a:p>
          <a:p>
            <a:r>
              <a:rPr lang="en-US" b="0" dirty="0">
                <a:effectLst/>
                <a:latin typeface="Consolas" panose="020B0609020204030204" pitchFamily="49" charset="0"/>
              </a:rPr>
              <a:t>                     1                   KNN     	0.697561   </a:t>
            </a:r>
          </a:p>
          <a:p>
            <a:r>
              <a:rPr lang="en-US" b="0" dirty="0">
                <a:effectLst/>
                <a:latin typeface="Consolas" panose="020B0609020204030204" pitchFamily="49" charset="0"/>
              </a:rPr>
              <a:t>                     2  Bagged Decision Tree     	0.843902   </a:t>
            </a:r>
          </a:p>
          <a:p>
            <a:r>
              <a:rPr lang="en-US" b="0" dirty="0">
                <a:effectLst/>
                <a:latin typeface="Consolas" panose="020B0609020204030204" pitchFamily="49" charset="0"/>
              </a:rPr>
              <a:t>                     3         Random Forest     	0.880488   </a:t>
            </a:r>
          </a:p>
          <a:p>
            <a:r>
              <a:rPr lang="en-US" b="0" dirty="0">
                <a:effectLst/>
                <a:latin typeface="Consolas" panose="020B0609020204030204" pitchFamily="49" charset="0"/>
              </a:rPr>
              <a:t>                     4              AdaBoost     	0.753659   </a:t>
            </a:r>
          </a:p>
          <a:p>
            <a:r>
              <a:rPr lang="en-US" b="0" dirty="0">
                <a:effectLst/>
                <a:latin typeface="Consolas" panose="020B0609020204030204" pitchFamily="49" charset="0"/>
              </a:rPr>
              <a:t>                     5        Gradient Boost     	0.814634   </a:t>
            </a:r>
          </a:p>
          <a:p>
            <a:r>
              <a:rPr lang="en-US" b="0" dirty="0">
                <a:effectLst/>
                <a:latin typeface="Consolas" panose="020B0609020204030204" pitchFamily="49" charset="0"/>
              </a:rPr>
              <a:t>                     6                   SVM     	0.775610   </a:t>
            </a:r>
          </a:p>
        </p:txBody>
      </p:sp>
      <p:sp>
        <p:nvSpPr>
          <p:cNvPr id="5" name="Speech Bubble: Rectangle with Corners Rounded 4">
            <a:extLst>
              <a:ext uri="{FF2B5EF4-FFF2-40B4-BE49-F238E27FC236}">
                <a16:creationId xmlns:a16="http://schemas.microsoft.com/office/drawing/2014/main" id="{489FE6C1-ACE3-CA8C-9049-791C52F840AA}"/>
              </a:ext>
            </a:extLst>
          </p:cNvPr>
          <p:cNvSpPr/>
          <p:nvPr/>
        </p:nvSpPr>
        <p:spPr>
          <a:xfrm>
            <a:off x="9190381" y="3880367"/>
            <a:ext cx="1477618" cy="2262016"/>
          </a:xfrm>
          <a:prstGeom prst="wedgeRoundRectCallout">
            <a:avLst>
              <a:gd name="adj1" fmla="val -85408"/>
              <a:gd name="adj2" fmla="val -22951"/>
              <a:gd name="adj3" fmla="val 16667"/>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Up from</a:t>
            </a:r>
          </a:p>
          <a:p>
            <a:pPr algn="ctr"/>
            <a:endParaRPr lang="en-US" dirty="0"/>
          </a:p>
          <a:p>
            <a:pPr algn="ctr"/>
            <a:r>
              <a:rPr lang="en-US" dirty="0"/>
              <a:t> base model at 0.81</a:t>
            </a:r>
          </a:p>
        </p:txBody>
      </p:sp>
      <p:sp>
        <p:nvSpPr>
          <p:cNvPr id="3" name="Rectangle 2">
            <a:extLst>
              <a:ext uri="{FF2B5EF4-FFF2-40B4-BE49-F238E27FC236}">
                <a16:creationId xmlns:a16="http://schemas.microsoft.com/office/drawing/2014/main" id="{4E4E9EBE-7B55-CDA5-27FF-F44F4383D218}"/>
              </a:ext>
            </a:extLst>
          </p:cNvPr>
          <p:cNvSpPr/>
          <p:nvPr/>
        </p:nvSpPr>
        <p:spPr>
          <a:xfrm>
            <a:off x="3438939" y="4280452"/>
            <a:ext cx="5128591" cy="311426"/>
          </a:xfrm>
          <a:prstGeom prst="rect">
            <a:avLst/>
          </a:prstGeom>
          <a:noFill/>
          <a:ln>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B35C6DD-5269-7AED-367A-71B6B0BBB0C7}"/>
              </a:ext>
            </a:extLst>
          </p:cNvPr>
          <p:cNvSpPr/>
          <p:nvPr/>
        </p:nvSpPr>
        <p:spPr>
          <a:xfrm>
            <a:off x="3366052" y="5100982"/>
            <a:ext cx="5128591" cy="311426"/>
          </a:xfrm>
          <a:prstGeom prst="rect">
            <a:avLst/>
          </a:prstGeom>
          <a:noFill/>
          <a:ln>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7293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Answer to the problem</a:t>
            </a:r>
          </a:p>
        </p:txBody>
      </p:sp>
      <p:sp>
        <p:nvSpPr>
          <p:cNvPr id="8" name="Title 1">
            <a:extLst>
              <a:ext uri="{FF2B5EF4-FFF2-40B4-BE49-F238E27FC236}">
                <a16:creationId xmlns:a16="http://schemas.microsoft.com/office/drawing/2014/main" id="{0E6D3AE8-205D-4EE1-CABB-34F3B14F1771}"/>
              </a:ext>
            </a:extLst>
          </p:cNvPr>
          <p:cNvSpPr txBox="1">
            <a:spLocks/>
          </p:cNvSpPr>
          <p:nvPr/>
        </p:nvSpPr>
        <p:spPr>
          <a:xfrm>
            <a:off x="351183" y="365125"/>
            <a:ext cx="11002617" cy="97334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10000"/>
              </a:lnSpc>
            </a:pPr>
            <a:r>
              <a:rPr lang="en-US" sz="3200" b="0" i="0" dirty="0">
                <a:solidFill>
                  <a:srgbClr val="1F2328"/>
                </a:solidFill>
                <a:effectLst/>
                <a:latin typeface="-apple-system"/>
              </a:rPr>
              <a:t>We tune parameter further for logistic regression and random forest, and random forest perfor</a:t>
            </a:r>
            <a:r>
              <a:rPr lang="en-US" sz="3200" dirty="0">
                <a:solidFill>
                  <a:srgbClr val="1F2328"/>
                </a:solidFill>
                <a:latin typeface="-apple-system"/>
              </a:rPr>
              <a:t>ms the best</a:t>
            </a:r>
            <a:endParaRPr lang="en-US" sz="3200" b="0" i="0" dirty="0">
              <a:solidFill>
                <a:srgbClr val="1F2328"/>
              </a:solidFill>
              <a:effectLst/>
              <a:latin typeface="-apple-system"/>
            </a:endParaRPr>
          </a:p>
        </p:txBody>
      </p:sp>
      <p:sp>
        <p:nvSpPr>
          <p:cNvPr id="9" name="Rectangle 8">
            <a:extLst>
              <a:ext uri="{FF2B5EF4-FFF2-40B4-BE49-F238E27FC236}">
                <a16:creationId xmlns:a16="http://schemas.microsoft.com/office/drawing/2014/main" id="{A2032F5A-3278-B018-B4FC-C7A4288C968B}"/>
              </a:ext>
            </a:extLst>
          </p:cNvPr>
          <p:cNvSpPr/>
          <p:nvPr/>
        </p:nvSpPr>
        <p:spPr>
          <a:xfrm>
            <a:off x="937592" y="1536459"/>
            <a:ext cx="1931504" cy="115293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Model Tuning</a:t>
            </a:r>
          </a:p>
        </p:txBody>
      </p:sp>
      <p:sp>
        <p:nvSpPr>
          <p:cNvPr id="10" name="Arrow: Pentagon 9">
            <a:extLst>
              <a:ext uri="{FF2B5EF4-FFF2-40B4-BE49-F238E27FC236}">
                <a16:creationId xmlns:a16="http://schemas.microsoft.com/office/drawing/2014/main" id="{8FDA74E5-F48E-B6DD-769E-B214E2440C73}"/>
              </a:ext>
            </a:extLst>
          </p:cNvPr>
          <p:cNvSpPr/>
          <p:nvPr/>
        </p:nvSpPr>
        <p:spPr>
          <a:xfrm>
            <a:off x="3094384" y="1536459"/>
            <a:ext cx="1855304" cy="1152939"/>
          </a:xfrm>
          <a:prstGeom prst="homePlat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Tuning 1</a:t>
            </a:r>
          </a:p>
          <a:p>
            <a:pPr algn="ctr"/>
            <a:r>
              <a:rPr lang="en-US" sz="1400" dirty="0"/>
              <a:t>Vectorization, </a:t>
            </a:r>
          </a:p>
          <a:p>
            <a:pPr algn="ctr"/>
            <a:r>
              <a:rPr lang="en-US" sz="1400" dirty="0"/>
              <a:t>Stemming/</a:t>
            </a:r>
          </a:p>
          <a:p>
            <a:pPr algn="ctr"/>
            <a:r>
              <a:rPr lang="en-US" sz="1400" dirty="0"/>
              <a:t>Lemmatization</a:t>
            </a:r>
          </a:p>
        </p:txBody>
      </p:sp>
      <p:sp>
        <p:nvSpPr>
          <p:cNvPr id="11" name="Arrow: Pentagon 10">
            <a:extLst>
              <a:ext uri="{FF2B5EF4-FFF2-40B4-BE49-F238E27FC236}">
                <a16:creationId xmlns:a16="http://schemas.microsoft.com/office/drawing/2014/main" id="{5E30F65F-B329-C32B-A8C2-654CF8F0AD66}"/>
              </a:ext>
            </a:extLst>
          </p:cNvPr>
          <p:cNvSpPr/>
          <p:nvPr/>
        </p:nvSpPr>
        <p:spPr>
          <a:xfrm>
            <a:off x="5141842" y="1517374"/>
            <a:ext cx="1855304" cy="1152939"/>
          </a:xfrm>
          <a:prstGeom prst="homePlat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Tuning 2</a:t>
            </a:r>
          </a:p>
          <a:p>
            <a:pPr algn="ctr"/>
            <a:r>
              <a:rPr lang="en-US" sz="1400" dirty="0"/>
              <a:t>Model Selection</a:t>
            </a:r>
          </a:p>
        </p:txBody>
      </p:sp>
      <p:sp>
        <p:nvSpPr>
          <p:cNvPr id="12" name="Arrow: Pentagon 11">
            <a:extLst>
              <a:ext uri="{FF2B5EF4-FFF2-40B4-BE49-F238E27FC236}">
                <a16:creationId xmlns:a16="http://schemas.microsoft.com/office/drawing/2014/main" id="{0968B4E5-9F68-7595-C181-237A0B4A5603}"/>
              </a:ext>
            </a:extLst>
          </p:cNvPr>
          <p:cNvSpPr/>
          <p:nvPr/>
        </p:nvSpPr>
        <p:spPr>
          <a:xfrm>
            <a:off x="7222434" y="1536459"/>
            <a:ext cx="1855304" cy="115293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Tuning 3</a:t>
            </a:r>
          </a:p>
          <a:p>
            <a:pPr algn="ctr"/>
            <a:r>
              <a:rPr lang="en-US" sz="1400" dirty="0"/>
              <a:t>Parameter Tuning</a:t>
            </a:r>
          </a:p>
        </p:txBody>
      </p:sp>
      <p:sp>
        <p:nvSpPr>
          <p:cNvPr id="4" name="TextBox 3">
            <a:extLst>
              <a:ext uri="{FF2B5EF4-FFF2-40B4-BE49-F238E27FC236}">
                <a16:creationId xmlns:a16="http://schemas.microsoft.com/office/drawing/2014/main" id="{E9F8B45A-CB42-A66B-B517-E8C093F6974E}"/>
              </a:ext>
            </a:extLst>
          </p:cNvPr>
          <p:cNvSpPr txBox="1"/>
          <p:nvPr/>
        </p:nvSpPr>
        <p:spPr>
          <a:xfrm>
            <a:off x="901146" y="3152940"/>
            <a:ext cx="11131828" cy="1477328"/>
          </a:xfrm>
          <a:prstGeom prst="rect">
            <a:avLst/>
          </a:prstGeom>
          <a:noFill/>
        </p:spPr>
        <p:txBody>
          <a:bodyPr wrap="square">
            <a:spAutoFit/>
          </a:bodyPr>
          <a:lstStyle/>
          <a:p>
            <a:r>
              <a:rPr lang="en-US" dirty="0">
                <a:latin typeface="Consolas" panose="020B0609020204030204" pitchFamily="49" charset="0"/>
              </a:rPr>
              <a:t>Logistic regression</a:t>
            </a:r>
          </a:p>
          <a:p>
            <a:r>
              <a:rPr lang="en-US" dirty="0">
                <a:latin typeface="Consolas" panose="020B0609020204030204" pitchFamily="49" charset="0"/>
              </a:rPr>
              <a:t>before tuning </a:t>
            </a:r>
            <a:r>
              <a:rPr lang="en-US" b="0" dirty="0">
                <a:effectLst/>
                <a:latin typeface="Consolas" panose="020B0609020204030204" pitchFamily="49" charset="0"/>
              </a:rPr>
              <a:t>0.89 vs after tuning 0.89 </a:t>
            </a:r>
            <a:endParaRPr lang="en-US" dirty="0">
              <a:latin typeface="Consolas" panose="020B0609020204030204" pitchFamily="49" charset="0"/>
            </a:endParaRPr>
          </a:p>
          <a:p>
            <a:endParaRPr lang="en-US" b="0" dirty="0">
              <a:effectLst/>
              <a:latin typeface="Consolas" panose="020B0609020204030204" pitchFamily="49" charset="0"/>
            </a:endParaRPr>
          </a:p>
          <a:p>
            <a:r>
              <a:rPr lang="en-US" b="0" dirty="0">
                <a:effectLst/>
                <a:latin typeface="Consolas" panose="020B0609020204030204" pitchFamily="49" charset="0"/>
              </a:rPr>
              <a:t>random forest</a:t>
            </a:r>
          </a:p>
          <a:p>
            <a:r>
              <a:rPr lang="en-US" dirty="0">
                <a:latin typeface="Consolas" panose="020B0609020204030204" pitchFamily="49" charset="0"/>
              </a:rPr>
              <a:t>before tuning </a:t>
            </a:r>
            <a:r>
              <a:rPr lang="en-US" b="0" dirty="0">
                <a:effectLst/>
                <a:latin typeface="Consolas" panose="020B0609020204030204" pitchFamily="49" charset="0"/>
              </a:rPr>
              <a:t>0.89 vs after tuning 0.92</a:t>
            </a:r>
            <a:endParaRPr lang="en-US" dirty="0">
              <a:latin typeface="Consolas" panose="020B0609020204030204" pitchFamily="49" charset="0"/>
            </a:endParaRPr>
          </a:p>
        </p:txBody>
      </p:sp>
      <p:sp>
        <p:nvSpPr>
          <p:cNvPr id="6" name="Speech Bubble: Rectangle with Corners Rounded 5">
            <a:extLst>
              <a:ext uri="{FF2B5EF4-FFF2-40B4-BE49-F238E27FC236}">
                <a16:creationId xmlns:a16="http://schemas.microsoft.com/office/drawing/2014/main" id="{ED568048-B92F-B532-779F-0C2DA5ECC4EE}"/>
              </a:ext>
            </a:extLst>
          </p:cNvPr>
          <p:cNvSpPr/>
          <p:nvPr/>
        </p:nvSpPr>
        <p:spPr>
          <a:xfrm>
            <a:off x="6672468" y="3952462"/>
            <a:ext cx="1477618" cy="894522"/>
          </a:xfrm>
          <a:prstGeom prst="wedgeRoundRectCallout">
            <a:avLst>
              <a:gd name="adj1" fmla="val -76887"/>
              <a:gd name="adj2" fmla="val 5463"/>
              <a:gd name="adj3" fmla="val 16667"/>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Up from base model at 0.81</a:t>
            </a:r>
          </a:p>
        </p:txBody>
      </p:sp>
    </p:spTree>
    <p:extLst>
      <p:ext uri="{BB962C8B-B14F-4D97-AF65-F5344CB8AC3E}">
        <p14:creationId xmlns:p14="http://schemas.microsoft.com/office/powerpoint/2010/main" val="3616170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Answer to the problem</a:t>
            </a:r>
          </a:p>
        </p:txBody>
      </p:sp>
      <p:sp>
        <p:nvSpPr>
          <p:cNvPr id="8" name="Title 1">
            <a:extLst>
              <a:ext uri="{FF2B5EF4-FFF2-40B4-BE49-F238E27FC236}">
                <a16:creationId xmlns:a16="http://schemas.microsoft.com/office/drawing/2014/main" id="{0E6D3AE8-205D-4EE1-CABB-34F3B14F1771}"/>
              </a:ext>
            </a:extLst>
          </p:cNvPr>
          <p:cNvSpPr txBox="1">
            <a:spLocks/>
          </p:cNvSpPr>
          <p:nvPr/>
        </p:nvSpPr>
        <p:spPr>
          <a:xfrm>
            <a:off x="351183" y="365125"/>
            <a:ext cx="11002617" cy="973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10000"/>
              </a:lnSpc>
            </a:pPr>
            <a:r>
              <a:rPr lang="en-US" sz="3200" b="0" i="0" dirty="0">
                <a:solidFill>
                  <a:srgbClr val="1F2328"/>
                </a:solidFill>
                <a:effectLst/>
                <a:latin typeface="-apple-system"/>
              </a:rPr>
              <a:t>Conclusion</a:t>
            </a:r>
          </a:p>
        </p:txBody>
      </p:sp>
      <p:sp>
        <p:nvSpPr>
          <p:cNvPr id="3" name="TextBox 2">
            <a:extLst>
              <a:ext uri="{FF2B5EF4-FFF2-40B4-BE49-F238E27FC236}">
                <a16:creationId xmlns:a16="http://schemas.microsoft.com/office/drawing/2014/main" id="{6A2EEA9C-D6A2-9B9B-2F9E-EFD13975A539}"/>
              </a:ext>
            </a:extLst>
          </p:cNvPr>
          <p:cNvSpPr txBox="1"/>
          <p:nvPr/>
        </p:nvSpPr>
        <p:spPr>
          <a:xfrm>
            <a:off x="1027042" y="1623392"/>
            <a:ext cx="10084905" cy="2031325"/>
          </a:xfrm>
          <a:prstGeom prst="rect">
            <a:avLst/>
          </a:prstGeom>
          <a:noFill/>
        </p:spPr>
        <p:txBody>
          <a:bodyPr wrap="square" rtlCol="0">
            <a:spAutoFit/>
          </a:bodyPr>
          <a:lstStyle/>
          <a:p>
            <a:r>
              <a:rPr lang="en-US" dirty="0">
                <a:latin typeface="Consolas" panose="020B0609020204030204" pitchFamily="49" charset="0"/>
              </a:rPr>
              <a:t>- </a:t>
            </a:r>
            <a:r>
              <a:rPr lang="en-US" b="0" dirty="0">
                <a:effectLst/>
                <a:latin typeface="Consolas" panose="020B0609020204030204" pitchFamily="49" charset="0"/>
              </a:rPr>
              <a:t>there is high potential for MBTI classification in online conversation, considering very high accuracy score of our best model (random forest) at 0.92 but it is still very overfit model because train compared to test score has the big gap 0.09 </a:t>
            </a:r>
          </a:p>
          <a:p>
            <a:r>
              <a:rPr lang="en-US" b="0" dirty="0">
                <a:effectLst/>
                <a:latin typeface="Consolas" panose="020B0609020204030204" pitchFamily="49" charset="0"/>
              </a:rPr>
              <a:t> - we need to accumulate more post to get more text data to improve our score and reduce overfitting </a:t>
            </a:r>
          </a:p>
          <a:p>
            <a:endParaRPr lang="en-US" dirty="0"/>
          </a:p>
        </p:txBody>
      </p:sp>
    </p:spTree>
    <p:extLst>
      <p:ext uri="{BB962C8B-B14F-4D97-AF65-F5344CB8AC3E}">
        <p14:creationId xmlns:p14="http://schemas.microsoft.com/office/powerpoint/2010/main" val="1411495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Answer to the problem</a:t>
            </a:r>
          </a:p>
        </p:txBody>
      </p:sp>
      <p:sp>
        <p:nvSpPr>
          <p:cNvPr id="8" name="Title 1">
            <a:extLst>
              <a:ext uri="{FF2B5EF4-FFF2-40B4-BE49-F238E27FC236}">
                <a16:creationId xmlns:a16="http://schemas.microsoft.com/office/drawing/2014/main" id="{0E6D3AE8-205D-4EE1-CABB-34F3B14F1771}"/>
              </a:ext>
            </a:extLst>
          </p:cNvPr>
          <p:cNvSpPr txBox="1">
            <a:spLocks/>
          </p:cNvSpPr>
          <p:nvPr/>
        </p:nvSpPr>
        <p:spPr>
          <a:xfrm>
            <a:off x="351183" y="365125"/>
            <a:ext cx="11002617" cy="97334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10000"/>
              </a:lnSpc>
            </a:pPr>
            <a:r>
              <a:rPr lang="en-US" sz="3200" b="0" i="0" dirty="0">
                <a:solidFill>
                  <a:srgbClr val="1F2328"/>
                </a:solidFill>
                <a:effectLst/>
                <a:latin typeface="-apple-system"/>
              </a:rPr>
              <a:t>Business Recommendation: we should move further to next step</a:t>
            </a:r>
          </a:p>
        </p:txBody>
      </p:sp>
      <p:sp>
        <p:nvSpPr>
          <p:cNvPr id="4" name="Content Placeholder 3">
            <a:extLst>
              <a:ext uri="{FF2B5EF4-FFF2-40B4-BE49-F238E27FC236}">
                <a16:creationId xmlns:a16="http://schemas.microsoft.com/office/drawing/2014/main" id="{D942DFF8-8904-C8BA-A543-FA41078F3173}"/>
              </a:ext>
            </a:extLst>
          </p:cNvPr>
          <p:cNvSpPr>
            <a:spLocks noGrp="1"/>
          </p:cNvSpPr>
          <p:nvPr>
            <p:ph idx="1"/>
          </p:nvPr>
        </p:nvSpPr>
        <p:spPr>
          <a:xfrm>
            <a:off x="838200" y="1690688"/>
            <a:ext cx="10515600" cy="4802187"/>
          </a:xfrm>
        </p:spPr>
        <p:txBody>
          <a:bodyPr>
            <a:normAutofit fontScale="47500" lnSpcReduction="20000"/>
          </a:bodyPr>
          <a:lstStyle/>
          <a:p>
            <a:r>
              <a:rPr lang="en-US" b="1" dirty="0">
                <a:effectLst/>
                <a:latin typeface="Consolas" panose="020B0609020204030204" pitchFamily="49" charset="0"/>
              </a:rPr>
              <a:t>1) Model Development Using Subreddit Posts: </a:t>
            </a:r>
          </a:p>
          <a:p>
            <a:r>
              <a:rPr lang="en-US" b="0" dirty="0">
                <a:effectLst/>
                <a:latin typeface="Consolas" panose="020B0609020204030204" pitchFamily="49" charset="0"/>
              </a:rPr>
              <a:t>We will develop a predictive model using posts from two subreddit forums, specifically the subreddits dedicated to the INFP and ESTJ Myers-Briggs personality types. This phase focuses on analyzing the language and content of these posts to classify them according to the personality type they most likely represent.</a:t>
            </a:r>
          </a:p>
          <a:p>
            <a:br>
              <a:rPr lang="en-US" b="1" dirty="0">
                <a:effectLst/>
                <a:latin typeface="Consolas" panose="020B0609020204030204" pitchFamily="49" charset="0"/>
              </a:rPr>
            </a:br>
            <a:r>
              <a:rPr lang="en-US" b="1" dirty="0">
                <a:effectLst/>
                <a:latin typeface="Consolas" panose="020B0609020204030204" pitchFamily="49" charset="0"/>
              </a:rPr>
              <a:t>2) Expanding the Model to Include All 16 Personality Types: </a:t>
            </a:r>
          </a:p>
          <a:p>
            <a:r>
              <a:rPr lang="en-US" b="0" dirty="0">
                <a:effectLst/>
                <a:latin typeface="Consolas" panose="020B0609020204030204" pitchFamily="49" charset="0"/>
              </a:rPr>
              <a:t>The model will be expanded to cover all 16 Myers-Briggs personality types, involving posts from 16 different subreddits.</a:t>
            </a:r>
          </a:p>
          <a:p>
            <a:br>
              <a:rPr lang="en-US" b="1" dirty="0">
                <a:effectLst/>
                <a:latin typeface="Consolas" panose="020B0609020204030204" pitchFamily="49" charset="0"/>
              </a:rPr>
            </a:br>
            <a:r>
              <a:rPr lang="en-US" b="1" dirty="0">
                <a:effectLst/>
                <a:latin typeface="Consolas" panose="020B0609020204030204" pitchFamily="49" charset="0"/>
              </a:rPr>
              <a:t>3) Shifting Focus from Posts to People: </a:t>
            </a:r>
          </a:p>
          <a:p>
            <a:r>
              <a:rPr lang="en-US" b="0" dirty="0">
                <a:effectLst/>
                <a:latin typeface="Consolas" panose="020B0609020204030204" pitchFamily="49" charset="0"/>
              </a:rPr>
              <a:t>The model will shift from classifying posts to classifying the people behind them. Participants will take the official MBTI test for model benchmarking.</a:t>
            </a:r>
          </a:p>
          <a:p>
            <a:br>
              <a:rPr lang="en-US" b="1" dirty="0">
                <a:effectLst/>
                <a:latin typeface="Consolas" panose="020B0609020204030204" pitchFamily="49" charset="0"/>
              </a:rPr>
            </a:br>
            <a:r>
              <a:rPr lang="en-US" b="1" dirty="0">
                <a:effectLst/>
                <a:latin typeface="Consolas" panose="020B0609020204030204" pitchFamily="49" charset="0"/>
              </a:rPr>
              <a:t>4) Testing and Adapting the Model Across Platforms: </a:t>
            </a:r>
          </a:p>
          <a:p>
            <a:r>
              <a:rPr lang="en-US" b="0" dirty="0">
                <a:effectLst/>
                <a:latin typeface="Consolas" panose="020B0609020204030204" pitchFamily="49" charset="0"/>
              </a:rPr>
              <a:t>The model will be tested and adjusted across various online platforms, analyzing user behavior and interactions.</a:t>
            </a:r>
          </a:p>
          <a:p>
            <a:br>
              <a:rPr lang="en-US" b="1" dirty="0">
                <a:effectLst/>
                <a:latin typeface="Consolas" panose="020B0609020204030204" pitchFamily="49" charset="0"/>
              </a:rPr>
            </a:br>
            <a:r>
              <a:rPr lang="en-US" b="1" dirty="0">
                <a:effectLst/>
                <a:latin typeface="Consolas" panose="020B0609020204030204" pitchFamily="49" charset="0"/>
              </a:rPr>
              <a:t>5) Testing with marketing campaign: </a:t>
            </a:r>
          </a:p>
          <a:p>
            <a:r>
              <a:rPr lang="en-US" b="0" dirty="0">
                <a:effectLst/>
                <a:latin typeface="Consolas" panose="020B0609020204030204" pitchFamily="49" charset="0"/>
              </a:rPr>
              <a:t>the model will be tested with marketing professional on each platform to select target group and personalize content for each personality type, using A/B testing to see the result changes in the marketing metrics</a:t>
            </a:r>
            <a:br>
              <a:rPr lang="en-US" b="0" dirty="0">
                <a:effectLst/>
                <a:latin typeface="Consolas" panose="020B0609020204030204" pitchFamily="49" charset="0"/>
              </a:rPr>
            </a:br>
            <a:endParaRPr lang="en-US" b="0" dirty="0">
              <a:effectLst/>
              <a:latin typeface="Consolas" panose="020B0609020204030204" pitchFamily="49" charset="0"/>
            </a:endParaRPr>
          </a:p>
        </p:txBody>
      </p:sp>
      <p:sp>
        <p:nvSpPr>
          <p:cNvPr id="5" name="Rectangle 4">
            <a:extLst>
              <a:ext uri="{FF2B5EF4-FFF2-40B4-BE49-F238E27FC236}">
                <a16:creationId xmlns:a16="http://schemas.microsoft.com/office/drawing/2014/main" id="{6F1A2DF6-FC46-6972-EC20-64DBC609D6E3}"/>
              </a:ext>
            </a:extLst>
          </p:cNvPr>
          <p:cNvSpPr/>
          <p:nvPr/>
        </p:nvSpPr>
        <p:spPr>
          <a:xfrm>
            <a:off x="775252" y="1543879"/>
            <a:ext cx="10787270" cy="9144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E66788E-2411-54F0-9E25-E9EA0FCE2977}"/>
              </a:ext>
            </a:extLst>
          </p:cNvPr>
          <p:cNvSpPr/>
          <p:nvPr/>
        </p:nvSpPr>
        <p:spPr>
          <a:xfrm>
            <a:off x="775252" y="2531165"/>
            <a:ext cx="10787270" cy="9144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9" name="Connector: Elbow 8">
            <a:extLst>
              <a:ext uri="{FF2B5EF4-FFF2-40B4-BE49-F238E27FC236}">
                <a16:creationId xmlns:a16="http://schemas.microsoft.com/office/drawing/2014/main" id="{0E60CCF1-1AFF-8BE0-9D0E-CB00CBF100BC}"/>
              </a:ext>
            </a:extLst>
          </p:cNvPr>
          <p:cNvCxnSpPr>
            <a:stCxn id="5" idx="1"/>
            <a:endCxn id="6" idx="1"/>
          </p:cNvCxnSpPr>
          <p:nvPr/>
        </p:nvCxnSpPr>
        <p:spPr>
          <a:xfrm rot="10800000" flipV="1">
            <a:off x="775252" y="2001079"/>
            <a:ext cx="12700" cy="987286"/>
          </a:xfrm>
          <a:prstGeom prst="bentConnector3">
            <a:avLst>
              <a:gd name="adj1" fmla="val 1800000"/>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71926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C3DD0-9F79-AAAE-89C3-E352FF2808F7}"/>
              </a:ext>
            </a:extLst>
          </p:cNvPr>
          <p:cNvSpPr>
            <a:spLocks noGrp="1"/>
          </p:cNvSpPr>
          <p:nvPr>
            <p:ph idx="1"/>
          </p:nvPr>
        </p:nvSpPr>
        <p:spPr>
          <a:xfrm>
            <a:off x="838200" y="1690688"/>
            <a:ext cx="10515600" cy="4802187"/>
          </a:xfrm>
        </p:spPr>
        <p:txBody>
          <a:bodyPr>
            <a:normAutofit/>
          </a:bodyPr>
          <a:lstStyle/>
          <a:p>
            <a:pPr marL="0" indent="0">
              <a:buNone/>
            </a:pPr>
            <a:r>
              <a:rPr lang="en-US" dirty="0">
                <a:effectLst/>
                <a:latin typeface="Consolas" panose="020B0609020204030204" pitchFamily="49" charset="0"/>
              </a:rPr>
              <a:t>The </a:t>
            </a:r>
            <a:r>
              <a:rPr lang="en-US" dirty="0">
                <a:latin typeface="Consolas" panose="020B0609020204030204" pitchFamily="49" charset="0"/>
              </a:rPr>
              <a:t>primary target audience for this research is:</a:t>
            </a:r>
          </a:p>
          <a:p>
            <a:pPr marL="0" indent="0">
              <a:buNone/>
            </a:pPr>
            <a:r>
              <a:rPr lang="en-US" b="1" dirty="0">
                <a:latin typeface="Consolas" panose="020B0609020204030204" pitchFamily="49" charset="0"/>
              </a:rPr>
              <a:t>Online Platform Developers</a:t>
            </a:r>
          </a:p>
        </p:txBody>
      </p:sp>
      <p:sp>
        <p:nvSpPr>
          <p:cNvPr id="10" name="Title 1">
            <a:extLst>
              <a:ext uri="{FF2B5EF4-FFF2-40B4-BE49-F238E27FC236}">
                <a16:creationId xmlns:a16="http://schemas.microsoft.com/office/drawing/2014/main" id="{86393FB3-8FD0-F415-51BB-5957A69300AD}"/>
              </a:ext>
            </a:extLst>
          </p:cNvPr>
          <p:cNvSpPr>
            <a:spLocks noGrp="1"/>
          </p:cNvSpPr>
          <p:nvPr>
            <p:ph type="title"/>
          </p:nvPr>
        </p:nvSpPr>
        <p:spPr>
          <a:xfrm>
            <a:off x="838200" y="1"/>
            <a:ext cx="10515600" cy="410844"/>
          </a:xfrm>
        </p:spPr>
        <p:txBody>
          <a:bodyPr>
            <a:noAutofit/>
          </a:bodyPr>
          <a:lstStyle/>
          <a:p>
            <a:r>
              <a:rPr lang="en-US" sz="2000" dirty="0"/>
              <a:t>Problem statement</a:t>
            </a:r>
          </a:p>
        </p:txBody>
      </p:sp>
      <p:sp>
        <p:nvSpPr>
          <p:cNvPr id="11" name="Title 1">
            <a:extLst>
              <a:ext uri="{FF2B5EF4-FFF2-40B4-BE49-F238E27FC236}">
                <a16:creationId xmlns:a16="http://schemas.microsoft.com/office/drawing/2014/main" id="{466D7A90-76EB-CA1D-3DEE-7622D2997589}"/>
              </a:ext>
            </a:extLst>
          </p:cNvPr>
          <p:cNvSpPr txBox="1">
            <a:spLocks/>
          </p:cNvSpPr>
          <p:nvPr/>
        </p:nvSpPr>
        <p:spPr>
          <a:xfrm>
            <a:off x="838200" y="365125"/>
            <a:ext cx="10515600" cy="973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Target Audience</a:t>
            </a:r>
          </a:p>
        </p:txBody>
      </p:sp>
    </p:spTree>
    <p:extLst>
      <p:ext uri="{BB962C8B-B14F-4D97-AF65-F5344CB8AC3E}">
        <p14:creationId xmlns:p14="http://schemas.microsoft.com/office/powerpoint/2010/main" val="324527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8472-D635-D0CB-3401-75BBC39DDF39}"/>
              </a:ext>
            </a:extLst>
          </p:cNvPr>
          <p:cNvSpPr>
            <a:spLocks noGrp="1"/>
          </p:cNvSpPr>
          <p:nvPr>
            <p:ph type="title"/>
          </p:nvPr>
        </p:nvSpPr>
        <p:spPr>
          <a:xfrm>
            <a:off x="838200" y="2591485"/>
            <a:ext cx="10515600" cy="1325563"/>
          </a:xfrm>
        </p:spPr>
        <p:txBody>
          <a:bodyPr>
            <a:normAutofit fontScale="90000"/>
          </a:bodyPr>
          <a:lstStyle/>
          <a:p>
            <a:pPr algn="ctr"/>
            <a:r>
              <a:rPr lang="en-US" dirty="0"/>
              <a:t>Who are you?</a:t>
            </a:r>
            <a:br>
              <a:rPr lang="en-US" dirty="0"/>
            </a:br>
            <a:br>
              <a:rPr lang="en-US" dirty="0"/>
            </a:br>
            <a:r>
              <a:rPr lang="en-US" dirty="0"/>
              <a:t>&amp;</a:t>
            </a:r>
            <a:br>
              <a:rPr lang="en-US" dirty="0"/>
            </a:br>
            <a:br>
              <a:rPr lang="en-US" dirty="0"/>
            </a:br>
            <a:r>
              <a:rPr lang="en-US" dirty="0"/>
              <a:t>How can I help you?</a:t>
            </a:r>
          </a:p>
        </p:txBody>
      </p:sp>
      <p:sp>
        <p:nvSpPr>
          <p:cNvPr id="3" name="Title 1">
            <a:extLst>
              <a:ext uri="{FF2B5EF4-FFF2-40B4-BE49-F238E27FC236}">
                <a16:creationId xmlns:a16="http://schemas.microsoft.com/office/drawing/2014/main" id="{EB609875-5D87-8F23-2315-5E35F448D6E3}"/>
              </a:ext>
            </a:extLst>
          </p:cNvPr>
          <p:cNvSpPr txBox="1">
            <a:spLocks/>
          </p:cNvSpPr>
          <p:nvPr/>
        </p:nvSpPr>
        <p:spPr>
          <a:xfrm>
            <a:off x="838200" y="1"/>
            <a:ext cx="10515600" cy="41084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a:t>Problem statement</a:t>
            </a:r>
            <a:endParaRPr lang="en-US" sz="2000" dirty="0"/>
          </a:p>
        </p:txBody>
      </p:sp>
    </p:spTree>
    <p:extLst>
      <p:ext uri="{BB962C8B-B14F-4D97-AF65-F5344CB8AC3E}">
        <p14:creationId xmlns:p14="http://schemas.microsoft.com/office/powerpoint/2010/main" val="2228573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Context to Problem Statement</a:t>
            </a:r>
          </a:p>
        </p:txBody>
      </p:sp>
      <p:sp>
        <p:nvSpPr>
          <p:cNvPr id="8" name="Title 1">
            <a:extLst>
              <a:ext uri="{FF2B5EF4-FFF2-40B4-BE49-F238E27FC236}">
                <a16:creationId xmlns:a16="http://schemas.microsoft.com/office/drawing/2014/main" id="{0E6D3AE8-205D-4EE1-CABB-34F3B14F1771}"/>
              </a:ext>
            </a:extLst>
          </p:cNvPr>
          <p:cNvSpPr txBox="1">
            <a:spLocks/>
          </p:cNvSpPr>
          <p:nvPr/>
        </p:nvSpPr>
        <p:spPr>
          <a:xfrm>
            <a:off x="351183" y="365125"/>
            <a:ext cx="11002617" cy="97334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10000"/>
              </a:lnSpc>
            </a:pPr>
            <a:r>
              <a:rPr lang="en-US" sz="3200" dirty="0">
                <a:solidFill>
                  <a:srgbClr val="000000"/>
                </a:solidFill>
                <a:latin typeface="Helvetica Neue"/>
              </a:rPr>
              <a:t>MBTI is personality type which can help us understand more about ourselves and other people, so we can help us and others more</a:t>
            </a:r>
            <a:endParaRPr lang="en-US" sz="3200" b="0" i="0" dirty="0">
              <a:solidFill>
                <a:srgbClr val="1F2328"/>
              </a:solidFill>
              <a:effectLst/>
              <a:latin typeface="-apple-system"/>
            </a:endParaRPr>
          </a:p>
        </p:txBody>
      </p:sp>
      <p:pic>
        <p:nvPicPr>
          <p:cNvPr id="4" name="Picture 3">
            <a:extLst>
              <a:ext uri="{FF2B5EF4-FFF2-40B4-BE49-F238E27FC236}">
                <a16:creationId xmlns:a16="http://schemas.microsoft.com/office/drawing/2014/main" id="{94AACCEB-2BDB-9047-187F-89E2F4CE1FDF}"/>
              </a:ext>
            </a:extLst>
          </p:cNvPr>
          <p:cNvPicPr>
            <a:picLocks noChangeAspect="1"/>
          </p:cNvPicPr>
          <p:nvPr/>
        </p:nvPicPr>
        <p:blipFill>
          <a:blip r:embed="rId2"/>
          <a:stretch>
            <a:fillRect/>
          </a:stretch>
        </p:blipFill>
        <p:spPr>
          <a:xfrm>
            <a:off x="3574774" y="2025098"/>
            <a:ext cx="5334000" cy="4000500"/>
          </a:xfrm>
          <a:prstGeom prst="rect">
            <a:avLst/>
          </a:prstGeom>
        </p:spPr>
      </p:pic>
    </p:spTree>
    <p:extLst>
      <p:ext uri="{BB962C8B-B14F-4D97-AF65-F5344CB8AC3E}">
        <p14:creationId xmlns:p14="http://schemas.microsoft.com/office/powerpoint/2010/main" val="173736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31F885F-6FCA-721F-DAE1-5725E8CED520}"/>
              </a:ext>
            </a:extLst>
          </p:cNvPr>
          <p:cNvPicPr>
            <a:picLocks noChangeAspect="1"/>
          </p:cNvPicPr>
          <p:nvPr/>
        </p:nvPicPr>
        <p:blipFill>
          <a:blip r:embed="rId2"/>
          <a:stretch>
            <a:fillRect/>
          </a:stretch>
        </p:blipFill>
        <p:spPr>
          <a:xfrm>
            <a:off x="3861578" y="1527700"/>
            <a:ext cx="3446996" cy="5144770"/>
          </a:xfrm>
          <a:prstGeom prst="rect">
            <a:avLst/>
          </a:prstGeom>
        </p:spPr>
      </p:pic>
      <p:sp>
        <p:nvSpPr>
          <p:cNvPr id="2" name="Title 1">
            <a:extLst>
              <a:ext uri="{FF2B5EF4-FFF2-40B4-BE49-F238E27FC236}">
                <a16:creationId xmlns:a16="http://schemas.microsoft.com/office/drawing/2014/main" id="{06E569F3-140D-7058-6CD4-496ABC58EA52}"/>
              </a:ext>
            </a:extLst>
          </p:cNvPr>
          <p:cNvSpPr>
            <a:spLocks noGrp="1"/>
          </p:cNvSpPr>
          <p:nvPr>
            <p:ph type="title"/>
          </p:nvPr>
        </p:nvSpPr>
        <p:spPr>
          <a:xfrm>
            <a:off x="838200" y="1"/>
            <a:ext cx="10515600" cy="410844"/>
          </a:xfrm>
        </p:spPr>
        <p:txBody>
          <a:bodyPr>
            <a:noAutofit/>
          </a:bodyPr>
          <a:lstStyle/>
          <a:p>
            <a:r>
              <a:rPr lang="en-US" sz="2000" dirty="0"/>
              <a:t>Context to Problem Statement</a:t>
            </a:r>
          </a:p>
        </p:txBody>
      </p:sp>
      <p:sp>
        <p:nvSpPr>
          <p:cNvPr id="8" name="Title 1">
            <a:extLst>
              <a:ext uri="{FF2B5EF4-FFF2-40B4-BE49-F238E27FC236}">
                <a16:creationId xmlns:a16="http://schemas.microsoft.com/office/drawing/2014/main" id="{0E6D3AE8-205D-4EE1-CABB-34F3B14F1771}"/>
              </a:ext>
            </a:extLst>
          </p:cNvPr>
          <p:cNvSpPr txBox="1">
            <a:spLocks/>
          </p:cNvSpPr>
          <p:nvPr/>
        </p:nvSpPr>
        <p:spPr>
          <a:xfrm>
            <a:off x="351183" y="365125"/>
            <a:ext cx="11002617" cy="973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10000"/>
              </a:lnSpc>
            </a:pPr>
            <a:r>
              <a:rPr lang="en-US" sz="3200" dirty="0">
                <a:solidFill>
                  <a:srgbClr val="000000"/>
                </a:solidFill>
                <a:latin typeface="Helvetica Neue"/>
              </a:rPr>
              <a:t>MBTI has 16 personality type</a:t>
            </a:r>
            <a:endParaRPr lang="en-US" sz="3200" b="0" i="0" dirty="0">
              <a:solidFill>
                <a:srgbClr val="1F2328"/>
              </a:solidFill>
              <a:effectLst/>
              <a:latin typeface="-apple-system"/>
            </a:endParaRPr>
          </a:p>
        </p:txBody>
      </p:sp>
      <p:sp>
        <p:nvSpPr>
          <p:cNvPr id="5" name="Rectangle: Rounded Corners 4">
            <a:extLst>
              <a:ext uri="{FF2B5EF4-FFF2-40B4-BE49-F238E27FC236}">
                <a16:creationId xmlns:a16="http://schemas.microsoft.com/office/drawing/2014/main" id="{924BEF9D-D5F9-563F-DCA3-85B209EF327C}"/>
              </a:ext>
            </a:extLst>
          </p:cNvPr>
          <p:cNvSpPr/>
          <p:nvPr/>
        </p:nvSpPr>
        <p:spPr>
          <a:xfrm>
            <a:off x="5632174" y="4502040"/>
            <a:ext cx="742121" cy="828260"/>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D2CA9E7D-115D-DF62-50BE-0126737F5AE4}"/>
              </a:ext>
            </a:extLst>
          </p:cNvPr>
          <p:cNvSpPr/>
          <p:nvPr/>
        </p:nvSpPr>
        <p:spPr>
          <a:xfrm>
            <a:off x="4842955" y="3558210"/>
            <a:ext cx="789219" cy="775251"/>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980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8472-D635-D0CB-3401-75BBC39DDF39}"/>
              </a:ext>
            </a:extLst>
          </p:cNvPr>
          <p:cNvSpPr>
            <a:spLocks noGrp="1"/>
          </p:cNvSpPr>
          <p:nvPr>
            <p:ph type="title"/>
          </p:nvPr>
        </p:nvSpPr>
        <p:spPr>
          <a:xfrm>
            <a:off x="838200" y="2591485"/>
            <a:ext cx="10515600" cy="1325563"/>
          </a:xfrm>
        </p:spPr>
        <p:txBody>
          <a:bodyPr>
            <a:normAutofit fontScale="90000"/>
          </a:bodyPr>
          <a:lstStyle/>
          <a:p>
            <a:pPr algn="ctr"/>
            <a:r>
              <a:rPr lang="en-US" dirty="0"/>
              <a:t>" Can we leverage our online conversational data to classify MBTI personality type and use it to enhance online engagement?"</a:t>
            </a:r>
          </a:p>
        </p:txBody>
      </p:sp>
      <p:sp>
        <p:nvSpPr>
          <p:cNvPr id="3" name="Title 1">
            <a:extLst>
              <a:ext uri="{FF2B5EF4-FFF2-40B4-BE49-F238E27FC236}">
                <a16:creationId xmlns:a16="http://schemas.microsoft.com/office/drawing/2014/main" id="{26B47E47-AE4A-CBAF-D264-0ABD9D9D6AE6}"/>
              </a:ext>
            </a:extLst>
          </p:cNvPr>
          <p:cNvSpPr txBox="1">
            <a:spLocks/>
          </p:cNvSpPr>
          <p:nvPr/>
        </p:nvSpPr>
        <p:spPr>
          <a:xfrm>
            <a:off x="838200" y="1"/>
            <a:ext cx="10515600" cy="41084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a:t>Problem statement</a:t>
            </a:r>
            <a:endParaRPr lang="en-US" sz="2000" dirty="0"/>
          </a:p>
        </p:txBody>
      </p:sp>
    </p:spTree>
    <p:extLst>
      <p:ext uri="{BB962C8B-B14F-4D97-AF65-F5344CB8AC3E}">
        <p14:creationId xmlns:p14="http://schemas.microsoft.com/office/powerpoint/2010/main" val="2062032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C3DD0-9F79-AAAE-89C3-E352FF2808F7}"/>
              </a:ext>
            </a:extLst>
          </p:cNvPr>
          <p:cNvSpPr>
            <a:spLocks noGrp="1"/>
          </p:cNvSpPr>
          <p:nvPr>
            <p:ph idx="1"/>
          </p:nvPr>
        </p:nvSpPr>
        <p:spPr>
          <a:xfrm>
            <a:off x="838200" y="1690688"/>
            <a:ext cx="10515600" cy="4802187"/>
          </a:xfrm>
        </p:spPr>
        <p:txBody>
          <a:bodyPr>
            <a:normAutofit lnSpcReduction="10000"/>
          </a:bodyPr>
          <a:lstStyle/>
          <a:p>
            <a:pPr marL="0" indent="0">
              <a:buNone/>
            </a:pPr>
            <a:r>
              <a:rPr lang="en-US" b="1" dirty="0">
                <a:effectLst/>
                <a:latin typeface="Consolas" panose="020B0609020204030204" pitchFamily="49" charset="0"/>
              </a:rPr>
              <a:t>Case Study 1: Predicting Personality Types from Twitter Posts</a:t>
            </a:r>
          </a:p>
          <a:p>
            <a:pPr marL="0" indent="0">
              <a:buNone/>
            </a:pPr>
            <a:r>
              <a:rPr lang="en-US" b="0" dirty="0">
                <a:effectLst/>
                <a:latin typeface="Consolas" panose="020B0609020204030204" pitchFamily="49" charset="0"/>
                <a:hlinkClick r:id="rId2"/>
              </a:rPr>
              <a:t>https://www.researchgate.net/publication/366614754_Personality_Prediction_from_Twitter_Dataset_using_Machine_Learning</a:t>
            </a:r>
            <a:r>
              <a:rPr lang="en-US" b="0" dirty="0">
                <a:effectLst/>
                <a:latin typeface="Consolas" panose="020B0609020204030204" pitchFamily="49" charset="0"/>
              </a:rPr>
              <a:t> </a:t>
            </a:r>
          </a:p>
          <a:p>
            <a:pPr marL="0" indent="0">
              <a:buNone/>
            </a:pPr>
            <a:endParaRPr lang="en-US" dirty="0"/>
          </a:p>
          <a:p>
            <a:pPr marL="0" indent="0">
              <a:buNone/>
            </a:pPr>
            <a:r>
              <a:rPr lang="en-US" sz="2900" b="1" dirty="0">
                <a:latin typeface="Consolas" panose="020B0609020204030204" pitchFamily="49" charset="0"/>
              </a:rPr>
              <a:t>Case Study 2: Personality Type Based on Myers-Briggs Type Indicator with Text Posting Style by using Traditional and Deep Learning</a:t>
            </a:r>
          </a:p>
          <a:p>
            <a:pPr marL="0" indent="0">
              <a:buNone/>
            </a:pPr>
            <a:r>
              <a:rPr lang="en-US" b="0" dirty="0">
                <a:effectLst/>
                <a:latin typeface="Consolas" panose="020B0609020204030204" pitchFamily="49" charset="0"/>
                <a:hlinkClick r:id="rId3"/>
              </a:rPr>
              <a:t>https://arxiv.org/pdf/2201.08717.pdf</a:t>
            </a:r>
            <a:br>
              <a:rPr lang="en-US" b="0" dirty="0">
                <a:effectLst/>
                <a:latin typeface="Consolas" panose="020B0609020204030204" pitchFamily="49" charset="0"/>
              </a:rPr>
            </a:br>
            <a:endParaRPr lang="en-US" b="0" dirty="0">
              <a:effectLst/>
              <a:latin typeface="Consolas" panose="020B0609020204030204" pitchFamily="49" charset="0"/>
            </a:endParaRPr>
          </a:p>
        </p:txBody>
      </p:sp>
      <p:sp>
        <p:nvSpPr>
          <p:cNvPr id="10" name="Title 1">
            <a:extLst>
              <a:ext uri="{FF2B5EF4-FFF2-40B4-BE49-F238E27FC236}">
                <a16:creationId xmlns:a16="http://schemas.microsoft.com/office/drawing/2014/main" id="{86393FB3-8FD0-F415-51BB-5957A69300AD}"/>
              </a:ext>
            </a:extLst>
          </p:cNvPr>
          <p:cNvSpPr>
            <a:spLocks noGrp="1"/>
          </p:cNvSpPr>
          <p:nvPr>
            <p:ph type="title"/>
          </p:nvPr>
        </p:nvSpPr>
        <p:spPr>
          <a:xfrm>
            <a:off x="838200" y="1"/>
            <a:ext cx="10515600" cy="410844"/>
          </a:xfrm>
        </p:spPr>
        <p:txBody>
          <a:bodyPr>
            <a:noAutofit/>
          </a:bodyPr>
          <a:lstStyle/>
          <a:p>
            <a:r>
              <a:rPr lang="en-US" sz="2000" dirty="0"/>
              <a:t>Problem statement</a:t>
            </a:r>
          </a:p>
        </p:txBody>
      </p:sp>
      <p:sp>
        <p:nvSpPr>
          <p:cNvPr id="11" name="Title 1">
            <a:extLst>
              <a:ext uri="{FF2B5EF4-FFF2-40B4-BE49-F238E27FC236}">
                <a16:creationId xmlns:a16="http://schemas.microsoft.com/office/drawing/2014/main" id="{466D7A90-76EB-CA1D-3DEE-7622D2997589}"/>
              </a:ext>
            </a:extLst>
          </p:cNvPr>
          <p:cNvSpPr txBox="1">
            <a:spLocks/>
          </p:cNvSpPr>
          <p:nvPr/>
        </p:nvSpPr>
        <p:spPr>
          <a:xfrm>
            <a:off x="838200" y="365125"/>
            <a:ext cx="10515600" cy="973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Case Studies Reference</a:t>
            </a:r>
          </a:p>
        </p:txBody>
      </p:sp>
    </p:spTree>
    <p:extLst>
      <p:ext uri="{BB962C8B-B14F-4D97-AF65-F5344CB8AC3E}">
        <p14:creationId xmlns:p14="http://schemas.microsoft.com/office/powerpoint/2010/main" val="1825991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8C3DD0-9F79-AAAE-89C3-E352FF2808F7}"/>
              </a:ext>
            </a:extLst>
          </p:cNvPr>
          <p:cNvSpPr>
            <a:spLocks noGrp="1"/>
          </p:cNvSpPr>
          <p:nvPr>
            <p:ph idx="1"/>
          </p:nvPr>
        </p:nvSpPr>
        <p:spPr>
          <a:xfrm>
            <a:off x="838200" y="1690688"/>
            <a:ext cx="10515600" cy="4802187"/>
          </a:xfrm>
        </p:spPr>
        <p:txBody>
          <a:bodyPr>
            <a:normAutofit/>
          </a:bodyPr>
          <a:lstStyle/>
          <a:p>
            <a:pPr marL="0" indent="0">
              <a:buNone/>
            </a:pPr>
            <a:r>
              <a:rPr lang="en-US" b="1" dirty="0">
                <a:effectLst/>
                <a:latin typeface="Consolas" panose="020B0609020204030204" pitchFamily="49" charset="0"/>
              </a:rPr>
              <a:t>Model Development Using Subreddit Posts: </a:t>
            </a:r>
          </a:p>
          <a:p>
            <a:r>
              <a:rPr lang="en-US" b="0" dirty="0">
                <a:effectLst/>
                <a:latin typeface="Consolas" panose="020B0609020204030204" pitchFamily="49" charset="0"/>
              </a:rPr>
              <a:t>We will develop a predictive model using posts from two subreddit forums, </a:t>
            </a:r>
            <a:r>
              <a:rPr lang="en-US" b="1" dirty="0">
                <a:effectLst/>
                <a:latin typeface="Consolas" panose="020B0609020204030204" pitchFamily="49" charset="0"/>
              </a:rPr>
              <a:t>specifically the subreddits dedicated to the INFP and ESTJ Myers-Briggs personality types</a:t>
            </a:r>
            <a:r>
              <a:rPr lang="en-US" b="0" dirty="0">
                <a:effectLst/>
                <a:latin typeface="Consolas" panose="020B0609020204030204" pitchFamily="49" charset="0"/>
              </a:rPr>
              <a:t>. This phase focuses on analyzing the language and content of these posts to classify them according to the personality type they most likely represent.</a:t>
            </a:r>
          </a:p>
        </p:txBody>
      </p:sp>
      <p:sp>
        <p:nvSpPr>
          <p:cNvPr id="10" name="Title 1">
            <a:extLst>
              <a:ext uri="{FF2B5EF4-FFF2-40B4-BE49-F238E27FC236}">
                <a16:creationId xmlns:a16="http://schemas.microsoft.com/office/drawing/2014/main" id="{86393FB3-8FD0-F415-51BB-5957A69300AD}"/>
              </a:ext>
            </a:extLst>
          </p:cNvPr>
          <p:cNvSpPr>
            <a:spLocks noGrp="1"/>
          </p:cNvSpPr>
          <p:nvPr>
            <p:ph type="title"/>
          </p:nvPr>
        </p:nvSpPr>
        <p:spPr>
          <a:xfrm>
            <a:off x="838200" y="1"/>
            <a:ext cx="10515600" cy="410844"/>
          </a:xfrm>
        </p:spPr>
        <p:txBody>
          <a:bodyPr>
            <a:noAutofit/>
          </a:bodyPr>
          <a:lstStyle/>
          <a:p>
            <a:r>
              <a:rPr lang="en-US" sz="2000" dirty="0"/>
              <a:t>Problem statement</a:t>
            </a:r>
          </a:p>
        </p:txBody>
      </p:sp>
      <p:sp>
        <p:nvSpPr>
          <p:cNvPr id="11" name="Title 1">
            <a:extLst>
              <a:ext uri="{FF2B5EF4-FFF2-40B4-BE49-F238E27FC236}">
                <a16:creationId xmlns:a16="http://schemas.microsoft.com/office/drawing/2014/main" id="{466D7A90-76EB-CA1D-3DEE-7622D2997589}"/>
              </a:ext>
            </a:extLst>
          </p:cNvPr>
          <p:cNvSpPr txBox="1">
            <a:spLocks/>
          </p:cNvSpPr>
          <p:nvPr/>
        </p:nvSpPr>
        <p:spPr>
          <a:xfrm>
            <a:off x="838200" y="365125"/>
            <a:ext cx="10515600" cy="9733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Research Methodology</a:t>
            </a:r>
          </a:p>
        </p:txBody>
      </p:sp>
    </p:spTree>
    <p:extLst>
      <p:ext uri="{BB962C8B-B14F-4D97-AF65-F5344CB8AC3E}">
        <p14:creationId xmlns:p14="http://schemas.microsoft.com/office/powerpoint/2010/main" val="828176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1339</Words>
  <Application>Microsoft Office PowerPoint</Application>
  <PresentationFormat>Widescreen</PresentationFormat>
  <Paragraphs>254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Arial</vt:lpstr>
      <vt:lpstr>Calibri</vt:lpstr>
      <vt:lpstr>Calibri Light</vt:lpstr>
      <vt:lpstr>Consolas</vt:lpstr>
      <vt:lpstr>Helvetica Neue</vt:lpstr>
      <vt:lpstr>Office Theme</vt:lpstr>
      <vt:lpstr>MBTI Classification for  online conversation</vt:lpstr>
      <vt:lpstr>outline</vt:lpstr>
      <vt:lpstr>Problem statement</vt:lpstr>
      <vt:lpstr>Who are you?  &amp;  How can I help you?</vt:lpstr>
      <vt:lpstr>Context to Problem Statement</vt:lpstr>
      <vt:lpstr>Context to Problem Statement</vt:lpstr>
      <vt:lpstr>" Can we leverage our online conversational data to classify MBTI personality type and use it to enhance online engagement?"</vt:lpstr>
      <vt:lpstr>Problem statement</vt:lpstr>
      <vt:lpstr>Problem statement</vt:lpstr>
      <vt:lpstr>Procedure</vt:lpstr>
      <vt:lpstr>Procedure</vt:lpstr>
      <vt:lpstr>Answer to the problem</vt:lpstr>
      <vt:lpstr>Answer to the problem</vt:lpstr>
      <vt:lpstr>Answer to the problem</vt:lpstr>
      <vt:lpstr>Answer to the problem</vt:lpstr>
      <vt:lpstr>Answer to the problem</vt:lpstr>
      <vt:lpstr>Answer to the problem</vt:lpstr>
      <vt:lpstr>Procedure</vt:lpstr>
      <vt:lpstr>Answer to the problem</vt:lpstr>
      <vt:lpstr>Answer to the problem</vt:lpstr>
      <vt:lpstr>Answer to the problem</vt:lpstr>
      <vt:lpstr>Answer to the problem</vt:lpstr>
      <vt:lpstr>Answer to the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dc:title>
  <dc:creator>kamlarp satchavarodom</dc:creator>
  <cp:lastModifiedBy>kamlarp satchavarodom</cp:lastModifiedBy>
  <cp:revision>4</cp:revision>
  <dcterms:created xsi:type="dcterms:W3CDTF">2023-10-10T09:51:16Z</dcterms:created>
  <dcterms:modified xsi:type="dcterms:W3CDTF">2023-11-13T03:24:51Z</dcterms:modified>
</cp:coreProperties>
</file>