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714A-26A2-2185-C56A-A9A1F79B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4F132-34B0-D705-430C-11BA445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62D6-32C7-9FA9-8730-E01D55A7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D8F1-D698-A632-49DF-340059E1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2AD9-6604-0675-2FC7-A6E8DE67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43EA-EADA-6E15-6632-FE3F310D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8E7F8-7826-E7C4-E49F-B95B1F02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5EE1-A3CE-1F30-BFF7-4634B93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06B-799B-7846-A089-D5EB83F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DBA8-9EFD-F8C6-8794-11328E1F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03A03-6F4C-E08F-5ABF-B7D956D30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B507D-A451-6FC7-59FD-BFC1AE08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823E-3A9E-DAA9-E2EF-C2E148A7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F58A-AC93-61BB-7B5A-F3149EF7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00A8-32B3-81A9-A2D2-30C8C0D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E004-5B47-119C-2F45-BD93CD54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DFF0-95B7-235D-F696-67E4A764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9830-18A4-4376-7436-BBEE1F87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B4DD-A3BB-6E47-596D-28393C5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71D4-15C6-05E7-C9F2-55CB47E1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42A5-8632-06F2-6235-A40D0AC8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0F5C0-B041-FCEC-119F-F61C586B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5CF8-9A21-488B-0533-EAEE1B5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E61A-E9B9-F2D5-9475-7F0E634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7BFF-DEE1-69B5-2F33-ABBDB972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1C9A-E6F9-7433-5D7D-22FEF93A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26C7-DDB8-9BCC-B3D5-5322E2993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92637-ED9A-DC1E-F9CA-7FB66285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BB2F-979B-AE0D-5533-D58B6124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4C21D-C513-CFBC-6B0C-1CBDA76E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524D-0D5C-AD58-72BF-57343E49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A264-3CAD-F9AD-65BF-5D250B58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972A-591F-8439-660B-2BE9D1A5F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BE75-3F4B-3B3A-ED75-ADAB3FEF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87C48-B810-E771-FD95-E73EA8D0F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21318-885E-8AA7-4582-CAE24C89D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6A01D-5023-89F8-EBC5-4B8CE9F4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5C89B-A749-DF2D-7FD8-43CEBA0A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11FE5-2D3F-E300-8DEF-1901E763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40E7-6006-E22F-76B8-AE7C6A63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8FC86-D65A-DDD4-CE7B-DF43F362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FF0C3-9A68-BE33-9C07-24FBDC62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6B149-2DBF-5807-4115-E9768671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A4BAB-E07F-97D8-A2B0-0F178A03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E6CE2-7FC3-78FA-3E86-E6F0FC67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BBDC-670E-C1D5-09C1-7013D13F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DDB0-0C42-012E-CA21-AAC1BA24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C9D7-A8DD-9A70-F958-0012034D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1CF7-97AC-D886-BDAE-9C2A0BDC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EDC9E-78D7-D024-9B1E-7E06A561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2F85B-C1F4-E65E-42BB-0FFD914C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17957-B3C4-F4DB-8156-A9898EB4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857C-2287-57C5-C0B1-A05939A1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D1E6D-FBC9-707D-7B44-9CD78CD1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967B-743B-C0F4-713B-C3E5BB27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67CF9-216B-749B-29EE-1C3DFF76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3019A-CBE3-0473-D2F7-1C560718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5CEE1-7BEE-8F26-4D56-CF1738EE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6CB7D-7257-3476-C25C-A3B6ED5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0707-F2B9-0312-3E70-56ACFC44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2FB1-B76F-2FBA-3301-0F91BE7F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7B7-254B-4877-AA5F-7D9316FFC3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BD70-8B79-AAF1-2E73-27CF04448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5DE6-4633-D2C6-BA4B-9AF6D6FBA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24D6-8962-46DF-9FC5-00E1C3559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D0D2-7EC3-D0A7-95AB-622D33CC3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1624C-723D-642F-173D-50E48E7C1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DSI_TDA_03</a:t>
            </a:r>
          </a:p>
          <a:p>
            <a:r>
              <a:rPr lang="en-US" dirty="0"/>
              <a:t>Kamlarp Satchavarodom</a:t>
            </a:r>
          </a:p>
          <a:p>
            <a:r>
              <a:rPr lang="en-US" dirty="0"/>
              <a:t>October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2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69F3-140D-7058-6CD4-496ABC58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BBDC-48F1-777A-EA83-34F011EF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- **Presentation Time: 15 minutes**</a:t>
            </a:r>
          </a:p>
          <a:p>
            <a:r>
              <a:rPr lang="en-US" sz="1600" dirty="0"/>
              <a:t>- Use Google Slides or some other visual aid (Keynote, </a:t>
            </a:r>
            <a:r>
              <a:rPr lang="en-US" sz="1600" dirty="0" err="1"/>
              <a:t>Powerpoint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</a:p>
          <a:p>
            <a:r>
              <a:rPr lang="en-US" sz="1600" dirty="0"/>
              <a:t>- Consider the audience. Assume you are presenting to a non-technical audience (executives with the College Board, school administrators, admissions counselors, State officials, etc.).</a:t>
            </a:r>
          </a:p>
          <a:p>
            <a:r>
              <a:rPr lang="en-US" sz="1600" dirty="0"/>
              <a:t>- Start with the **data science problem**.</a:t>
            </a:r>
          </a:p>
          <a:p>
            <a:r>
              <a:rPr lang="en-US" sz="1600" dirty="0"/>
              <a:t>- Use visuals that are appropriately scaled and interpretable.</a:t>
            </a:r>
          </a:p>
          <a:p>
            <a:r>
              <a:rPr lang="en-US" sz="1600" dirty="0"/>
              <a:t>- Talk about your procedure/methodology (high level, **CODE IS ALWAYS INAPPROPRIATE FOR A NON-TECHNICAL AUDIENCE**).</a:t>
            </a:r>
          </a:p>
          <a:p>
            <a:r>
              <a:rPr lang="en-US" sz="1600" dirty="0"/>
              <a:t>- Talk about your primary findings.</a:t>
            </a:r>
          </a:p>
          <a:p>
            <a:r>
              <a:rPr lang="en-US" sz="1600" dirty="0"/>
              <a:t>- Make sure you provide **clear recommendations** that follow logically from your analyses and narrative and answer your data science problem.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325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CBF5-8DEA-5B37-AF23-D2CA0449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7E51-E67A-8EC0-E93C-0C12E050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**Presentation**</a:t>
            </a:r>
          </a:p>
          <a:p>
            <a:r>
              <a:rPr lang="en-US" sz="1600" dirty="0"/>
              <a:t>- Is the problem statement clearly presented?</a:t>
            </a:r>
          </a:p>
          <a:p>
            <a:r>
              <a:rPr lang="en-US" sz="1600" dirty="0"/>
              <a:t>- Does a strong narrative run through the presentation building toward a final conclusion?</a:t>
            </a:r>
          </a:p>
          <a:p>
            <a:r>
              <a:rPr lang="en-US" sz="1600" dirty="0"/>
              <a:t>- Are the conclusions/recommendations clearly stated?</a:t>
            </a:r>
          </a:p>
          <a:p>
            <a:r>
              <a:rPr lang="en-US" sz="1600" dirty="0"/>
              <a:t>- Is the level of technicality appropriate for the intended audience?</a:t>
            </a:r>
          </a:p>
          <a:p>
            <a:r>
              <a:rPr lang="en-US" sz="1600" dirty="0"/>
              <a:t>- Is the student substantially over or under time?</a:t>
            </a:r>
          </a:p>
          <a:p>
            <a:r>
              <a:rPr lang="en-US" sz="1600" dirty="0"/>
              <a:t>- Does the student appropriately pace their presentation?</a:t>
            </a:r>
          </a:p>
          <a:p>
            <a:r>
              <a:rPr lang="en-US" sz="1600" dirty="0"/>
              <a:t>- Does the student deliver their message with clarity and volume?</a:t>
            </a:r>
          </a:p>
          <a:p>
            <a:r>
              <a:rPr lang="en-US" sz="1600" dirty="0"/>
              <a:t>- Are appropriate visualizations generated for the intended audience?</a:t>
            </a:r>
          </a:p>
          <a:p>
            <a:r>
              <a:rPr lang="en-US" sz="1600" dirty="0"/>
              <a:t>- Are visualizations necessary and useful for supporting conclusions/explaining findings?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389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Project1</vt:lpstr>
      <vt:lpstr>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>kamlarp satchavarodom</dc:creator>
  <cp:lastModifiedBy>kamlarp satchavarodom</cp:lastModifiedBy>
  <cp:revision>2</cp:revision>
  <dcterms:created xsi:type="dcterms:W3CDTF">2023-10-10T09:51:16Z</dcterms:created>
  <dcterms:modified xsi:type="dcterms:W3CDTF">2023-10-17T02:16:22Z</dcterms:modified>
</cp:coreProperties>
</file>