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9CFF3-2462-40BE-AAD2-6EA4A061A959}" v="15" dt="2023-10-17T04:01:4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14A-26A2-2185-C56A-A9A1F79B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4F132-34B0-D705-430C-11BA445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62D6-32C7-9FA9-8730-E01D55A7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D8F1-D698-A632-49DF-340059E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2AD9-6604-0675-2FC7-A6E8DE67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3EA-EADA-6E15-6632-FE3F310D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8E7F8-7826-E7C4-E49F-B95B1F02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5EE1-A3CE-1F30-BFF7-4634B93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06B-799B-7846-A089-D5EB83F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DBA8-9EFD-F8C6-8794-11328E1F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03A03-6F4C-E08F-5ABF-B7D956D30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507D-A451-6FC7-59FD-BFC1AE08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823E-3A9E-DAA9-E2EF-C2E148A7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F58A-AC93-61BB-7B5A-F3149EF7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00A8-32B3-81A9-A2D2-30C8C0D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E004-5B47-119C-2F45-BD93CD5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DFF0-95B7-235D-F696-67E4A764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9830-18A4-4376-7436-BBEE1F87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B4DD-A3BB-6E47-596D-28393C5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71D4-15C6-05E7-C9F2-55CB47E1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42A5-8632-06F2-6235-A40D0AC8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F5C0-B041-FCEC-119F-F61C586B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5CF8-9A21-488B-0533-EAEE1B5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E61A-E9B9-F2D5-9475-7F0E634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7BFF-DEE1-69B5-2F33-ABBDB97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1C9A-E6F9-7433-5D7D-22FEF93A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26C7-DDB8-9BCC-B3D5-5322E299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2637-ED9A-DC1E-F9CA-7FB66285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BB2F-979B-AE0D-5533-D58B612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C21D-C513-CFBC-6B0C-1CBDA76E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524D-0D5C-AD58-72BF-57343E49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A264-3CAD-F9AD-65BF-5D250B58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2A-591F-8439-660B-2BE9D1A5F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BE75-3F4B-3B3A-ED75-ADAB3FEF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87C48-B810-E771-FD95-E73EA8D0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21318-885E-8AA7-4582-CAE24C89D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6A01D-5023-89F8-EBC5-4B8CE9F4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5C89B-A749-DF2D-7FD8-43CEBA0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11FE5-2D3F-E300-8DEF-1901E763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40E7-6006-E22F-76B8-AE7C6A63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8FC86-D65A-DDD4-CE7B-DF43F36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FF0C3-9A68-BE33-9C07-24FBDC62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6B149-2DBF-5807-4115-E976867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A4BAB-E07F-97D8-A2B0-0F178A03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E6CE2-7FC3-78FA-3E86-E6F0FC6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BBDC-670E-C1D5-09C1-7013D13F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DDB0-0C42-012E-CA21-AAC1BA24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C9D7-A8DD-9A70-F958-0012034D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1CF7-97AC-D886-BDAE-9C2A0BDC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EDC9E-78D7-D024-9B1E-7E06A561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2F85B-C1F4-E65E-42BB-0FFD914C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7957-B3C4-F4DB-8156-A9898EB4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57C-2287-57C5-C0B1-A05939A1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D1E6D-FBC9-707D-7B44-9CD78CD1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967B-743B-C0F4-713B-C3E5BB27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7CF9-216B-749B-29EE-1C3DFF76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019A-CBE3-0473-D2F7-1C560718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5CEE1-7BEE-8F26-4D56-CF1738EE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6CB7D-7257-3476-C25C-A3B6ED5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0707-F2B9-0312-3E70-56ACFC44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2FB1-B76F-2FBA-3301-0F91BE7F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BD70-8B79-AAF1-2E73-27CF0444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5DE6-4633-D2C6-BA4B-9AF6D6FBA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D0D2-7EC3-D0A7-95AB-622D33CC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Project1 </a:t>
            </a:r>
            <a:br>
              <a:rPr lang="en-US" dirty="0"/>
            </a:br>
            <a:r>
              <a:rPr lang="en-US" sz="4000" dirty="0"/>
              <a:t>version presentation in class with buddy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624C-723D-642F-173D-50E48E7C1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DSI_TDA_03</a:t>
            </a:r>
          </a:p>
          <a:p>
            <a:r>
              <a:rPr lang="en-US" dirty="0"/>
              <a:t>Kamlarp Satchavarodom</a:t>
            </a:r>
          </a:p>
          <a:p>
            <a:r>
              <a:rPr lang="en-US" dirty="0"/>
              <a:t>October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69F3-140D-7058-6CD4-496ABC58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dirty="0"/>
              <a:t>SG has 4 main public transportations; and bus is the 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4E656B-D37A-55F3-5231-31E20882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52857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Average number of passengers per day using public transport in Singapore is 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Helvetica Neue"/>
              </a:rPr>
              <a:t>6.39 millions passengers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transport comprises of the 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Helvetica Neue"/>
              </a:rPr>
              <a:t>bus, train system &amp; taxis. </a:t>
            </a:r>
          </a:p>
          <a:p>
            <a:pPr lvl="1"/>
            <a:r>
              <a:rPr lang="en-US" sz="1600" b="0" i="0" dirty="0">
                <a:solidFill>
                  <a:schemeClr val="accent6"/>
                </a:solidFill>
                <a:effectLst/>
                <a:latin typeface="Helvetica Neue"/>
              </a:rPr>
              <a:t>The Mass Rapid Transit (MRT)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Helvetica Neue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140 stations across six lines (48</a:t>
            </a:r>
          </a:p>
          <a:p>
            <a:pPr lvl="1"/>
            <a:r>
              <a:rPr lang="en-US" sz="1600" b="0" i="0" dirty="0">
                <a:solidFill>
                  <a:schemeClr val="accent5"/>
                </a:solidFill>
                <a:effectLst/>
                <a:latin typeface="Helvetica Neue"/>
              </a:rPr>
              <a:t>The Light Rail Transit (LRT)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: 41 stations across three lines. </a:t>
            </a:r>
          </a:p>
          <a:p>
            <a:pPr lvl="1"/>
            <a:r>
              <a:rPr lang="en-US" sz="1600" b="0" i="0" dirty="0">
                <a:solidFill>
                  <a:srgbClr val="FF99FF"/>
                </a:solidFill>
                <a:effectLst/>
                <a:latin typeface="Helvetica Neue"/>
              </a:rPr>
              <a:t>The bus system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is currently operated by four companies offering different types of transport services such as midnight bus service and feeder bus services that connects passengers within an estate. </a:t>
            </a:r>
          </a:p>
          <a:p>
            <a:pPr lvl="1"/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The 6 taxi operators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and the taxis can be flagged along the street, at designated taxi stands or booked online.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37244-734B-0C4A-1368-86ACFF56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61" y="2217797"/>
            <a:ext cx="4559248" cy="3575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A24EC-32DF-E6C9-595D-8CBCAA0FEA94}"/>
              </a:ext>
            </a:extLst>
          </p:cNvPr>
          <p:cNvSpPr txBox="1"/>
          <p:nvPr/>
        </p:nvSpPr>
        <p:spPr>
          <a:xfrm>
            <a:off x="6982632" y="1690688"/>
            <a:ext cx="46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 Transportation breakdown by Mode</a:t>
            </a:r>
          </a:p>
        </p:txBody>
      </p:sp>
    </p:spTree>
    <p:extLst>
      <p:ext uri="{BB962C8B-B14F-4D97-AF65-F5344CB8AC3E}">
        <p14:creationId xmlns:p14="http://schemas.microsoft.com/office/powerpoint/2010/main" val="190325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C890-D7D8-20E4-976F-E5F03328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bus is also highly recommended transportation for tourist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7DF3F-4C94-DA8A-6C97-9863C4A7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20" y="2617727"/>
            <a:ext cx="5145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5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CBF5-8DEA-5B37-AF23-D2CA0449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and MRT usage is growing year on year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7413BA-8012-3A88-8C6F-3B2F9120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78" y="2590800"/>
            <a:ext cx="52101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C76186-4337-F150-934D-DC2F1940BB7E}"/>
              </a:ext>
            </a:extLst>
          </p:cNvPr>
          <p:cNvSpPr txBox="1"/>
          <p:nvPr/>
        </p:nvSpPr>
        <p:spPr>
          <a:xfrm>
            <a:off x="3484059" y="2021993"/>
            <a:ext cx="46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 Transportation breakdown by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9C0D6-47DB-FFDE-8728-8780E4252D83}"/>
              </a:ext>
            </a:extLst>
          </p:cNvPr>
          <p:cNvSpPr txBox="1"/>
          <p:nvPr/>
        </p:nvSpPr>
        <p:spPr>
          <a:xfrm rot="16200000">
            <a:off x="1211124" y="4241750"/>
            <a:ext cx="342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passengers </a:t>
            </a:r>
          </a:p>
          <a:p>
            <a:pPr algn="ctr"/>
            <a:r>
              <a:rPr lang="en-US" sz="1400" dirty="0"/>
              <a:t>in million in average per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6A665-4E19-7FB7-7040-2B8A6FE5BE78}"/>
              </a:ext>
            </a:extLst>
          </p:cNvPr>
          <p:cNvSpPr txBox="1"/>
          <p:nvPr/>
        </p:nvSpPr>
        <p:spPr>
          <a:xfrm>
            <a:off x="7968343" y="2865713"/>
            <a:ext cx="1253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0" dirty="0">
                <a:solidFill>
                  <a:schemeClr val="accent1"/>
                </a:solidFill>
                <a:effectLst/>
                <a:latin typeface="Helvetica Neue"/>
              </a:rPr>
              <a:t>3,939,000 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02EDE-42CF-6253-71E5-DDED1363CDF3}"/>
              </a:ext>
            </a:extLst>
          </p:cNvPr>
          <p:cNvSpPr txBox="1"/>
          <p:nvPr/>
        </p:nvSpPr>
        <p:spPr>
          <a:xfrm>
            <a:off x="7949195" y="3457707"/>
            <a:ext cx="1267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309,5000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005D6-49C4-F72C-5047-728D7F17B021}"/>
              </a:ext>
            </a:extLst>
          </p:cNvPr>
          <p:cNvSpPr txBox="1"/>
          <p:nvPr/>
        </p:nvSpPr>
        <p:spPr>
          <a:xfrm>
            <a:off x="7949195" y="5299299"/>
            <a:ext cx="1270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0" dirty="0">
                <a:solidFill>
                  <a:schemeClr val="accent6"/>
                </a:solidFill>
                <a:effectLst/>
                <a:latin typeface="Helvetica Neue"/>
              </a:rPr>
              <a:t>954,000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E8F11-8D9B-E1BE-C431-851F6EC3E957}"/>
              </a:ext>
            </a:extLst>
          </p:cNvPr>
          <p:cNvSpPr txBox="1"/>
          <p:nvPr/>
        </p:nvSpPr>
        <p:spPr>
          <a:xfrm>
            <a:off x="7790500" y="5908671"/>
            <a:ext cx="14309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180,000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AEC35-71D8-0D29-B1A8-94981C68195A}"/>
              </a:ext>
            </a:extLst>
          </p:cNvPr>
          <p:cNvSpPr txBox="1"/>
          <p:nvPr/>
        </p:nvSpPr>
        <p:spPr>
          <a:xfrm>
            <a:off x="8264841" y="1992283"/>
            <a:ext cx="168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Avg. Passengers per day</a:t>
            </a:r>
          </a:p>
        </p:txBody>
      </p:sp>
    </p:spTree>
    <p:extLst>
      <p:ext uri="{BB962C8B-B14F-4D97-AF65-F5344CB8AC3E}">
        <p14:creationId xmlns:p14="http://schemas.microsoft.com/office/powerpoint/2010/main" val="360389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CBF5-8DEA-5B37-AF23-D2CA0449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prefer to use bus and train less while it is 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0F5CB-072A-30DF-4667-4F8BA26A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4" y="1842760"/>
            <a:ext cx="5012271" cy="4218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779976-0ADC-E79A-DE40-4202CE3CDA8E}"/>
              </a:ext>
            </a:extLst>
          </p:cNvPr>
          <p:cNvSpPr/>
          <p:nvPr/>
        </p:nvSpPr>
        <p:spPr>
          <a:xfrm>
            <a:off x="2895600" y="3306417"/>
            <a:ext cx="2584174" cy="26239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8F9D3-2A24-6268-0A4C-BAF8F62FFE75}"/>
              </a:ext>
            </a:extLst>
          </p:cNvPr>
          <p:cNvSpPr txBox="1"/>
          <p:nvPr/>
        </p:nvSpPr>
        <p:spPr>
          <a:xfrm>
            <a:off x="838200" y="3306417"/>
            <a:ext cx="1875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BUS and Train has high negative correlation to the rain while has low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This situation be cause from the walking distance issue to the train station and bus stop</a:t>
            </a:r>
          </a:p>
        </p:txBody>
      </p:sp>
    </p:spTree>
    <p:extLst>
      <p:ext uri="{BB962C8B-B14F-4D97-AF65-F5344CB8AC3E}">
        <p14:creationId xmlns:p14="http://schemas.microsoft.com/office/powerpoint/2010/main" val="81293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Project1  version presentation in class with buddy</vt:lpstr>
      <vt:lpstr>SG has 4 main public transportations; and bus is the main</vt:lpstr>
      <vt:lpstr>SG bus is also highly recommended transportation for tourist</vt:lpstr>
      <vt:lpstr>Bus and MRT usage is growing year on year </vt:lpstr>
      <vt:lpstr>People prefer to use bus and train less while it is 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kamlarp satchavarodom</dc:creator>
  <cp:lastModifiedBy>kamlarp satchavarodom</cp:lastModifiedBy>
  <cp:revision>3</cp:revision>
  <dcterms:created xsi:type="dcterms:W3CDTF">2023-10-10T09:51:16Z</dcterms:created>
  <dcterms:modified xsi:type="dcterms:W3CDTF">2023-10-17T04:05:48Z</dcterms:modified>
</cp:coreProperties>
</file>