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59" r:id="rId9"/>
    <p:sldId id="260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0B6-3569-492D-856D-16E051B4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C77E-FCBD-48F7-9A9B-1DA32836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7411-31E2-4092-A013-BCB86248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2B2-E579-4E96-90B6-307331DF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8330-5EB8-42D4-8EA0-B3997B18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B0C-6437-442D-9DCB-16E95984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BD67-34A4-4263-89F2-B0E57DC2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E932-A499-4FB3-9C35-D7146A7D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BA7E-1192-4FE9-80EF-EFF9339E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C880-D1A6-4F0D-A2A5-CCDD3085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7A857-209A-4094-8AA8-D3D9C5F3B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93608-7026-42C6-89A9-3E982904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1B27-014E-4699-BA07-DF35226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6862-4729-4B6B-9899-509A010E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1051-F69A-4873-A042-9FAB55E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706B-85CA-4838-9C8D-7020D037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56EF-30C3-4D36-B234-B38ACA7B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23EB-6558-4992-843A-2ABD66F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23A5-1D65-4698-B79C-FEC296A0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CB41-CFB2-4A9B-956F-0B08D202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29DA-0588-40CE-8E76-1915A395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82541-C4AF-4ED7-865B-439A2BD8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72AF-4545-4B52-B7C3-34310C8D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8E11-C1D7-45EE-B5F8-988AE9B8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84E1-FF7C-47A9-B1DF-1EEC2892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53B4-996B-4DCB-AE2D-27B2F262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9F47-BB2D-4DA8-8EEF-06FFCC15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BED27-90D8-46A4-91A7-30F2DF2D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5B5E-508F-45DC-A1ED-351CF5C0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AE64-7FA2-4F95-B1B7-67FD6CA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4C8F-619B-44F7-B69E-18144D65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5207-8AC1-4DC7-A9BF-D6F9CF87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1947-C765-48A6-BAC2-ECA1A7C6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06D4-00C1-40A7-AF98-8462C765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469AF-94FF-4FD0-966C-93DB549B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DFB73-0DBF-4376-BCF2-24D2CD436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44794-EE84-4845-A56B-80BF6709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8B773-BD46-4F90-954A-DE57DB31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270A0-706D-4ACA-A177-3F49C91A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4807-061F-46B2-BE69-0C510AB4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33892-155A-47B2-9436-054938F2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A4102-6DC0-4D98-8318-7E79446D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75E4-DAED-4D25-A715-B9289D62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1DA08-3F3A-46F6-BD2D-714FF22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DFDE8-F306-41F6-A79F-5E5C2342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7EE7-2812-44CA-A942-2A9B06A8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BAD6-CC31-44D6-B960-0130978B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0896-7926-4BDD-9321-7F9A7342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35B3-E858-4162-A482-CF922534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E1E6F-074F-4143-A051-632CC464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7DBF-3E1A-416A-AC82-64076F2B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A22D-F122-4CA1-9AA6-B549CB1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8EF-C170-4A0C-8C6D-DE9D98C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421A5-2961-449E-9F66-ED0D43A07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A120-49FA-4DBE-8F0A-6033BE18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983B-436E-43AB-A196-B1514B52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7CCC-D144-4A71-8DEC-0A092A90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5340-187F-4BAC-818C-5DE29C85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CC589-6637-43B3-B743-DBA61A6E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A906-F308-4B9E-A3CA-E98AF6AF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C9BF-BEC4-442F-AAB2-D5D5C298F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9EC0-95E4-49FF-8ED4-E9A70BF279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C42E-F6E5-4F45-965B-BAF6375E6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98F2-7441-4FD9-86FF-3A2EAFAA8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40F6-2E23-4808-AB6A-84EBDCD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A9F8-3CDF-459A-8B8B-1C12B542E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064744"/>
            <a:ext cx="8495070" cy="9040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Reg no: 11611575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Role: Web Developer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Work assigned: Grocery Store Web App</a:t>
            </a:r>
          </a:p>
          <a:p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0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EA4A12-7207-4096-B91B-42C986D7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706376"/>
            <a:ext cx="1517772" cy="5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3FEF-A23E-4A21-90F1-7EAE75B9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store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4ADFA-3001-4D12-9138-48C90FD90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1" y="1690688"/>
            <a:ext cx="654090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F8238-7D77-402B-8974-22DB94AFBFF6}"/>
              </a:ext>
            </a:extLst>
          </p:cNvPr>
          <p:cNvSpPr txBox="1"/>
          <p:nvPr/>
        </p:nvSpPr>
        <p:spPr>
          <a:xfrm>
            <a:off x="4111963" y="6123543"/>
            <a:ext cx="396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the information of the new store</a:t>
            </a:r>
          </a:p>
        </p:txBody>
      </p:sp>
    </p:spTree>
    <p:extLst>
      <p:ext uri="{BB962C8B-B14F-4D97-AF65-F5344CB8AC3E}">
        <p14:creationId xmlns:p14="http://schemas.microsoft.com/office/powerpoint/2010/main" val="229618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BB04-A27D-477E-B1BF-06F7787D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Deleting/ Editing a store’s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D5655-F560-4CE2-9C29-47F430A1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50" y="993775"/>
            <a:ext cx="6667500" cy="231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028A0-DB3D-4ACD-9350-21841479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3392488"/>
            <a:ext cx="3151188" cy="2347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5F506-92E2-4BBE-9706-9BD3DE41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88" y="3392488"/>
            <a:ext cx="343217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D7D9F0-D702-4178-9C07-C0C26C1D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412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90FBC-8DC7-4A40-9D86-1D859B05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96FD-B352-43E8-AE3C-57BDCD6D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i="0" dirty="0"/>
              <a:t>Clients choose </a:t>
            </a:r>
            <a:r>
              <a:rPr lang="en-IN" sz="2400" i="0"/>
              <a:t>InfoStride</a:t>
            </a:r>
            <a:r>
              <a:rPr lang="en-IN" sz="2400" i="0" dirty="0"/>
              <a:t> as their workforce partner to complete quick-fill demands.</a:t>
            </a:r>
            <a:endParaRPr lang="en-US" sz="2400" dirty="0"/>
          </a:p>
          <a:p>
            <a:r>
              <a:rPr lang="en-IN" sz="2400" i="0" dirty="0"/>
              <a:t>We work on a global basis, managing PC refreshes, Operating system upgrades, help desk/desk-side support outsourcing, and Quality Assurance testing.</a:t>
            </a:r>
            <a:endParaRPr lang="en-US" sz="2400" dirty="0"/>
          </a:p>
          <a:p>
            <a:r>
              <a:rPr lang="en-IN" sz="2400" i="0" dirty="0"/>
              <a:t>We can quickly deploy a team of IT experts for program management, coordination and implementation of small to large-scale projects.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4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207E-EE88-4513-9B06-066DC3EB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assigned: Grocery Store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E1D6-25D2-4513-8974-CE1E3510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 this app we have builded a portal from where a user can buy the grocery items.</a:t>
            </a:r>
          </a:p>
          <a:p>
            <a:r>
              <a:rPr lang="en-US" sz="2400"/>
              <a:t>Also there is an admin panel, to which the data of various stores registered on the app is available. </a:t>
            </a:r>
          </a:p>
          <a:p>
            <a:r>
              <a:rPr lang="en-US" sz="2400"/>
              <a:t>Worked upon the dashboard part along with the teammates ( managed the CRUD functionality) i.e. to delete the store, add new store or editing the info of the store.</a:t>
            </a:r>
          </a:p>
        </p:txBody>
      </p:sp>
    </p:spTree>
    <p:extLst>
      <p:ext uri="{BB962C8B-B14F-4D97-AF65-F5344CB8AC3E}">
        <p14:creationId xmlns:p14="http://schemas.microsoft.com/office/powerpoint/2010/main" val="40017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2C4CE-B552-48F8-A3E8-9BBD56D9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Technologies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E928-8B84-41C1-BFAB-71884FD5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This app is based upon MERN stack</a:t>
            </a:r>
          </a:p>
          <a:p>
            <a:r>
              <a:rPr lang="en-US" sz="2400"/>
              <a:t>React Js has been used for the front end part</a:t>
            </a:r>
          </a:p>
          <a:p>
            <a:r>
              <a:rPr lang="en-US" sz="2400"/>
              <a:t>Node Js for the backend of the app, mongo as a database</a:t>
            </a:r>
          </a:p>
          <a:p>
            <a:r>
              <a:rPr lang="en-US" sz="2400"/>
              <a:t>Express.js used to simply development and making the code easier to write and securing it</a:t>
            </a:r>
          </a:p>
        </p:txBody>
      </p:sp>
    </p:spTree>
    <p:extLst>
      <p:ext uri="{BB962C8B-B14F-4D97-AF65-F5344CB8AC3E}">
        <p14:creationId xmlns:p14="http://schemas.microsoft.com/office/powerpoint/2010/main" val="53829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67931-EC43-44E2-B260-408EA274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MERN stack has been selected?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BFE1-2C58-4853-82F0-6A433E1B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42178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MERN stack is perfect for building all kinds of applications, from dynamic single-page applications to complex enterprise and social media apps so this stack has been used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 our project has dynamic requirements, adding the new stores and managing their data properly, so MERN stack is suitable for it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1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F9A4-4C65-454A-ACFD-6B6D4C5C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It 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41EA3-C0E7-42CC-89F9-B40C1C599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833"/>
          <a:stretch/>
        </p:blipFill>
        <p:spPr>
          <a:xfrm>
            <a:off x="964809" y="1253331"/>
            <a:ext cx="1052512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50D82-14B9-459B-9573-33D9CB1A232F}"/>
              </a:ext>
            </a:extLst>
          </p:cNvPr>
          <p:cNvSpPr txBox="1"/>
          <p:nvPr/>
        </p:nvSpPr>
        <p:spPr>
          <a:xfrm>
            <a:off x="828675" y="5741831"/>
            <a:ext cx="10525125" cy="4351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Working model of MERN stack </a:t>
            </a:r>
          </a:p>
        </p:txBody>
      </p:sp>
    </p:spTree>
    <p:extLst>
      <p:ext uri="{BB962C8B-B14F-4D97-AF65-F5344CB8AC3E}">
        <p14:creationId xmlns:p14="http://schemas.microsoft.com/office/powerpoint/2010/main" val="62171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93C72-C471-4D92-ACB4-C2AC3F57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Packages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0957-8D24-4C97-AC0A-085B0034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Node Mailer</a:t>
            </a:r>
          </a:p>
          <a:p>
            <a:r>
              <a:rPr lang="en-US" sz="2400"/>
              <a:t>Html Pdf</a:t>
            </a:r>
          </a:p>
          <a:p>
            <a:r>
              <a:rPr lang="en-US" sz="2400"/>
              <a:t>Bcrypt</a:t>
            </a:r>
          </a:p>
          <a:p>
            <a:r>
              <a:rPr lang="en-US" sz="2400"/>
              <a:t>JWT Token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614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61C-5009-4004-A239-E5E72766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Screenshots of the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3E208-01EA-4B86-8CD3-B5A8B4A16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36" r="1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45EF5-4AE2-4DE8-8D64-9FB0AB3D6568}"/>
              </a:ext>
            </a:extLst>
          </p:cNvPr>
          <p:cNvSpPr txBox="1"/>
          <p:nvPr/>
        </p:nvSpPr>
        <p:spPr>
          <a:xfrm>
            <a:off x="828675" y="5741831"/>
            <a:ext cx="10525125" cy="4351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Login page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08483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AAB8-3781-4469-B36C-2274A950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Landing page for Admin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3147A-CFC9-46D5-8C06-BAE1D4F9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A5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73584-A125-4BD7-9AAC-9DA19535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3231784"/>
            <a:ext cx="4974336" cy="231306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B9198-87E2-4CEA-80A7-FDC688E4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30" y="3245852"/>
            <a:ext cx="5249299" cy="24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Company Overview</vt:lpstr>
      <vt:lpstr>Project assigned: Grocery Store App</vt:lpstr>
      <vt:lpstr>Technologies Used</vt:lpstr>
      <vt:lpstr>Why MERN stack has been selected?</vt:lpstr>
      <vt:lpstr>How It Works</vt:lpstr>
      <vt:lpstr>Packages Used </vt:lpstr>
      <vt:lpstr>Screenshots of the project</vt:lpstr>
      <vt:lpstr>Landing page for Admin</vt:lpstr>
      <vt:lpstr>Adding a new store</vt:lpstr>
      <vt:lpstr>Deleting/ Editing a store’s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2020-07-15T16:42:08Z</dcterms:created>
  <dcterms:modified xsi:type="dcterms:W3CDTF">2020-07-15T16:53:53Z</dcterms:modified>
</cp:coreProperties>
</file>