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af681a7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af681a7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f681a7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f681a7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af681a72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af681a7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af681a7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af681a7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af681a7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af681a7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af681a7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af681a7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f681a7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f681a7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af681a7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af681a7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af681a7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af681a7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af681a7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af681a7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Padd</a:t>
            </a:r>
            <a:r>
              <a:rPr b="1" lang="en-GB" sz="2400"/>
              <a:t>ing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 technique used in image processing to add extra pixels around the edges of an image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Often done to maintain the spatial dimensions of an image when applying convolutional filters or other image transformations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Done to avoid losing information at the borders of the image during filtering operations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Types of Image Padding: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Constant padding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Nearest Value padding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Periodic padding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Mirror padding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Filter</a:t>
            </a:r>
            <a:r>
              <a:rPr b="1" lang="en-GB" sz="2400"/>
              <a:t>ing</a:t>
            </a:r>
            <a:endParaRPr b="1" sz="24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325" y="3334700"/>
            <a:ext cx="2212699" cy="194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325" y="1093800"/>
            <a:ext cx="2212699" cy="193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00" y="1096300"/>
            <a:ext cx="2212699" cy="192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400" y="3334700"/>
            <a:ext cx="2264975" cy="20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293700" y="587400"/>
            <a:ext cx="3462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Gabor Filter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Filtering</a:t>
            </a:r>
            <a:endParaRPr b="1" sz="24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0" y="1096300"/>
            <a:ext cx="2212699" cy="192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93700" y="587400"/>
            <a:ext cx="3462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Wavelet</a:t>
            </a:r>
            <a:r>
              <a:rPr lang="en-GB" sz="1800">
                <a:solidFill>
                  <a:schemeClr val="dk2"/>
                </a:solidFill>
              </a:rPr>
              <a:t> Filter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900" y="1115763"/>
            <a:ext cx="2152751" cy="188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00" y="3168200"/>
            <a:ext cx="2212700" cy="20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2026" y="3168200"/>
            <a:ext cx="2390831" cy="20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Padd</a:t>
            </a:r>
            <a:r>
              <a:rPr b="1" lang="en-GB" sz="2400"/>
              <a:t>ing</a:t>
            </a:r>
            <a:endParaRPr b="1"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Zero Padding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Zero padding adds pixels with a zero intensity (black pixels) around the edges of the image.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Commonly used in convolutional neural networks (CNNs) to keep the output size the same as the input size after applying a convolutional filter.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Original image:                       		Zero padded image(Margin 2):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r>
              <a:rPr lang="en-GB" sz="1100">
                <a:solidFill>
                  <a:schemeClr val="dk1"/>
                </a:solidFill>
              </a:rPr>
              <a:t>0 0 0 0 0 0 0 0 0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0 0 0 0 0 0 0 0 0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1 1 1 1 			0 0 </a:t>
            </a:r>
            <a:r>
              <a:rPr lang="en-GB" sz="1100">
                <a:solidFill>
                  <a:schemeClr val="dk1"/>
                </a:solidFill>
              </a:rPr>
              <a:t>1 1 1 1 1 0 0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1 1 1 1 1 			</a:t>
            </a:r>
            <a:r>
              <a:rPr lang="en-GB" sz="1100">
                <a:solidFill>
                  <a:schemeClr val="dk1"/>
                </a:solidFill>
              </a:rPr>
              <a:t>0 0 1 1 1 1 1 0 0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1 1 1 1 	===&gt;		</a:t>
            </a:r>
            <a:r>
              <a:rPr lang="en-GB" sz="1100">
                <a:solidFill>
                  <a:schemeClr val="dk1"/>
                </a:solidFill>
              </a:rPr>
              <a:t>0 0 1 1 1 1 1 0 0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1 1 1 1 1 			</a:t>
            </a:r>
            <a:r>
              <a:rPr lang="en-GB" sz="1100">
                <a:solidFill>
                  <a:schemeClr val="dk1"/>
                </a:solidFill>
              </a:rPr>
              <a:t>0 0 1 1 1 1 1 0 0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1 1 1 1 1			</a:t>
            </a:r>
            <a:r>
              <a:rPr lang="en-GB" sz="1100">
                <a:solidFill>
                  <a:schemeClr val="dk1"/>
                </a:solidFill>
              </a:rPr>
              <a:t>0 0 1 1 1 1 1 0 0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0 0 0 0 0 0 0 0 0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0 0 0 0 0 0 0 0 0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Padding</a:t>
            </a:r>
            <a:endParaRPr b="1" sz="24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Nearest Value</a:t>
            </a:r>
            <a:r>
              <a:rPr b="1" lang="en-GB" sz="1300">
                <a:solidFill>
                  <a:schemeClr val="dk1"/>
                </a:solidFill>
              </a:rPr>
              <a:t> Padding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Also known as replicate padding, extends the border pixels outward by replicating the value of the edge pixels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Maintains the intensity values at the edges and is useful in certain filtering operations to prevent abrupt changes at the borders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Original image:                    </a:t>
            </a:r>
            <a:r>
              <a:rPr lang="en-GB" sz="1100">
                <a:solidFill>
                  <a:schemeClr val="dk1"/>
                </a:solidFill>
              </a:rPr>
              <a:t>   	Nearest Value p</a:t>
            </a:r>
            <a:r>
              <a:rPr lang="en-GB" sz="1100">
                <a:solidFill>
                  <a:schemeClr val="dk1"/>
                </a:solidFill>
              </a:rPr>
              <a:t>added image(Margin 2):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1 1 1 2 3 3 3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1 1 1 2 3 3 3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2 3			1 1 1 2 3 3 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4 5 6			4 4 4 5 6 6 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7 8 9			7 7 7 8 9 9 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7 7 7 8 9 9 9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r>
              <a:rPr lang="en-GB" sz="1100">
                <a:solidFill>
                  <a:schemeClr val="dk1"/>
                </a:solidFill>
              </a:rPr>
              <a:t>7 7 7 8 9 9 9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Padding</a:t>
            </a:r>
            <a:endParaRPr b="1" sz="24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58">
                <a:solidFill>
                  <a:schemeClr val="dk1"/>
                </a:solidFill>
              </a:rPr>
              <a:t>Periodic</a:t>
            </a:r>
            <a:r>
              <a:rPr b="1" lang="en-GB" sz="1558">
                <a:solidFill>
                  <a:schemeClr val="dk1"/>
                </a:solidFill>
              </a:rPr>
              <a:t> Padding</a:t>
            </a:r>
            <a:endParaRPr b="1" sz="15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</a:rPr>
              <a:t>Periodic padding, also known as circular padding, wraps the image around itself. The pixels from the opposite edge of the image are used as the padding.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chemeClr val="dk1"/>
                </a:solidFill>
              </a:rPr>
              <a:t>Useful in certain signal processing applications where the image is considered to be periodic.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Original image:                       Periodic padded image(Margin 1):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</a:t>
            </a:r>
            <a:r>
              <a:rPr lang="en-GB" sz="1100">
                <a:solidFill>
                  <a:schemeClr val="dk1"/>
                </a:solidFill>
              </a:rPr>
              <a:t>9 7 8 9 7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1 2 3		</a:t>
            </a:r>
            <a:r>
              <a:rPr lang="en-GB" sz="1100">
                <a:solidFill>
                  <a:schemeClr val="dk1"/>
                </a:solidFill>
              </a:rPr>
              <a:t>3 1 2 3 1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4 5 6 		6 4 5 6 4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7 8 9 		9 7 8 9 7 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3 1 2 3 1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Padding</a:t>
            </a:r>
            <a:endParaRPr b="1" sz="24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Mirror</a:t>
            </a:r>
            <a:r>
              <a:rPr b="1" lang="en-GB" sz="1300">
                <a:solidFill>
                  <a:schemeClr val="dk1"/>
                </a:solidFill>
              </a:rPr>
              <a:t> Padding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Mirror padding, also known as symmetric padding, mirrors the image content at the borders.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For example, if the border pixels have values [1, 2, 3], symmetric padding would add [2, 1] outside the border.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Useful for reducing boundary artifacts in image processing and preserving edge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Original image:                       Zero padded image(Margin 2):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r>
              <a:rPr lang="en-GB" sz="1100">
                <a:solidFill>
                  <a:schemeClr val="dk1"/>
                </a:solidFill>
              </a:rPr>
              <a:t>5 4 5 6 5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 2 3			2 1 2 3 2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4 5 6 			5 4 5 6 5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7 8 9			8 7 8 9 8</a:t>
            </a:r>
            <a:endParaRPr sz="11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5 4 5 6 5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Filtering</a:t>
            </a:r>
            <a:endParaRPr b="1" sz="2400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Image filtering refers to the process of applying various image processing techniques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NIfTI images, commonly used in medical imaging and neuroimaging, is a file format designed to store neuroimaging data, typically derived from 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MRI (Magnetic Resonance Imaging)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CT (Computed Tomography)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PET (Positron Emission Tomography) scans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Filtering these images involves applying algorithms that enhance, modify, or analyze the image data for various purposes.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Filtering</a:t>
            </a:r>
            <a:endParaRPr b="1" sz="24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1003675"/>
            <a:ext cx="8520600" cy="4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Types: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Mean Filter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LoG filter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Laws filter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Gabor filter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-GB" sz="1100">
                <a:solidFill>
                  <a:schemeClr val="dk1"/>
                </a:solidFill>
              </a:rPr>
              <a:t>Wavelet filter</a:t>
            </a:r>
            <a:endParaRPr sz="1100">
              <a:solidFill>
                <a:schemeClr val="dk1"/>
              </a:solidFill>
            </a:endParaRPr>
          </a:p>
          <a:p>
            <a:pPr indent="-298450" lvl="1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GB" sz="1100">
                <a:solidFill>
                  <a:schemeClr val="dk1"/>
                </a:solidFill>
              </a:rPr>
              <a:t>Daubechies</a:t>
            </a:r>
            <a:endParaRPr sz="1100">
              <a:solidFill>
                <a:schemeClr val="dk1"/>
              </a:solidFill>
            </a:endParaRPr>
          </a:p>
          <a:p>
            <a:pPr indent="-298450" lvl="1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GB" sz="1100">
                <a:solidFill>
                  <a:schemeClr val="dk1"/>
                </a:solidFill>
              </a:rPr>
              <a:t>Coiflet</a:t>
            </a:r>
            <a:endParaRPr sz="1100">
              <a:solidFill>
                <a:schemeClr val="dk1"/>
              </a:solidFill>
            </a:endParaRPr>
          </a:p>
          <a:p>
            <a:pPr indent="-298450" lvl="1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GB" sz="1100">
                <a:solidFill>
                  <a:schemeClr val="dk1"/>
                </a:solidFill>
              </a:rPr>
              <a:t>Haar</a:t>
            </a:r>
            <a:endParaRPr sz="1100">
              <a:solidFill>
                <a:schemeClr val="dk1"/>
              </a:solidFill>
            </a:endParaRPr>
          </a:p>
          <a:p>
            <a:pPr indent="-298450" lvl="1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GB" sz="1100">
                <a:solidFill>
                  <a:schemeClr val="dk1"/>
                </a:solidFill>
              </a:rPr>
              <a:t>Simoncelli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Filtering</a:t>
            </a:r>
            <a:endParaRPr b="1" sz="24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375" y="1343725"/>
            <a:ext cx="1953650" cy="18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25" y="1350500"/>
            <a:ext cx="1953650" cy="18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56150" y="885725"/>
            <a:ext cx="6993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Mean Filtering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50" y="3334675"/>
            <a:ext cx="1953652" cy="173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6151" y="3334675"/>
            <a:ext cx="1992868" cy="17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0" y="29975"/>
            <a:ext cx="9144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Padding</a:t>
            </a:r>
            <a:endParaRPr b="1" sz="2400"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00" y="635975"/>
            <a:ext cx="8520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LoG filtering</a:t>
            </a:r>
            <a:endParaRPr sz="14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00" y="3202825"/>
            <a:ext cx="1927399" cy="18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00" y="1190875"/>
            <a:ext cx="1927401" cy="182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75" y="1190875"/>
            <a:ext cx="1953650" cy="18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00" y="3175050"/>
            <a:ext cx="1953652" cy="173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