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A657-B2D0-4E4A-9801-A331B302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811BC-E1BD-4A45-B067-73EEE09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A9E8-02CF-47F8-8151-BDF8262D8CC9}" type="datetimeFigureOut">
              <a:rPr lang="en-IN" smtClean="0"/>
              <a:t>15/09/2019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44134-D8C1-4461-A057-34D3CF51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C924B-EB11-47EE-9577-92D039BE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7C72-0878-47FB-95BB-A86593C11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1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7377E-41AF-4227-8CA6-A4CE7E6D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8308-9BDB-4870-BD44-C7A47896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F3AF7-DAC0-41B9-AA31-43ECED806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A9E8-02CF-47F8-8151-BDF8262D8CC9}" type="datetimeFigureOut">
              <a:rPr lang="en-IN" smtClean="0"/>
              <a:t>15/09/2019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AC392-5652-402D-B7FA-A64E5D4F1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0181-876E-4E5E-AE5E-233954951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7C72-0878-47FB-95BB-A86593C11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6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610F2D-640C-4915-9304-C3F9A11F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A3793-3EE1-4C2B-81FB-C4CF3901C6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8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Kamlesh Karpentar</dc:creator>
  <cp:lastModifiedBy>Kamlesh Karpentar</cp:lastModifiedBy>
  <cp:revision>1</cp:revision>
  <dcterms:created xsi:type="dcterms:W3CDTF">2019-09-15T06:10:17Z</dcterms:created>
  <dcterms:modified xsi:type="dcterms:W3CDTF">2019-09-15T06:10:17Z</dcterms:modified>
</cp:coreProperties>
</file>