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Ecommerce Website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Stationery &amp; Sports Store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Expand offline sales to online channel</a:t>
            </a:r>
          </a:p>
          <a:p>
            <a:r>
              <a:t>Home delivery (cart ≥ INR 500)</a:t>
            </a:r>
          </a:p>
          <a:p>
            <a:r>
              <a:t>Store pickup with scheduling</a:t>
            </a:r>
          </a:p>
          <a:p>
            <a:r>
              <a:t>Enhance customer loyalty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Local customers within delivery radius</a:t>
            </a:r>
          </a:p>
          <a:p>
            <a:r>
              <a:t>Walk-in customers preferring scheduled pickups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Registration &amp; Login</a:t>
            </a:r>
          </a:p>
          <a:p>
            <a:r>
              <a:t>Product Catalog &amp; Search</a:t>
            </a:r>
          </a:p>
          <a:p>
            <a:r>
              <a:t>Cart &amp; Checkout</a:t>
            </a:r>
          </a:p>
          <a:p>
            <a:r>
              <a:t>Payments &amp; Notifications</a:t>
            </a:r>
          </a:p>
          <a:p>
            <a:r>
              <a:t>Order Tracking</a:t>
            </a:r>
          </a:p>
          <a:p>
            <a:r>
              <a:t>Admin Dashboard &amp; Reports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Delivery &amp; Pickup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Delivery: Limited to pin codes, min order INR 500</a:t>
            </a:r>
          </a:p>
          <a:p>
            <a:r>
              <a:t>Pickup: Choose slot, order prepared in advance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React/Next.js, Flutter/React Native</a:t>
            </a:r>
          </a:p>
          <a:p>
            <a:r>
              <a:t>Backend: Node.js/Express or Django</a:t>
            </a:r>
          </a:p>
          <a:p>
            <a:r>
              <a:t>Database: PostgreSQL/MySQL</a:t>
            </a:r>
          </a:p>
          <a:p>
            <a:r>
              <a:t>Payments: Razorpay, PayU, Stripe</a:t>
            </a:r>
          </a:p>
          <a:p>
            <a:r>
              <a:t>Hosting: AWS/GCP/Azure</a:t>
            </a:r>
          </a:p>
          <a:p>
            <a:r>
              <a:t>Notifications: Twilio, Firebase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Website MVP</a:t>
            </a:r>
          </a:p>
          <a:p>
            <a:r>
              <a:t>Phase 2: Mobile Apps + Logistics</a:t>
            </a:r>
          </a:p>
          <a:p>
            <a:r>
              <a:t>Phase 3: Loyalty &amp; AI Recommendations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trike="sngStrike" dirty="0"/>
              <a:t>Development: INR 2–5 Lakhs</a:t>
            </a:r>
          </a:p>
          <a:p>
            <a:r>
              <a:rPr dirty="0"/>
              <a:t>Hosting: INR 3K–8K/month</a:t>
            </a:r>
            <a:r>
              <a:rPr lang="en-US" dirty="0"/>
              <a:t> (low initially)</a:t>
            </a:r>
            <a:endParaRPr dirty="0"/>
          </a:p>
          <a:p>
            <a:r>
              <a:rPr strike="sngStrike" dirty="0"/>
              <a:t>Marketing: INR 10K–30K/month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Increased sales &amp; reach</a:t>
            </a:r>
          </a:p>
          <a:p>
            <a:r>
              <a:t>Customer convenience</a:t>
            </a:r>
          </a:p>
          <a:p>
            <a:r>
              <a:t>Inventory management</a:t>
            </a:r>
          </a:p>
          <a:p>
            <a:r>
              <a:t>Brand visibility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Ecommerce Website Proposal</vt:lpstr>
      <vt:lpstr>Business Objectives</vt:lpstr>
      <vt:lpstr>Target Users</vt:lpstr>
      <vt:lpstr>Core Features</vt:lpstr>
      <vt:lpstr>Delivery &amp; Pickup Flow</vt:lpstr>
      <vt:lpstr>Technology Stack</vt:lpstr>
      <vt:lpstr>Implementation Plan</vt:lpstr>
      <vt:lpstr>Cost Considerations</vt:lpstr>
      <vt:lpstr>Expected Benefits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Kamlesh Kumar</cp:lastModifiedBy>
  <cp:revision>3</cp:revision>
  <dcterms:created xsi:type="dcterms:W3CDTF">2013-01-27T09:14:16Z</dcterms:created>
  <dcterms:modified xsi:type="dcterms:W3CDTF">2025-08-24T02:28:04Z</dcterms:modified>
  <cp:category/>
</cp:coreProperties>
</file>