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/>
            <a:r>
              <a:rPr lang="en-IN" sz="1800" b="1" dirty="0"/>
              <a:t>			</a:t>
            </a:r>
            <a:r>
              <a:rPr lang="en-IN" sz="2200" b="1" dirty="0">
                <a:highlight>
                  <a:srgbClr val="FFFF00"/>
                </a:highlight>
              </a:rPr>
              <a:t>Parent 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IDENTIFICATION PATENT</a:t>
            </a:r>
          </a:p>
          <a:p>
            <a:pPr marL="0" indent="0" latinLnBrk="1">
              <a:buNone/>
            </a:pPr>
            <a:r>
              <a:rPr lang="en-IN" sz="1600" dirty="0"/>
              <a:t>🚨</a:t>
            </a:r>
            <a:r>
              <a:rPr lang="en-IN" sz="1400" dirty="0"/>
              <a:t>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600" dirty="0"/>
              <a:t>⚠️</a:t>
            </a:r>
            <a:r>
              <a:rPr lang="en-IN" sz="1400" dirty="0"/>
              <a:t>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600" dirty="0"/>
              <a:t>📚</a:t>
            </a:r>
            <a:r>
              <a:rPr lang="en-IN" sz="1400" dirty="0"/>
              <a:t>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RESOLUTION PATENT</a:t>
            </a:r>
          </a:p>
          <a:p>
            <a:pPr marL="0" indent="0" latinLnBrk="1">
              <a:buNone/>
            </a:pPr>
            <a:r>
              <a:rPr lang="en-IN" sz="2000" dirty="0"/>
              <a:t>🛠️</a:t>
            </a:r>
            <a:r>
              <a:rPr lang="en-IN" sz="1400" dirty="0"/>
              <a:t>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800100" y="5103674"/>
            <a:ext cx="104394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7" latinLnBrk="1"/>
            <a:r>
              <a:rPr lang="en-GB" sz="2400" dirty="0"/>
              <a:t>                                🔧</a:t>
            </a:r>
            <a:r>
              <a:rPr lang="en-GB" sz="1400" dirty="0"/>
              <a:t>INTELLIGENT HEALING (Cross-cutting):</a:t>
            </a:r>
          </a:p>
          <a:p>
            <a:pPr lvl="8" latinLnBrk="1"/>
            <a:r>
              <a:rPr lang="en-GB" sz="1400" dirty="0"/>
              <a:t>                                                       -&gt; Context-aware Correction</a:t>
            </a:r>
          </a:p>
          <a:p>
            <a:pPr lvl="8" latinLnBrk="1"/>
            <a:r>
              <a:rPr lang="en-GB" sz="1400" dirty="0"/>
              <a:t>		         -&gt; Multi-alternative Generation</a:t>
            </a:r>
          </a:p>
          <a:p>
            <a:pPr lvl="8" latinLnBrk="1"/>
            <a:r>
              <a:rPr lang="en-GB" sz="1400" dirty="0"/>
              <a:t>		         -&gt; Confidence-based Selection</a:t>
            </a:r>
          </a:p>
          <a:p>
            <a:pPr lvl="8" latinLnBrk="1"/>
            <a:r>
              <a:rPr lang="en-GB" sz="1400" dirty="0"/>
              <a:t>		         -&gt; Explainable Outputs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59354"/>
              </p:ext>
            </p:extLst>
          </p:nvPr>
        </p:nvGraphicFramePr>
        <p:xfrm>
          <a:off x="0" y="75414"/>
          <a:ext cx="12085165" cy="6844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4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677971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2121031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2422689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  <a:gridCol w="3808431">
                  <a:extLst>
                    <a:ext uri="{9D8B030D-6E8A-4147-A177-3AD203B41FA5}">
                      <a16:colId xmlns:a16="http://schemas.microsoft.com/office/drawing/2014/main" val="658534363"/>
                    </a:ext>
                  </a:extLst>
                </a:gridCol>
              </a:tblGrid>
              <a:tr h="2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"AES256"}}]}'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Temporal-Context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Identifies deprecated package manager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Updates to current package manager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Multi-alternative Generation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multiple installation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Contextual Discontinuity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Flags security policy violations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Geospatial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Applies least privilege principles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Confidence-based Selection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Chooses most secure proven approach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Statistical Outlier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unrealistic memory allocation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Numerical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statistically appropriate values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Shows reasoning for correction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KG Lookup Validator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flag names against knowledge base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Precision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Fixes specific parameter inaccuracies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Context-aware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Maintains tool functionality intent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Citation Verifier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against official standards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Provenance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accurate qualification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Clarifies requirement vs recommendation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non-scored)"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Semantic Logic Analyzer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unreliable variable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Logical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Implements robust conditional logic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6737"/>
              </p:ext>
            </p:extLst>
          </p:nvPr>
        </p:nvGraphicFramePr>
        <p:xfrm>
          <a:off x="838200" y="1244338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Proactively suggests dnf for Amazon Linux 2023 contexts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3249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726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   Parent Patent – Architecture  🔍 EXTRACTION → ⚖️ IDENTIFICATION → 🔧 RESOLUTION → 🔄 FEEDBACK 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9</cp:revision>
  <dcterms:created xsi:type="dcterms:W3CDTF">2025-09-27T23:30:07Z</dcterms:created>
  <dcterms:modified xsi:type="dcterms:W3CDTF">2025-09-28T03:40:46Z</dcterms:modified>
</cp:coreProperties>
</file>