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283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Group Members</a:t>
            </a:r>
          </a:p>
          <a:p>
            <a:r>
              <a:rPr lang="en-US" dirty="0"/>
              <a:t>Duaa Omer</a:t>
            </a:r>
          </a:p>
          <a:p>
            <a:r>
              <a:rPr lang="en-US" dirty="0"/>
              <a:t>Kamlesh Kumar</a:t>
            </a:r>
          </a:p>
          <a:p>
            <a:r>
              <a:rPr lang="en-US" dirty="0"/>
              <a:t>Abdullah Fazeel</a:t>
            </a:r>
          </a:p>
          <a:p>
            <a:r>
              <a:rPr lang="en-US" dirty="0"/>
              <a:t>Mastora Alizada</a:t>
            </a:r>
          </a:p>
        </p:txBody>
      </p:sp>
    </p:spTree>
    <p:extLst>
      <p:ext uri="{BB962C8B-B14F-4D97-AF65-F5344CB8AC3E}">
        <p14:creationId xmlns:p14="http://schemas.microsoft.com/office/powerpoint/2010/main" val="350338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intuitive GUI made using PyQt5 library</a:t>
            </a:r>
          </a:p>
          <a:p>
            <a:r>
              <a:rPr lang="en-US" dirty="0"/>
              <a:t>Search bar to enter query</a:t>
            </a:r>
          </a:p>
          <a:p>
            <a:r>
              <a:rPr lang="en-US" dirty="0"/>
              <a:t>Results displayed in pages of 6 </a:t>
            </a:r>
            <a:r>
              <a:rPr lang="en-US"/>
              <a:t>results each</a:t>
            </a:r>
            <a:endParaRPr lang="en-US" dirty="0"/>
          </a:p>
          <a:p>
            <a:r>
              <a:rPr lang="en-US" dirty="0"/>
              <a:t>Option to upload new json file by browsing through computer memory and selecting any json file.</a:t>
            </a:r>
          </a:p>
        </p:txBody>
      </p:sp>
    </p:spTree>
    <p:extLst>
      <p:ext uri="{BB962C8B-B14F-4D97-AF65-F5344CB8AC3E}">
        <p14:creationId xmlns:p14="http://schemas.microsoft.com/office/powerpoint/2010/main" val="95943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68" y="2121652"/>
            <a:ext cx="6815669" cy="1460793"/>
          </a:xfrm>
        </p:spPr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uestions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081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Implemented in Python</a:t>
            </a:r>
            <a:r>
              <a:rPr lang="en-US" dirty="0"/>
              <a:t>. </a:t>
            </a:r>
          </a:p>
          <a:p>
            <a:r>
              <a:rPr lang="en-US" dirty="0"/>
              <a:t>Search engine program can be used to index and then search a dataset of json files for relevant documents. </a:t>
            </a:r>
          </a:p>
          <a:p>
            <a:r>
              <a:rPr lang="en-US" dirty="0"/>
              <a:t> Performs two major functions: indexing and searching.</a:t>
            </a:r>
          </a:p>
          <a:p>
            <a:r>
              <a:rPr lang="en-US" dirty="0"/>
              <a:t> Creates lexicon, forward index, inverted index (divided into barrels), and some other reference documents. </a:t>
            </a:r>
          </a:p>
          <a:p>
            <a:r>
              <a:rPr lang="en-US" dirty="0"/>
              <a:t>Lexicon and inverted index </a:t>
            </a:r>
            <a:r>
              <a:rPr lang="en-US" b="1" dirty="0"/>
              <a:t>stored in json files, </a:t>
            </a:r>
            <a:r>
              <a:rPr lang="en-US" dirty="0"/>
              <a:t>forward index just used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4722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dirty="0" err="1"/>
              <a:t>choosen</a:t>
            </a:r>
            <a:r>
              <a:rPr lang="en-US" dirty="0"/>
              <a:t> </a:t>
            </a:r>
            <a:r>
              <a:rPr lang="en-US" dirty="0" err="1"/>
              <a:t>Nela-gt</a:t>
            </a:r>
            <a:r>
              <a:rPr lang="en-US" dirty="0"/>
              <a:t> dataset for searching</a:t>
            </a:r>
          </a:p>
          <a:p>
            <a:pPr lvl="1"/>
            <a:r>
              <a:rPr lang="en-US" sz="2400" b="1" dirty="0"/>
              <a:t>Reason :  </a:t>
            </a:r>
            <a:r>
              <a:rPr lang="en-US" dirty="0"/>
              <a:t>Because it contains the relevant data about real world. Which is more 	interesting to work with.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Lexicon stores each unique word with assigned word ID. (</a:t>
            </a:r>
            <a:r>
              <a:rPr lang="en-US" sz="2000" dirty="0"/>
              <a:t>For new file is added then the same lexicon is appended </a:t>
            </a:r>
            <a:r>
              <a:rPr lang="en-US" dirty="0"/>
              <a:t>)</a:t>
            </a:r>
          </a:p>
          <a:p>
            <a:r>
              <a:rPr lang="en-US" dirty="0"/>
              <a:t>Forward index stores word IDs and lists of positions of words against document ID of each document the word occurs in. (</a:t>
            </a:r>
            <a:r>
              <a:rPr lang="en-US" sz="2000" dirty="0"/>
              <a:t>For new file the same code is used as for others)</a:t>
            </a:r>
            <a:endParaRPr lang="en-US" dirty="0"/>
          </a:p>
          <a:p>
            <a:r>
              <a:rPr lang="en-US" dirty="0"/>
              <a:t>Inverted index stores document IDs and hitlists (lists of positions of words) against each word ID. (</a:t>
            </a:r>
            <a:r>
              <a:rPr lang="en-US" sz="2000" dirty="0"/>
              <a:t>For new file the same code is used as for others but some new condition are added.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8257"/>
          </a:xfrm>
        </p:spPr>
        <p:txBody>
          <a:bodyPr/>
          <a:lstStyle/>
          <a:p>
            <a:r>
              <a:rPr lang="en-US" b="1" dirty="0"/>
              <a:t>Emphasis</a:t>
            </a:r>
            <a:r>
              <a:rPr lang="en-US" dirty="0"/>
              <a:t> on useability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40599"/>
          </a:xfrm>
        </p:spPr>
        <p:txBody>
          <a:bodyPr/>
          <a:lstStyle/>
          <a:p>
            <a:pPr lvl="1"/>
            <a:r>
              <a:rPr lang="en-US" dirty="0"/>
              <a:t>We have used the same code for the new file.</a:t>
            </a:r>
          </a:p>
          <a:p>
            <a:pPr lvl="1"/>
            <a:r>
              <a:rPr lang="en-US" dirty="0"/>
              <a:t>By using only one </a:t>
            </a:r>
            <a:r>
              <a:rPr lang="en-US" b="1" dirty="0"/>
              <a:t>Emphasis</a:t>
            </a:r>
            <a:r>
              <a:rPr lang="en-US" dirty="0"/>
              <a:t> on useability of </a:t>
            </a:r>
            <a:r>
              <a:rPr lang="en-US" dirty="0" err="1"/>
              <a:t>codelobal</a:t>
            </a:r>
            <a:r>
              <a:rPr lang="en-US" dirty="0"/>
              <a:t> variable to switch between multiple cases for single and all files at a time.</a:t>
            </a:r>
          </a:p>
          <a:p>
            <a:pPr lvl="1"/>
            <a:r>
              <a:rPr lang="en-US" b="1" dirty="0"/>
              <a:t>This was our major emphasis.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6483-8BB6-4DDB-9DB1-D88205AC774D}"/>
              </a:ext>
            </a:extLst>
          </p:cNvPr>
          <p:cNvSpPr txBox="1"/>
          <p:nvPr/>
        </p:nvSpPr>
        <p:spPr>
          <a:xfrm>
            <a:off x="1480457" y="4265413"/>
            <a:ext cx="706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dirty="0"/>
              <a:t>Two major functions 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0FF8BB-3030-4229-A6D3-DFB1FA2EB26A}"/>
              </a:ext>
            </a:extLst>
          </p:cNvPr>
          <p:cNvSpPr txBox="1">
            <a:spLocks/>
          </p:cNvSpPr>
          <p:nvPr/>
        </p:nvSpPr>
        <p:spPr>
          <a:xfrm>
            <a:off x="1325878" y="4837612"/>
            <a:ext cx="9601196" cy="1175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7F0969-FFCB-45B8-9BBD-B4AB090DB43E}"/>
              </a:ext>
            </a:extLst>
          </p:cNvPr>
          <p:cNvSpPr txBox="1">
            <a:spLocks/>
          </p:cNvSpPr>
          <p:nvPr/>
        </p:nvSpPr>
        <p:spPr>
          <a:xfrm>
            <a:off x="1447801" y="4706979"/>
            <a:ext cx="9601196" cy="1175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These two function are called by button on GUI every time :</a:t>
            </a:r>
          </a:p>
          <a:p>
            <a:pPr lvl="1"/>
            <a:r>
              <a:rPr lang="en-US" b="1" dirty="0"/>
              <a:t>Searching() </a:t>
            </a:r>
            <a:r>
              <a:rPr lang="en-US" b="1" dirty="0">
                <a:sym typeface="Wingdings" panose="05000000000000000000" pitchFamily="2" charset="2"/>
              </a:rPr>
              <a:t> to search words.</a:t>
            </a:r>
            <a:endParaRPr lang="en-US" b="1" dirty="0"/>
          </a:p>
          <a:p>
            <a:pPr lvl="1"/>
            <a:r>
              <a:rPr lang="en-US" b="1" dirty="0" err="1"/>
              <a:t>Data_fun</a:t>
            </a:r>
            <a:r>
              <a:rPr lang="en-US" b="1" dirty="0"/>
              <a:t>()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 to process all the data</a:t>
            </a:r>
          </a:p>
        </p:txBody>
      </p:sp>
    </p:spTree>
    <p:extLst>
      <p:ext uri="{BB962C8B-B14F-4D97-AF65-F5344CB8AC3E}">
        <p14:creationId xmlns:p14="http://schemas.microsoft.com/office/powerpoint/2010/main" val="222153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off </a:t>
            </a:r>
            <a:r>
              <a:rPr lang="en-US" dirty="0"/>
              <a:t>between Scalability and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Inverted index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is stored in the form of barrels.</a:t>
            </a:r>
          </a:p>
          <a:p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But when there are more then 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200 K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articles then </a:t>
            </a:r>
            <a:r>
              <a:rPr lang="en-US" sz="1800" dirty="0">
                <a:solidFill>
                  <a:srgbClr val="24292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there is always lack of memory within any system.</a:t>
            </a:r>
          </a:p>
          <a:p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But Now Our program is capable of working even with </a:t>
            </a:r>
            <a:r>
              <a:rPr lang="en-US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1M Articles (More scalable). </a:t>
            </a:r>
          </a:p>
          <a:p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Although It was running quite faster with 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100K articles. </a:t>
            </a:r>
            <a:endParaRPr lang="en-US" sz="1800" dirty="0">
              <a:solidFill>
                <a:srgbClr val="24292F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4292F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6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8310"/>
            <a:ext cx="9601196" cy="661850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B9964-7840-4C81-BF90-BD5FBFD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5" y="1084363"/>
            <a:ext cx="6399007" cy="3137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DEE3D54-BB12-4259-9A7B-4E64CEBB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27A8A8-9FF1-4C3C-BEF9-203F42F5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59" y="2591768"/>
            <a:ext cx="6260528" cy="3318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34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word in query, first find its ID in the lexicon.</a:t>
            </a:r>
          </a:p>
          <a:p>
            <a:r>
              <a:rPr lang="en-US" dirty="0"/>
              <a:t>Then find corresponding entry in the correct barrel of inverted index</a:t>
            </a:r>
          </a:p>
          <a:p>
            <a:r>
              <a:rPr lang="en-US" dirty="0"/>
              <a:t>Rank of each document calculated according to the number of times word comes in article, positions of the words and how close they are to each 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Multi-Word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than one word, intersection of all the document lists is taken</a:t>
            </a:r>
          </a:p>
          <a:p>
            <a:r>
              <a:rPr lang="en-US" dirty="0"/>
              <a:t>If there are more than 20 results containing all terms, only those results displayed</a:t>
            </a:r>
          </a:p>
          <a:p>
            <a:r>
              <a:rPr lang="en-US" dirty="0"/>
              <a:t>Otherwise results containing only some of the terms also ranked and displayed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68225-CA2D-45AF-B721-670ACD5A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84" y="4297767"/>
            <a:ext cx="6929550" cy="3384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736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493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Segoe UI</vt:lpstr>
      <vt:lpstr>Organic</vt:lpstr>
      <vt:lpstr>Search Engine</vt:lpstr>
      <vt:lpstr>Implementation</vt:lpstr>
      <vt:lpstr>Data Sets Used</vt:lpstr>
      <vt:lpstr>Lexicon and Indices</vt:lpstr>
      <vt:lpstr>Emphasis on useability of code</vt:lpstr>
      <vt:lpstr>Trade off between Scalability and Speed</vt:lpstr>
      <vt:lpstr>Searching</vt:lpstr>
      <vt:lpstr>Searching</vt:lpstr>
      <vt:lpstr>Multi-Word Search </vt:lpstr>
      <vt:lpstr>GUI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Omer</dc:creator>
  <cp:lastModifiedBy> </cp:lastModifiedBy>
  <cp:revision>13</cp:revision>
  <dcterms:created xsi:type="dcterms:W3CDTF">2022-01-02T15:35:38Z</dcterms:created>
  <dcterms:modified xsi:type="dcterms:W3CDTF">2022-01-03T09:58:18Z</dcterms:modified>
</cp:coreProperties>
</file>