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9" r:id="rId3"/>
    <p:sldId id="257" r:id="rId4"/>
    <p:sldId id="319" r:id="rId5"/>
    <p:sldId id="318" r:id="rId6"/>
    <p:sldId id="321" r:id="rId7"/>
    <p:sldId id="314" r:id="rId8"/>
    <p:sldId id="322" r:id="rId9"/>
    <p:sldId id="311" r:id="rId10"/>
    <p:sldId id="312" r:id="rId11"/>
    <p:sldId id="313" r:id="rId12"/>
    <p:sldId id="315" r:id="rId13"/>
    <p:sldId id="316" r:id="rId14"/>
    <p:sldId id="317" r:id="rId15"/>
    <p:sldId id="320" r:id="rId16"/>
    <p:sldId id="261" r:id="rId17"/>
  </p:sldIdLst>
  <p:sldSz cx="9144000" cy="5143500" type="screen16x9"/>
  <p:notesSz cx="6858000" cy="9144000"/>
  <p:embeddedFontLst>
    <p:embeddedFont>
      <p:font typeface="Crimson Text" panose="02000503000000000000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Vidalok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3C191-D67D-45D5-9DCC-AFF48BC1227E}">
  <a:tblStyle styleId="{DAC3C191-D67D-45D5-9DCC-AFF48BC12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88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2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3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96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512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0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92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2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38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2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45882E15-D8EB-4944-AA09-2C8BD6C6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59028" y="3143250"/>
            <a:ext cx="1825893" cy="1825893"/>
          </a:xfrm>
          <a:prstGeom prst="rect">
            <a:avLst/>
          </a:prstGeom>
        </p:spPr>
      </p:pic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25" y="8049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Presentation</a:t>
            </a:r>
            <a:endParaRPr sz="60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50" y="270135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Snake Game in Assembly Language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616405"/>
            <a:ext cx="6091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CHECK_BOUNDARY_COLLISION:</a:t>
            </a: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moves the x and y coordinates of snake in al, ah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the coordinates of boundaries all four boundaries one by one in ‘bl’.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compares bl with al, if both are same. 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Wrap around the respective boundary : i.e. for wrapping from right it changes the x coordinates of snake with the coordinates of right wall (defined in .code segment).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0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616405"/>
            <a:ext cx="5710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CHECK_SNAKE_COLLISION:</a:t>
            </a: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moves the coordinates of snake’s head in al and ah.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Loop is used which runs for the length of snack, and coordinates of other segments of snack are saved in dl and dh one by one.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Then coordinates of snake’s head and other segments in dl and dh are compared. If there is any match then game is over.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3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CLEAR_SCREEN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Using this </a:t>
            </a:r>
            <a:r>
              <a:rPr lang="en-US" sz="1600" b="1" dirty="0">
                <a:solidFill>
                  <a:schemeClr val="dk1"/>
                </a:solidFill>
              </a:rPr>
              <a:t>instead of </a:t>
            </a:r>
            <a:r>
              <a:rPr lang="en-US" sz="1600" b="1" dirty="0" err="1">
                <a:solidFill>
                  <a:schemeClr val="dk1"/>
                </a:solidFill>
              </a:rPr>
              <a:t>clsr</a:t>
            </a:r>
            <a:r>
              <a:rPr lang="en-US" sz="1600" dirty="0">
                <a:solidFill>
                  <a:schemeClr val="dk1"/>
                </a:solidFill>
              </a:rPr>
              <a:t>, because </a:t>
            </a:r>
            <a:r>
              <a:rPr lang="en-US" sz="1600" dirty="0" err="1">
                <a:solidFill>
                  <a:schemeClr val="dk1"/>
                </a:solidFill>
              </a:rPr>
              <a:t>clsr</a:t>
            </a:r>
            <a:r>
              <a:rPr lang="en-US" sz="1600" dirty="0">
                <a:solidFill>
                  <a:schemeClr val="dk1"/>
                </a:solidFill>
              </a:rPr>
              <a:t> clears only some portion of screen. Where as we need whole screen to be wiped.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We defined an array of 110 (total x coordinates used in program), and initialized it with “ ”.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Then printed it 24(total y coordinate used in program) times using a new line every time. </a:t>
            </a:r>
          </a:p>
        </p:txBody>
      </p:sp>
      <p:sp>
        <p:nvSpPr>
          <p:cNvPr id="4" name="Google Shape;255;p37">
            <a:extLst>
              <a:ext uri="{FF2B5EF4-FFF2-40B4-BE49-F238E27FC236}">
                <a16:creationId xmlns:a16="http://schemas.microsoft.com/office/drawing/2014/main" id="{4E909FCB-F03A-4BB8-9D51-33CD7B7B7EDD}"/>
              </a:ext>
            </a:extLst>
          </p:cNvPr>
          <p:cNvSpPr txBox="1">
            <a:spLocks/>
          </p:cNvSpPr>
          <p:nvPr/>
        </p:nvSpPr>
        <p:spPr>
          <a:xfrm>
            <a:off x="713225" y="2921770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SCORE_DISPLAY</a:t>
            </a:r>
          </a:p>
        </p:txBody>
      </p:sp>
      <p:sp>
        <p:nvSpPr>
          <p:cNvPr id="5" name="Google Shape;256;p37">
            <a:extLst>
              <a:ext uri="{FF2B5EF4-FFF2-40B4-BE49-F238E27FC236}">
                <a16:creationId xmlns:a16="http://schemas.microsoft.com/office/drawing/2014/main" id="{DFE42EF0-1335-4B68-A906-98215E9C807A}"/>
              </a:ext>
            </a:extLst>
          </p:cNvPr>
          <p:cNvSpPr txBox="1">
            <a:spLocks/>
          </p:cNvSpPr>
          <p:nvPr/>
        </p:nvSpPr>
        <p:spPr>
          <a:xfrm>
            <a:off x="713250" y="3579235"/>
            <a:ext cx="764589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moves the cursor to the ( 16 , 0), where 16 = (</a:t>
            </a:r>
            <a:r>
              <a:rPr lang="en-US" sz="1600" dirty="0" err="1">
                <a:solidFill>
                  <a:schemeClr val="dk1"/>
                </a:solidFill>
              </a:rPr>
              <a:t>left_wall</a:t>
            </a:r>
            <a:r>
              <a:rPr lang="en-US" sz="1600" dirty="0">
                <a:solidFill>
                  <a:schemeClr val="dk1"/>
                </a:solidFill>
              </a:rPr>
              <a:t> + 8 [other characters of “score  : ” string]),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And simply print the score.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GENERATE_FOOD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1892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In y coordinate we need food in y coordinate from 4 to 19.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Using randomize function : generate value between 4 and 19, using EAX = 15 and then adding 4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In x coordinate we need food in x coordinate from 9 to 107.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Using randomize function : generate value between 9 and 107 using EAX = and then adding 14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 At the end move cursor at that (x , y) and print ‘X’ for food.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4" name="Google Shape;256;p37">
            <a:extLst>
              <a:ext uri="{FF2B5EF4-FFF2-40B4-BE49-F238E27FC236}">
                <a16:creationId xmlns:a16="http://schemas.microsoft.com/office/drawing/2014/main" id="{EDA83C7E-2147-4D05-BE52-5B43896B1308}"/>
              </a:ext>
            </a:extLst>
          </p:cNvPr>
          <p:cNvSpPr txBox="1">
            <a:spLocks/>
          </p:cNvSpPr>
          <p:nvPr/>
        </p:nvSpPr>
        <p:spPr>
          <a:xfrm>
            <a:off x="713250" y="3124200"/>
            <a:ext cx="7645890" cy="189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EFAC6-E66C-4130-88B4-0336083F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21" y="3238500"/>
            <a:ext cx="4518179" cy="241543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2433D23-3339-410D-867F-0B78955C1B6E}"/>
              </a:ext>
            </a:extLst>
          </p:cNvPr>
          <p:cNvSpPr/>
          <p:nvPr/>
        </p:nvSpPr>
        <p:spPr>
          <a:xfrm>
            <a:off x="6834569" y="3337560"/>
            <a:ext cx="1090232" cy="754940"/>
          </a:xfrm>
          <a:prstGeom prst="wedgeEllipseCallout">
            <a:avLst>
              <a:gd name="adj1" fmla="val -79501"/>
              <a:gd name="adj2" fmla="val 983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839F0-D78C-4287-9477-FD4DE7DE5035}"/>
              </a:ext>
            </a:extLst>
          </p:cNvPr>
          <p:cNvSpPr/>
          <p:nvPr/>
        </p:nvSpPr>
        <p:spPr>
          <a:xfrm>
            <a:off x="6720841" y="3561141"/>
            <a:ext cx="131768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YUMMY!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D1AB8D5-663D-41E2-84DB-462D14B83CAB}"/>
              </a:ext>
            </a:extLst>
          </p:cNvPr>
          <p:cNvSpPr/>
          <p:nvPr/>
        </p:nvSpPr>
        <p:spPr>
          <a:xfrm>
            <a:off x="4689086" y="3561141"/>
            <a:ext cx="1316594" cy="754940"/>
          </a:xfrm>
          <a:prstGeom prst="wedgeEllipseCallout">
            <a:avLst>
              <a:gd name="adj1" fmla="val 60163"/>
              <a:gd name="adj2" fmla="val 478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D430F-D290-4D2D-AED2-37AEA4AC79E9}"/>
              </a:ext>
            </a:extLst>
          </p:cNvPr>
          <p:cNvSpPr/>
          <p:nvPr/>
        </p:nvSpPr>
        <p:spPr>
          <a:xfrm>
            <a:off x="4625821" y="3607308"/>
            <a:ext cx="13176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NONONONO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5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CHECK_FOOD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366825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Store the coordinates of food in temporary variables.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compare the coordinates of snack with the coordinates of food stored in temp variable.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if both the coordinates are same then food is eaten.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If food is eaten again call </a:t>
            </a:r>
            <a:r>
              <a:rPr lang="en-US" sz="1600" dirty="0" err="1">
                <a:solidFill>
                  <a:schemeClr val="dk1"/>
                </a:solidFill>
              </a:rPr>
              <a:t>generate_function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F58A3-CD2B-4748-8D5A-C51C0FE9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356360"/>
            <a:ext cx="5330631" cy="28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0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START_SNAKE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This procedure calls the </a:t>
            </a:r>
            <a:r>
              <a:rPr lang="en-US" sz="1600" dirty="0" err="1">
                <a:solidFill>
                  <a:schemeClr val="dk1"/>
                </a:solidFill>
              </a:rPr>
              <a:t>generate_food</a:t>
            </a:r>
            <a:r>
              <a:rPr lang="en-US" sz="1600" dirty="0">
                <a:solidFill>
                  <a:schemeClr val="dk1"/>
                </a:solidFill>
              </a:rPr>
              <a:t> procedure to randomly generate the food within the boundaries of game.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then uses </a:t>
            </a:r>
            <a:r>
              <a:rPr lang="en-US" sz="1600" dirty="0" err="1">
                <a:solidFill>
                  <a:schemeClr val="dk1"/>
                </a:solidFill>
              </a:rPr>
              <a:t>Readkey</a:t>
            </a:r>
            <a:r>
              <a:rPr lang="en-US" sz="1600" dirty="0">
                <a:solidFill>
                  <a:schemeClr val="dk1"/>
                </a:solidFill>
              </a:rPr>
              <a:t> if there is any input then compares with I, J ,K , L. then changes the coordinates of snake position accordingly.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But If there is no input then use the previous input again to change the coordinates.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According to the change of coordinates the snake is repositioned using </a:t>
            </a:r>
            <a:r>
              <a:rPr lang="en-US" sz="1600" dirty="0" err="1">
                <a:solidFill>
                  <a:schemeClr val="dk1"/>
                </a:solidFill>
              </a:rPr>
              <a:t>draw_snake</a:t>
            </a:r>
            <a:r>
              <a:rPr lang="en-US" sz="1600" dirty="0">
                <a:solidFill>
                  <a:schemeClr val="dk1"/>
                </a:solidFill>
              </a:rPr>
              <a:t> and </a:t>
            </a:r>
            <a:r>
              <a:rPr lang="en-US" sz="1600" dirty="0" err="1">
                <a:solidFill>
                  <a:schemeClr val="dk1"/>
                </a:solidFill>
              </a:rPr>
              <a:t>update_snake</a:t>
            </a:r>
            <a:r>
              <a:rPr lang="en-US" sz="1600" dirty="0">
                <a:solidFill>
                  <a:schemeClr val="dk1"/>
                </a:solidFill>
              </a:rPr>
              <a:t> function.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After every input the snake is being checked for any collision with itself and with the boundary walls and actions are taken in respective functions.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7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994850" y="194894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Assembly Language Supremacy, SIUUUU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636044" y="832192"/>
            <a:ext cx="3871912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Team Members</a:t>
            </a:r>
            <a:endParaRPr sz="2800" dirty="0"/>
          </a:p>
        </p:txBody>
      </p:sp>
      <p:sp>
        <p:nvSpPr>
          <p:cNvPr id="4" name="Google Shape;278;p39">
            <a:extLst>
              <a:ext uri="{FF2B5EF4-FFF2-40B4-BE49-F238E27FC236}">
                <a16:creationId xmlns:a16="http://schemas.microsoft.com/office/drawing/2014/main" id="{90CF7645-A1CC-425D-9009-34B3C78E4F60}"/>
              </a:ext>
            </a:extLst>
          </p:cNvPr>
          <p:cNvSpPr txBox="1">
            <a:spLocks/>
          </p:cNvSpPr>
          <p:nvPr/>
        </p:nvSpPr>
        <p:spPr>
          <a:xfrm>
            <a:off x="1200150" y="3564758"/>
            <a:ext cx="264318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2000" dirty="0"/>
              <a:t>Usama Qureshi</a:t>
            </a:r>
          </a:p>
          <a:p>
            <a:r>
              <a:rPr lang="en-US" sz="2000" dirty="0"/>
              <a:t>(338954)</a:t>
            </a:r>
          </a:p>
        </p:txBody>
      </p:sp>
      <p:sp>
        <p:nvSpPr>
          <p:cNvPr id="5" name="Google Shape;278;p39">
            <a:extLst>
              <a:ext uri="{FF2B5EF4-FFF2-40B4-BE49-F238E27FC236}">
                <a16:creationId xmlns:a16="http://schemas.microsoft.com/office/drawing/2014/main" id="{FC517522-ABAA-41B9-B213-85296B1AE9C2}"/>
              </a:ext>
            </a:extLst>
          </p:cNvPr>
          <p:cNvSpPr txBox="1">
            <a:spLocks/>
          </p:cNvSpPr>
          <p:nvPr/>
        </p:nvSpPr>
        <p:spPr>
          <a:xfrm>
            <a:off x="3250406" y="3564758"/>
            <a:ext cx="264318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2000" dirty="0"/>
              <a:t>Kamlesh Kumar (348395)</a:t>
            </a:r>
          </a:p>
        </p:txBody>
      </p:sp>
      <p:sp>
        <p:nvSpPr>
          <p:cNvPr id="6" name="Google Shape;278;p39">
            <a:extLst>
              <a:ext uri="{FF2B5EF4-FFF2-40B4-BE49-F238E27FC236}">
                <a16:creationId xmlns:a16="http://schemas.microsoft.com/office/drawing/2014/main" id="{2015EBFA-42C1-47DF-BAA0-FB51B562560C}"/>
              </a:ext>
            </a:extLst>
          </p:cNvPr>
          <p:cNvSpPr txBox="1">
            <a:spLocks/>
          </p:cNvSpPr>
          <p:nvPr/>
        </p:nvSpPr>
        <p:spPr>
          <a:xfrm>
            <a:off x="5350669" y="3564758"/>
            <a:ext cx="264318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2000" dirty="0"/>
              <a:t>Muhammad Talha (338796)</a:t>
            </a:r>
          </a:p>
        </p:txBody>
      </p:sp>
      <p:pic>
        <p:nvPicPr>
          <p:cNvPr id="10" name="Picture 9" descr="A snake with its mouth open&#10;&#10;Description automatically generated with medium confidence">
            <a:extLst>
              <a:ext uri="{FF2B5EF4-FFF2-40B4-BE49-F238E27FC236}">
                <a16:creationId xmlns:a16="http://schemas.microsoft.com/office/drawing/2014/main" id="{E77C4A76-8E98-4682-A3CA-3F5B3D07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95" y="1578742"/>
            <a:ext cx="1751377" cy="1844419"/>
          </a:xfrm>
          <a:prstGeom prst="rect">
            <a:avLst/>
          </a:prstGeom>
        </p:spPr>
      </p:pic>
      <p:pic>
        <p:nvPicPr>
          <p:cNvPr id="12" name="Picture 11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A148212F-5D05-4269-93C5-703A4CDC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091" y="1844409"/>
            <a:ext cx="1910479" cy="1596392"/>
          </a:xfrm>
          <a:prstGeom prst="rect">
            <a:avLst/>
          </a:prstGeom>
        </p:spPr>
      </p:pic>
      <p:pic>
        <p:nvPicPr>
          <p:cNvPr id="16" name="Picture 1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D1C06851-8DD7-47C5-9420-0D69AD1D4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66" b="93750" l="10000" r="95488">
                        <a14:foregroundMark x1="46951" y1="18254" x2="52056" y2="7387"/>
                        <a14:foregroundMark x1="39756" y1="14782" x2="37073" y2="13492"/>
                        <a14:foregroundMark x1="35488" y1="90476" x2="52439" y2="93452"/>
                        <a14:foregroundMark x1="52439" y1="93452" x2="79512" y2="87401"/>
                        <a14:foregroundMark x1="79512" y1="87401" x2="93171" y2="78968"/>
                        <a14:foregroundMark x1="93171" y1="78968" x2="92561" y2="67758"/>
                        <a14:foregroundMark x1="92561" y1="67758" x2="91098" y2="65972"/>
                        <a14:foregroundMark x1="48415" y1="12599" x2="52317" y2="17758"/>
                        <a14:foregroundMark x1="25732" y1="92758" x2="53415" y2="93750"/>
                        <a14:foregroundMark x1="42683" y1="16270" x2="34512" y2="16567"/>
                        <a14:foregroundMark x1="95488" y1="69444" x2="94268" y2="79067"/>
                        <a14:backgroundMark x1="51585" y1="3968" x2="54756" y2="6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7745" y="1578742"/>
            <a:ext cx="1500421" cy="1844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83738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410085"/>
            <a:ext cx="491031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We have designed our game in</a:t>
            </a:r>
            <a:r>
              <a:rPr lang="en-US" sz="2400" b="1" dirty="0">
                <a:solidFill>
                  <a:schemeClr val="dk1"/>
                </a:solidFill>
              </a:rPr>
              <a:t> modular</a:t>
            </a:r>
            <a:r>
              <a:rPr lang="en-US" sz="2400" dirty="0">
                <a:solidFill>
                  <a:schemeClr val="dk1"/>
                </a:solidFill>
              </a:rPr>
              <a:t>, i.e. different procedure for each task to make it easier to understand and implement. So to explain the working we proceed with all the procedures…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625340C-DAFD-4930-8971-2D8D9ACA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05" y="1576002"/>
            <a:ext cx="3956969" cy="2963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2410500" y="267369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—Some famous snake</a:t>
            </a:r>
            <a:endParaRPr sz="2800"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subTitle" idx="1"/>
          </p:nvPr>
        </p:nvSpPr>
        <p:spPr>
          <a:xfrm>
            <a:off x="1842900" y="1951645"/>
            <a:ext cx="54582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/>
              <a:t>“hissssssssssssss”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127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290625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Displays three options i.e. Start Game, Instructions, Exit Game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And an </a:t>
            </a:r>
            <a:r>
              <a:rPr lang="en-US" sz="1600" b="1" dirty="0">
                <a:solidFill>
                  <a:schemeClr val="dk1"/>
                </a:solidFill>
              </a:rPr>
              <a:t>arrow</a:t>
            </a:r>
            <a:r>
              <a:rPr lang="en-US" sz="1600" dirty="0">
                <a:solidFill>
                  <a:schemeClr val="dk1"/>
                </a:solidFill>
              </a:rPr>
              <a:t> represents which option is currently selected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Menu can be traversed using I and K buttons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And S button is used to select the option</a:t>
            </a:r>
          </a:p>
          <a:p>
            <a:pPr marL="0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CA8D-D0A0-4B64-8658-C6F0106E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1304377"/>
            <a:ext cx="4960788" cy="2534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6BAFA-8A52-4766-852A-2FDC69FC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0" y="1304377"/>
            <a:ext cx="5951388" cy="30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267765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 </a:t>
            </a:r>
            <a:r>
              <a:rPr lang="en-US" sz="1600" b="1" dirty="0">
                <a:solidFill>
                  <a:schemeClr val="dk1"/>
                </a:solidFill>
              </a:rPr>
              <a:t>entire screen is redisplayed </a:t>
            </a:r>
            <a:r>
              <a:rPr lang="en-US" sz="1600" dirty="0">
                <a:solidFill>
                  <a:schemeClr val="dk1"/>
                </a:solidFill>
              </a:rPr>
              <a:t>each time the user presses I or k to move in the menu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There are 3 labels i.e. case1, case2, case3 each representing the three options</a:t>
            </a:r>
          </a:p>
          <a:p>
            <a:pPr marL="285750" indent="-285750"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Conditional jumps </a:t>
            </a:r>
            <a:r>
              <a:rPr lang="en-US" sz="1600" dirty="0">
                <a:solidFill>
                  <a:schemeClr val="dk1"/>
                </a:solidFill>
              </a:rPr>
              <a:t>to jump to the specific label</a:t>
            </a:r>
          </a:p>
          <a:p>
            <a:pPr marL="0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1CA8D-D0A0-4B64-8658-C6F0106E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0" y="1304377"/>
            <a:ext cx="5951388" cy="30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DRAW_BOUNDARY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We use character at Ascii code (219) as wall element.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This procedure first moves cursor to upper left corner of boundary i.e. (8,2).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Then use a loop to generate with 100 count to print the horizontal upper boundary.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Another loop runs for 20 times to draw left and right boundary. In this loop move cursor to (8,2) keep increasing y coordinate print a single wall element, increase x by 99 print the element. Repeat the loop.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After completing above loop move 8 to dl. Now we are at                     left-lower corner print the element 100 times.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5E82A-82B1-4938-B58E-6E7683E0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16220">
            <a:off x="6069000" y="3994026"/>
            <a:ext cx="2893275" cy="154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22135-7E4B-4E8C-A2D0-BE60F4855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5129">
            <a:off x="6868880" y="3480576"/>
            <a:ext cx="3442284" cy="17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GAMEOVER_DISPLAY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259383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ASCII ART stored in BYTE sized arrays</a:t>
            </a:r>
          </a:p>
          <a:p>
            <a:pPr marL="285750" indent="-285750"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Uses </a:t>
            </a:r>
            <a:r>
              <a:rPr lang="en-US" sz="2000" dirty="0" err="1">
                <a:solidFill>
                  <a:schemeClr val="dk1"/>
                </a:solidFill>
              </a:rPr>
              <a:t>writeString</a:t>
            </a:r>
            <a:r>
              <a:rPr lang="en-US" sz="2000" dirty="0">
                <a:solidFill>
                  <a:schemeClr val="dk1"/>
                </a:solidFill>
              </a:rPr>
              <a:t> to display that ASCII ART once the game is over</a:t>
            </a:r>
          </a:p>
          <a:p>
            <a:pPr marL="0" indent="0">
              <a:buSzPts val="11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8B798-E519-4665-B46C-46385DE8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2" y="1295562"/>
            <a:ext cx="6569235" cy="32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61640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START_SNAKE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31295"/>
            <a:ext cx="764589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This procedure calls the </a:t>
            </a:r>
            <a:r>
              <a:rPr lang="en-US" sz="1600" b="1" dirty="0" err="1">
                <a:solidFill>
                  <a:schemeClr val="dk1"/>
                </a:solidFill>
              </a:rPr>
              <a:t>generate_food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procedure to randomly generate the food within the boundaries of game.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then uses </a:t>
            </a:r>
            <a:r>
              <a:rPr lang="en-US" sz="1600" b="1" dirty="0" err="1">
                <a:solidFill>
                  <a:schemeClr val="dk1"/>
                </a:solidFill>
              </a:rPr>
              <a:t>Readkey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if there is any input then compares with I, J ,K , L. then changes the coordinates of snake position accordingly.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But If there is no input then use the previous input again to change the coordinates. 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According to the change of coordinates the snake is repositioned using </a:t>
            </a:r>
            <a:r>
              <a:rPr lang="en-US" sz="1600" b="1" dirty="0" err="1">
                <a:solidFill>
                  <a:schemeClr val="dk1"/>
                </a:solidFill>
              </a:rPr>
              <a:t>draw_snake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and </a:t>
            </a:r>
            <a:r>
              <a:rPr lang="en-US" sz="1600" b="1" dirty="0" err="1">
                <a:solidFill>
                  <a:schemeClr val="dk1"/>
                </a:solidFill>
              </a:rPr>
              <a:t>update_snake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function.</a:t>
            </a:r>
          </a:p>
          <a:p>
            <a:pPr marL="285750" indent="-285750">
              <a:buSzPts val="1100"/>
            </a:pPr>
            <a:r>
              <a:rPr lang="en-US" sz="1600" dirty="0">
                <a:solidFill>
                  <a:schemeClr val="dk1"/>
                </a:solidFill>
              </a:rPr>
              <a:t>After every input the snake is being checked for any collision with itself and with the boundary walls and actions are taken in respective functions.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8099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925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Montserrat</vt:lpstr>
      <vt:lpstr>Vidaloka</vt:lpstr>
      <vt:lpstr>Crimson Text</vt:lpstr>
      <vt:lpstr>Lato</vt:lpstr>
      <vt:lpstr>Arial</vt:lpstr>
      <vt:lpstr>Minimalist Business Slides by Slidesgo</vt:lpstr>
      <vt:lpstr>Project Presentation</vt:lpstr>
      <vt:lpstr>Team Members</vt:lpstr>
      <vt:lpstr>Our Approach</vt:lpstr>
      <vt:lpstr>—Some famous snake</vt:lpstr>
      <vt:lpstr>MENU</vt:lpstr>
      <vt:lpstr>MENU</vt:lpstr>
      <vt:lpstr>DRAW_BOUNDARY</vt:lpstr>
      <vt:lpstr>GAMEOVER_DISPLAY</vt:lpstr>
      <vt:lpstr>START_SNAKE</vt:lpstr>
      <vt:lpstr>CHECK_BOUNDARY_COLLISION:</vt:lpstr>
      <vt:lpstr>CHECK_SNAKE_COLLISION:</vt:lpstr>
      <vt:lpstr>CLEAR_SCREEN</vt:lpstr>
      <vt:lpstr>GENERATE_FOOD</vt:lpstr>
      <vt:lpstr>CHECK_FOOD</vt:lpstr>
      <vt:lpstr>START_SNAKE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Muhammad Talha</dc:creator>
  <cp:lastModifiedBy>Muhammad Talha</cp:lastModifiedBy>
  <cp:revision>2</cp:revision>
  <dcterms:modified xsi:type="dcterms:W3CDTF">2021-12-28T22:37:29Z</dcterms:modified>
</cp:coreProperties>
</file>