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6C50-82DC-4EB1-B7D0-2710E7722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The Scouter </a:t>
            </a:r>
            <a:r>
              <a:rPr lang="en-US" sz="1600" dirty="0"/>
              <a:t>(A document management system)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D1A1E-2F22-4349-9BB6-36B381C74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Systems End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92936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D950-44ED-471E-8E5F-C81A7561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85EC-A518-4398-B09E-59FF4AAB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quite simple pane which shows the simple user details and user history.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pane contains the User data like User Name, Subscription details, Storage left, User profile picture and address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lower pane shows the history of the person who is logged in at that time including all the files he/sh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recently uploaded.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1D47-648E-4D38-84BA-DEAF793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Pane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25439-52D6-4BF3-B4E7-9E33FF883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28" y="1608428"/>
            <a:ext cx="8376524" cy="4441535"/>
          </a:xfrm>
        </p:spPr>
      </p:pic>
    </p:spTree>
    <p:extLst>
      <p:ext uri="{BB962C8B-B14F-4D97-AF65-F5344CB8AC3E}">
        <p14:creationId xmlns:p14="http://schemas.microsoft.com/office/powerpoint/2010/main" val="280944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E8B-CF85-48C0-88B2-5A9409B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Files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F0A5-DC31-4443-85E8-3888986E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pane where the user uploads his/her files in the scouter.</a:t>
            </a:r>
          </a:p>
          <a:p>
            <a:r>
              <a:rPr lang="en-US" dirty="0"/>
              <a:t>After selecting a certain file, the scouter asks for the category of the file which is written by the user itself.</a:t>
            </a:r>
          </a:p>
          <a:p>
            <a:r>
              <a:rPr lang="en-US" dirty="0"/>
              <a:t>After category it asks the user to enter insert a cover photo for the file for ease of access of the files.</a:t>
            </a:r>
          </a:p>
        </p:txBody>
      </p:sp>
    </p:spTree>
    <p:extLst>
      <p:ext uri="{BB962C8B-B14F-4D97-AF65-F5344CB8AC3E}">
        <p14:creationId xmlns:p14="http://schemas.microsoft.com/office/powerpoint/2010/main" val="106826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4939-91D8-40F6-9C5E-6D61BB0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73935-06FE-49D0-BC5C-EF2F8E846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463" y="1773382"/>
            <a:ext cx="8383735" cy="4447309"/>
          </a:xfrm>
        </p:spPr>
      </p:pic>
    </p:spTree>
    <p:extLst>
      <p:ext uri="{BB962C8B-B14F-4D97-AF65-F5344CB8AC3E}">
        <p14:creationId xmlns:p14="http://schemas.microsoft.com/office/powerpoint/2010/main" val="33117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BED5-F29D-492B-8E3C-F415F17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E80A-C814-42A1-B58F-26970040D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scouter’s true functionality lies.</a:t>
            </a:r>
          </a:p>
          <a:p>
            <a:r>
              <a:rPr lang="en-US" dirty="0"/>
              <a:t>The user can use various parameters (name of file, category, date modified and extension) to search for a specific file from his/her dataset.</a:t>
            </a:r>
          </a:p>
          <a:p>
            <a:r>
              <a:rPr lang="en-US" dirty="0"/>
              <a:t>It runs a query on the backend on </a:t>
            </a:r>
            <a:r>
              <a:rPr lang="en-US" dirty="0" err="1"/>
              <a:t>mySQL</a:t>
            </a:r>
            <a:r>
              <a:rPr lang="en-US" dirty="0"/>
              <a:t>, based on the parameters entered and returns the required files requested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62857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43C-E1FE-4B2D-88FD-8E97D00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16CD-24F7-493C-A395-1762008A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138545"/>
            <a:ext cx="10099964" cy="671945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255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5AE1-3500-4DF7-ACB9-A45CFA3C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545A66-218E-4FD6-BD7A-105A0173D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677804"/>
              </p:ext>
            </p:extLst>
          </p:nvPr>
        </p:nvGraphicFramePr>
        <p:xfrm>
          <a:off x="2773363" y="2052637"/>
          <a:ext cx="7796212" cy="413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91208490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507167795"/>
                    </a:ext>
                  </a:extLst>
                </a:gridCol>
              </a:tblGrid>
              <a:tr h="8272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91053"/>
                  </a:ext>
                </a:extLst>
              </a:tr>
              <a:tr h="827268">
                <a:tc>
                  <a:txBody>
                    <a:bodyPr/>
                    <a:lstStyle/>
                    <a:p>
                      <a:r>
                        <a:rPr lang="en-US" sz="2400" dirty="0"/>
                        <a:t>Usama Qureshi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338954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75465"/>
                  </a:ext>
                </a:extLst>
              </a:tr>
              <a:tr h="827268">
                <a:tc>
                  <a:txBody>
                    <a:bodyPr/>
                    <a:lstStyle/>
                    <a:p>
                      <a:r>
                        <a:rPr lang="en-US" sz="2400" dirty="0"/>
                        <a:t>Saad Subhani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338803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63943"/>
                  </a:ext>
                </a:extLst>
              </a:tr>
              <a:tr h="827268">
                <a:tc>
                  <a:txBody>
                    <a:bodyPr/>
                    <a:lstStyle/>
                    <a:p>
                      <a:r>
                        <a:rPr lang="en-US" sz="2400" dirty="0" err="1"/>
                        <a:t>Muneeb</a:t>
                      </a:r>
                      <a:r>
                        <a:rPr lang="en-US" sz="2400" dirty="0"/>
                        <a:t> Muhammad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340174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87860"/>
                  </a:ext>
                </a:extLst>
              </a:tr>
              <a:tr h="827268">
                <a:tc>
                  <a:txBody>
                    <a:bodyPr/>
                    <a:lstStyle/>
                    <a:p>
                      <a:r>
                        <a:rPr lang="en-US" sz="2400" dirty="0"/>
                        <a:t>Kamlesh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348395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0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C8C8-FFB1-40BD-8CEC-5E00333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0A87-5107-4984-9D1A-73673272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Scouter is a basic document management system in which a user uploads his/her own specific files and can view or search his/her files through various parameters.</a:t>
            </a:r>
          </a:p>
          <a:p>
            <a:r>
              <a:rPr lang="en-US" dirty="0"/>
              <a:t>Liked (</a:t>
            </a:r>
            <a:r>
              <a:rPr lang="en-US" dirty="0" err="1"/>
              <a:t>favourite</a:t>
            </a:r>
            <a:r>
              <a:rPr lang="en-US" dirty="0"/>
              <a:t>) files option is also available for the user if he has additional subscription as well.</a:t>
            </a:r>
          </a:p>
        </p:txBody>
      </p:sp>
    </p:spTree>
    <p:extLst>
      <p:ext uri="{BB962C8B-B14F-4D97-AF65-F5344CB8AC3E}">
        <p14:creationId xmlns:p14="http://schemas.microsoft.com/office/powerpoint/2010/main" val="199327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42D-03FE-458A-A666-15C54E8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Diagram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15FF6-CC9D-47C1-8FCB-B8711E62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161" y="2486460"/>
            <a:ext cx="10047476" cy="3563484"/>
          </a:xfrm>
        </p:spPr>
      </p:pic>
    </p:spTree>
    <p:extLst>
      <p:ext uri="{BB962C8B-B14F-4D97-AF65-F5344CB8AC3E}">
        <p14:creationId xmlns:p14="http://schemas.microsoft.com/office/powerpoint/2010/main" val="187809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1263-C73D-45CE-B9FD-F5986C7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Screen</a:t>
            </a:r>
            <a:br>
              <a:rPr lang="en-US" dirty="0"/>
            </a:br>
            <a:r>
              <a:rPr lang="en-US" sz="2000" dirty="0"/>
              <a:t>(for existing users)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3E557-A935-4589-9DA1-AB35F43FD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04" y="1885285"/>
            <a:ext cx="5985992" cy="4654626"/>
          </a:xfrm>
        </p:spPr>
      </p:pic>
    </p:spTree>
    <p:extLst>
      <p:ext uri="{BB962C8B-B14F-4D97-AF65-F5344CB8AC3E}">
        <p14:creationId xmlns:p14="http://schemas.microsoft.com/office/powerpoint/2010/main" val="243581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738E-5C07-47F2-BE7D-9FE55C2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 in Screen</a:t>
            </a:r>
            <a:br>
              <a:rPr lang="en-US" dirty="0"/>
            </a:br>
            <a:r>
              <a:rPr lang="en-US" sz="2400" dirty="0"/>
              <a:t>(for new users)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FF129-8D57-4D15-B4FA-7B0B1F69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254" y="1885285"/>
            <a:ext cx="5001491" cy="4858182"/>
          </a:xfrm>
        </p:spPr>
      </p:pic>
    </p:spTree>
    <p:extLst>
      <p:ext uri="{BB962C8B-B14F-4D97-AF65-F5344CB8AC3E}">
        <p14:creationId xmlns:p14="http://schemas.microsoft.com/office/powerpoint/2010/main" val="31547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1933-5132-452C-AF13-0057EEAC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10E46-73B9-4DAA-A489-78A8003A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376" y="2052638"/>
            <a:ext cx="7490186" cy="3997325"/>
          </a:xfrm>
        </p:spPr>
      </p:pic>
    </p:spTree>
    <p:extLst>
      <p:ext uri="{BB962C8B-B14F-4D97-AF65-F5344CB8AC3E}">
        <p14:creationId xmlns:p14="http://schemas.microsoft.com/office/powerpoint/2010/main" val="421688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FD72-657D-4DA4-B8BB-72FB2FBB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AC4C-CE47-4EFA-B4F6-CE832B8E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Pane contains the collection of all user files.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upper pane contains a search bar from which user can find some files from his own data.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lower pane contains the collections which contains a thumbnails and like button. The thumbnails is consist of file name and  file poster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File can directly be opened by clicking the cover of the file.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User uploads the file and the cover. A default cover has been set for files if the user doesn’t upload any 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CBEC-BFA3-4174-997F-5565D24A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Pane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51BD7-EB79-452E-B2A6-EA84246FC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314" y="2052638"/>
            <a:ext cx="7502310" cy="3997325"/>
          </a:xfrm>
        </p:spPr>
      </p:pic>
    </p:spTree>
    <p:extLst>
      <p:ext uri="{BB962C8B-B14F-4D97-AF65-F5344CB8AC3E}">
        <p14:creationId xmlns:p14="http://schemas.microsoft.com/office/powerpoint/2010/main" val="34285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58</TotalTime>
  <Words>410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The Scouter (A document management system)</vt:lpstr>
      <vt:lpstr>Group Members</vt:lpstr>
      <vt:lpstr>What is Scouter?</vt:lpstr>
      <vt:lpstr>Entity-Relationship Diagram of the project</vt:lpstr>
      <vt:lpstr>The Login Screen (for existing users)</vt:lpstr>
      <vt:lpstr>The Sign in Screen (for new users)</vt:lpstr>
      <vt:lpstr>The Dashboard</vt:lpstr>
      <vt:lpstr>The Dashboard</vt:lpstr>
      <vt:lpstr>User Details Pane</vt:lpstr>
      <vt:lpstr>User Details Pane</vt:lpstr>
      <vt:lpstr>Upload Files Pane</vt:lpstr>
      <vt:lpstr>Upload Files Pane</vt:lpstr>
      <vt:lpstr>Request Document</vt:lpstr>
      <vt:lpstr>Request Document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Scouter (A document management system)</dc:title>
  <dc:creator>Saad Subhani</dc:creator>
  <cp:lastModifiedBy>Saad Subhani</cp:lastModifiedBy>
  <cp:revision>1</cp:revision>
  <dcterms:created xsi:type="dcterms:W3CDTF">2022-01-02T16:00:42Z</dcterms:created>
  <dcterms:modified xsi:type="dcterms:W3CDTF">2022-01-02T16:58:49Z</dcterms:modified>
</cp:coreProperties>
</file>