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82" r:id="rId5"/>
    <p:sldId id="271" r:id="rId6"/>
    <p:sldId id="279" r:id="rId7"/>
    <p:sldId id="280" r:id="rId8"/>
    <p:sldId id="270" r:id="rId9"/>
    <p:sldId id="273" r:id="rId10"/>
    <p:sldId id="272" r:id="rId11"/>
    <p:sldId id="262" r:id="rId12"/>
    <p:sldId id="275" r:id="rId13"/>
    <p:sldId id="274" r:id="rId14"/>
    <p:sldId id="278" r:id="rId15"/>
    <p:sldId id="276" r:id="rId16"/>
    <p:sldId id="27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96856" autoAdjust="0"/>
  </p:normalViewPr>
  <p:slideViewPr>
    <p:cSldViewPr snapToGrid="0">
      <p:cViewPr varScale="1">
        <p:scale>
          <a:sx n="82" d="100"/>
          <a:sy n="82" d="100"/>
        </p:scale>
        <p:origin x="120" y="1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AF4EB-FFD6-420A-BE40-326C31190A0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458A61-653E-43A4-97BC-459AC0CECCDF}">
      <dgm:prSet/>
      <dgm:spPr/>
      <dgm:t>
        <a:bodyPr/>
        <a:lstStyle/>
        <a:p>
          <a:r>
            <a:rPr lang="en-US"/>
            <a:t>Definition</a:t>
          </a:r>
        </a:p>
      </dgm:t>
    </dgm:pt>
    <dgm:pt modelId="{495E0B01-CDBD-45C4-B0DB-A166B47C0C83}" type="parTrans" cxnId="{E0351918-62E6-4FCD-8120-71DDF1F03240}">
      <dgm:prSet/>
      <dgm:spPr/>
      <dgm:t>
        <a:bodyPr/>
        <a:lstStyle/>
        <a:p>
          <a:endParaRPr lang="en-US"/>
        </a:p>
      </dgm:t>
    </dgm:pt>
    <dgm:pt modelId="{0C8EE12F-8B92-48FA-82B4-2B1C140BB085}" type="sibTrans" cxnId="{E0351918-62E6-4FCD-8120-71DDF1F03240}">
      <dgm:prSet/>
      <dgm:spPr/>
      <dgm:t>
        <a:bodyPr/>
        <a:lstStyle/>
        <a:p>
          <a:endParaRPr lang="en-US"/>
        </a:p>
      </dgm:t>
    </dgm:pt>
    <dgm:pt modelId="{688D7D79-62E6-4EE8-BA9E-26EFA2F7DC9D}">
      <dgm:prSet/>
      <dgm:spPr/>
      <dgm:t>
        <a:bodyPr/>
        <a:lstStyle/>
        <a:p>
          <a:r>
            <a:rPr lang="en-US"/>
            <a:t>History</a:t>
          </a:r>
        </a:p>
      </dgm:t>
    </dgm:pt>
    <dgm:pt modelId="{80D2243E-B35B-4710-B6A2-5BF23D84A84F}" type="parTrans" cxnId="{C8AE50DF-614C-448A-9F2D-C4AE0186C78F}">
      <dgm:prSet/>
      <dgm:spPr/>
      <dgm:t>
        <a:bodyPr/>
        <a:lstStyle/>
        <a:p>
          <a:endParaRPr lang="en-US"/>
        </a:p>
      </dgm:t>
    </dgm:pt>
    <dgm:pt modelId="{53003867-EAC5-4CFE-9469-672C0F30EE04}" type="sibTrans" cxnId="{C8AE50DF-614C-448A-9F2D-C4AE0186C78F}">
      <dgm:prSet/>
      <dgm:spPr/>
      <dgm:t>
        <a:bodyPr/>
        <a:lstStyle/>
        <a:p>
          <a:endParaRPr lang="en-US"/>
        </a:p>
      </dgm:t>
    </dgm:pt>
    <dgm:pt modelId="{39BEFAB8-1989-45AE-82FB-D6B0E84052D8}">
      <dgm:prSet/>
      <dgm:spPr/>
      <dgm:t>
        <a:bodyPr/>
        <a:lstStyle/>
        <a:p>
          <a:r>
            <a:rPr lang="en-US"/>
            <a:t>DevOps Architecture</a:t>
          </a:r>
        </a:p>
      </dgm:t>
    </dgm:pt>
    <dgm:pt modelId="{122A4D4C-6007-45A1-973C-96B6E905F0F3}" type="parTrans" cxnId="{640015BB-A0AE-4C91-9E5C-E6DBEC7133A3}">
      <dgm:prSet/>
      <dgm:spPr/>
      <dgm:t>
        <a:bodyPr/>
        <a:lstStyle/>
        <a:p>
          <a:endParaRPr lang="en-US"/>
        </a:p>
      </dgm:t>
    </dgm:pt>
    <dgm:pt modelId="{1D2B87AF-BBF8-4C26-B538-9FA17E93EC6B}" type="sibTrans" cxnId="{640015BB-A0AE-4C91-9E5C-E6DBEC7133A3}">
      <dgm:prSet/>
      <dgm:spPr/>
      <dgm:t>
        <a:bodyPr/>
        <a:lstStyle/>
        <a:p>
          <a:endParaRPr lang="en-US"/>
        </a:p>
      </dgm:t>
    </dgm:pt>
    <dgm:pt modelId="{50175C56-FB95-4C12-BA9B-9DF23A5980B7}">
      <dgm:prSet/>
      <dgm:spPr/>
      <dgm:t>
        <a:bodyPr/>
        <a:lstStyle/>
        <a:p>
          <a:r>
            <a:rPr lang="en-US"/>
            <a:t>DevOps Lifecycle</a:t>
          </a:r>
        </a:p>
      </dgm:t>
    </dgm:pt>
    <dgm:pt modelId="{48900809-5FB0-4175-B5D6-DF5B5672136E}" type="parTrans" cxnId="{3A756022-C899-45F1-8F16-1DC765508D0C}">
      <dgm:prSet/>
      <dgm:spPr/>
      <dgm:t>
        <a:bodyPr/>
        <a:lstStyle/>
        <a:p>
          <a:endParaRPr lang="en-US"/>
        </a:p>
      </dgm:t>
    </dgm:pt>
    <dgm:pt modelId="{9CD23020-F3E0-4E58-AFA1-EEEB12F79FE2}" type="sibTrans" cxnId="{3A756022-C899-45F1-8F16-1DC765508D0C}">
      <dgm:prSet/>
      <dgm:spPr/>
      <dgm:t>
        <a:bodyPr/>
        <a:lstStyle/>
        <a:p>
          <a:endParaRPr lang="en-US"/>
        </a:p>
      </dgm:t>
    </dgm:pt>
    <dgm:pt modelId="{BBEE222B-F7C6-4BCE-A0A3-2B2489924D15}">
      <dgm:prSet/>
      <dgm:spPr/>
      <dgm:t>
        <a:bodyPr/>
        <a:lstStyle/>
        <a:p>
          <a:r>
            <a:rPr lang="en-US"/>
            <a:t>DevOps and Agile</a:t>
          </a:r>
        </a:p>
      </dgm:t>
    </dgm:pt>
    <dgm:pt modelId="{B58D193B-C6E7-45D7-B17C-31BB2E0ADD73}" type="parTrans" cxnId="{309DF2C3-F1B9-436D-83BA-2D57F6D05648}">
      <dgm:prSet/>
      <dgm:spPr/>
      <dgm:t>
        <a:bodyPr/>
        <a:lstStyle/>
        <a:p>
          <a:endParaRPr lang="en-US"/>
        </a:p>
      </dgm:t>
    </dgm:pt>
    <dgm:pt modelId="{C3700BC4-4FAC-4712-8782-36BBFF77495D}" type="sibTrans" cxnId="{309DF2C3-F1B9-436D-83BA-2D57F6D05648}">
      <dgm:prSet/>
      <dgm:spPr/>
      <dgm:t>
        <a:bodyPr/>
        <a:lstStyle/>
        <a:p>
          <a:endParaRPr lang="en-US"/>
        </a:p>
      </dgm:t>
    </dgm:pt>
    <dgm:pt modelId="{9A24AFB5-CCD7-4F05-A145-07CF64B1FF12}">
      <dgm:prSet/>
      <dgm:spPr/>
      <dgm:t>
        <a:bodyPr/>
        <a:lstStyle/>
        <a:p>
          <a:r>
            <a:rPr lang="en-US"/>
            <a:t>Key DevOps Patterns and Practices</a:t>
          </a:r>
        </a:p>
      </dgm:t>
    </dgm:pt>
    <dgm:pt modelId="{7EF367C4-30B9-48C2-8486-8A78966D2C1A}" type="parTrans" cxnId="{25E5C2E4-AED3-4F26-9238-1C2287A92095}">
      <dgm:prSet/>
      <dgm:spPr/>
      <dgm:t>
        <a:bodyPr/>
        <a:lstStyle/>
        <a:p>
          <a:endParaRPr lang="en-US"/>
        </a:p>
      </dgm:t>
    </dgm:pt>
    <dgm:pt modelId="{A8C98A57-45C5-4E07-9215-B8DC5AB66C20}" type="sibTrans" cxnId="{25E5C2E4-AED3-4F26-9238-1C2287A92095}">
      <dgm:prSet/>
      <dgm:spPr/>
      <dgm:t>
        <a:bodyPr/>
        <a:lstStyle/>
        <a:p>
          <a:endParaRPr lang="en-US"/>
        </a:p>
      </dgm:t>
    </dgm:pt>
    <dgm:pt modelId="{4DE1296F-E555-40A9-9855-5CC880767C97}">
      <dgm:prSet/>
      <dgm:spPr/>
      <dgm:t>
        <a:bodyPr/>
        <a:lstStyle/>
        <a:p>
          <a:r>
            <a:rPr lang="en-US"/>
            <a:t>DevSecOps</a:t>
          </a:r>
        </a:p>
      </dgm:t>
    </dgm:pt>
    <dgm:pt modelId="{F6BC21B1-FA0A-44BE-BDEF-2499676C317C}" type="parTrans" cxnId="{B743DE8A-7532-4FA4-8833-A4C4C4DA0D9B}">
      <dgm:prSet/>
      <dgm:spPr/>
      <dgm:t>
        <a:bodyPr/>
        <a:lstStyle/>
        <a:p>
          <a:endParaRPr lang="en-US"/>
        </a:p>
      </dgm:t>
    </dgm:pt>
    <dgm:pt modelId="{CA6F35DE-3471-4566-AC06-12354C70892D}" type="sibTrans" cxnId="{B743DE8A-7532-4FA4-8833-A4C4C4DA0D9B}">
      <dgm:prSet/>
      <dgm:spPr/>
      <dgm:t>
        <a:bodyPr/>
        <a:lstStyle/>
        <a:p>
          <a:endParaRPr lang="en-US"/>
        </a:p>
      </dgm:t>
    </dgm:pt>
    <dgm:pt modelId="{AB3030BD-078D-4B03-91B4-560DCA0EE305}">
      <dgm:prSet/>
      <dgm:spPr/>
      <dgm:t>
        <a:bodyPr/>
        <a:lstStyle/>
        <a:p>
          <a:r>
            <a:rPr lang="en-US"/>
            <a:t>DevOps and Cloud Integration </a:t>
          </a:r>
        </a:p>
      </dgm:t>
    </dgm:pt>
    <dgm:pt modelId="{0C05974A-3160-42EB-9ADC-39F24D203A6A}" type="parTrans" cxnId="{77FABAF0-B938-4E68-890C-FB67EB7BB300}">
      <dgm:prSet/>
      <dgm:spPr/>
      <dgm:t>
        <a:bodyPr/>
        <a:lstStyle/>
        <a:p>
          <a:endParaRPr lang="en-US"/>
        </a:p>
      </dgm:t>
    </dgm:pt>
    <dgm:pt modelId="{4CBC0780-77DF-4B6F-A572-D1272ADA38F4}" type="sibTrans" cxnId="{77FABAF0-B938-4E68-890C-FB67EB7BB300}">
      <dgm:prSet/>
      <dgm:spPr/>
      <dgm:t>
        <a:bodyPr/>
        <a:lstStyle/>
        <a:p>
          <a:endParaRPr lang="en-US"/>
        </a:p>
      </dgm:t>
    </dgm:pt>
    <dgm:pt modelId="{19131E1C-4BA7-4F7B-91B1-5B17AEAC7E2A}">
      <dgm:prSet/>
      <dgm:spPr/>
      <dgm:t>
        <a:bodyPr/>
        <a:lstStyle/>
        <a:p>
          <a:r>
            <a:rPr lang="en-US"/>
            <a:t>Toolchains</a:t>
          </a:r>
        </a:p>
      </dgm:t>
    </dgm:pt>
    <dgm:pt modelId="{502DE6A5-ABA4-46B6-BBA5-7AA8C2EFAA93}" type="parTrans" cxnId="{77A666DA-9FCF-48C7-BB78-DD9108FB8CE5}">
      <dgm:prSet/>
      <dgm:spPr/>
      <dgm:t>
        <a:bodyPr/>
        <a:lstStyle/>
        <a:p>
          <a:endParaRPr lang="en-US"/>
        </a:p>
      </dgm:t>
    </dgm:pt>
    <dgm:pt modelId="{90D3422C-06DB-4E32-9845-7788E3F4B927}" type="sibTrans" cxnId="{77A666DA-9FCF-48C7-BB78-DD9108FB8CE5}">
      <dgm:prSet/>
      <dgm:spPr/>
      <dgm:t>
        <a:bodyPr/>
        <a:lstStyle/>
        <a:p>
          <a:endParaRPr lang="en-US"/>
        </a:p>
      </dgm:t>
    </dgm:pt>
    <dgm:pt modelId="{FD414C88-0974-48F4-A7AF-A9C7F1BE404B}" type="pres">
      <dgm:prSet presAssocID="{2CBAF4EB-FFD6-420A-BE40-326C31190A01}" presName="Name0" presStyleCnt="0">
        <dgm:presLayoutVars>
          <dgm:dir/>
          <dgm:resizeHandles val="exact"/>
        </dgm:presLayoutVars>
      </dgm:prSet>
      <dgm:spPr/>
    </dgm:pt>
    <dgm:pt modelId="{13EE5F57-77B9-4EE2-BAE9-09BE953C2CD2}" type="pres">
      <dgm:prSet presAssocID="{66458A61-653E-43A4-97BC-459AC0CECCDF}" presName="node" presStyleLbl="node1" presStyleIdx="0" presStyleCnt="9">
        <dgm:presLayoutVars>
          <dgm:bulletEnabled val="1"/>
        </dgm:presLayoutVars>
      </dgm:prSet>
      <dgm:spPr/>
    </dgm:pt>
    <dgm:pt modelId="{2CC5D3A5-6D1B-4C73-BED3-4EF484763C1D}" type="pres">
      <dgm:prSet presAssocID="{0C8EE12F-8B92-48FA-82B4-2B1C140BB085}" presName="sibTrans" presStyleLbl="sibTrans1D1" presStyleIdx="0" presStyleCnt="8"/>
      <dgm:spPr/>
    </dgm:pt>
    <dgm:pt modelId="{5CF79F95-C325-41F9-9DC7-00D2C776AD69}" type="pres">
      <dgm:prSet presAssocID="{0C8EE12F-8B92-48FA-82B4-2B1C140BB085}" presName="connectorText" presStyleLbl="sibTrans1D1" presStyleIdx="0" presStyleCnt="8"/>
      <dgm:spPr/>
    </dgm:pt>
    <dgm:pt modelId="{EF4335C1-6068-4B0B-B7E3-3820E607F288}" type="pres">
      <dgm:prSet presAssocID="{688D7D79-62E6-4EE8-BA9E-26EFA2F7DC9D}" presName="node" presStyleLbl="node1" presStyleIdx="1" presStyleCnt="9">
        <dgm:presLayoutVars>
          <dgm:bulletEnabled val="1"/>
        </dgm:presLayoutVars>
      </dgm:prSet>
      <dgm:spPr/>
    </dgm:pt>
    <dgm:pt modelId="{6CF1DFC4-6CA4-439C-8BC0-35722D70F326}" type="pres">
      <dgm:prSet presAssocID="{53003867-EAC5-4CFE-9469-672C0F30EE04}" presName="sibTrans" presStyleLbl="sibTrans1D1" presStyleIdx="1" presStyleCnt="8"/>
      <dgm:spPr/>
    </dgm:pt>
    <dgm:pt modelId="{B457AA8B-F611-40A8-84F4-9206812C7BBE}" type="pres">
      <dgm:prSet presAssocID="{53003867-EAC5-4CFE-9469-672C0F30EE04}" presName="connectorText" presStyleLbl="sibTrans1D1" presStyleIdx="1" presStyleCnt="8"/>
      <dgm:spPr/>
    </dgm:pt>
    <dgm:pt modelId="{4FAC6DB5-361C-4471-A76E-8B9E5DF1ED2E}" type="pres">
      <dgm:prSet presAssocID="{39BEFAB8-1989-45AE-82FB-D6B0E84052D8}" presName="node" presStyleLbl="node1" presStyleIdx="2" presStyleCnt="9">
        <dgm:presLayoutVars>
          <dgm:bulletEnabled val="1"/>
        </dgm:presLayoutVars>
      </dgm:prSet>
      <dgm:spPr/>
    </dgm:pt>
    <dgm:pt modelId="{00B3BD80-CE63-499F-A602-D7DA7BD558A1}" type="pres">
      <dgm:prSet presAssocID="{1D2B87AF-BBF8-4C26-B538-9FA17E93EC6B}" presName="sibTrans" presStyleLbl="sibTrans1D1" presStyleIdx="2" presStyleCnt="8"/>
      <dgm:spPr/>
    </dgm:pt>
    <dgm:pt modelId="{BD1FAAE0-E3BA-4A21-AB66-190E0EF23821}" type="pres">
      <dgm:prSet presAssocID="{1D2B87AF-BBF8-4C26-B538-9FA17E93EC6B}" presName="connectorText" presStyleLbl="sibTrans1D1" presStyleIdx="2" presStyleCnt="8"/>
      <dgm:spPr/>
    </dgm:pt>
    <dgm:pt modelId="{CAA8D88B-9ED4-4BB7-A763-9A749ACCE0C3}" type="pres">
      <dgm:prSet presAssocID="{50175C56-FB95-4C12-BA9B-9DF23A5980B7}" presName="node" presStyleLbl="node1" presStyleIdx="3" presStyleCnt="9">
        <dgm:presLayoutVars>
          <dgm:bulletEnabled val="1"/>
        </dgm:presLayoutVars>
      </dgm:prSet>
      <dgm:spPr/>
    </dgm:pt>
    <dgm:pt modelId="{1E7A6F92-328E-431D-B706-ACB3580E8DB1}" type="pres">
      <dgm:prSet presAssocID="{9CD23020-F3E0-4E58-AFA1-EEEB12F79FE2}" presName="sibTrans" presStyleLbl="sibTrans1D1" presStyleIdx="3" presStyleCnt="8"/>
      <dgm:spPr/>
    </dgm:pt>
    <dgm:pt modelId="{99969306-88AD-49CA-A43A-1C67DEB0CC55}" type="pres">
      <dgm:prSet presAssocID="{9CD23020-F3E0-4E58-AFA1-EEEB12F79FE2}" presName="connectorText" presStyleLbl="sibTrans1D1" presStyleIdx="3" presStyleCnt="8"/>
      <dgm:spPr/>
    </dgm:pt>
    <dgm:pt modelId="{4C135899-665C-45FE-A475-A58F860ED2D1}" type="pres">
      <dgm:prSet presAssocID="{BBEE222B-F7C6-4BCE-A0A3-2B2489924D15}" presName="node" presStyleLbl="node1" presStyleIdx="4" presStyleCnt="9">
        <dgm:presLayoutVars>
          <dgm:bulletEnabled val="1"/>
        </dgm:presLayoutVars>
      </dgm:prSet>
      <dgm:spPr/>
    </dgm:pt>
    <dgm:pt modelId="{00106305-9982-44C4-9583-1940022CB434}" type="pres">
      <dgm:prSet presAssocID="{C3700BC4-4FAC-4712-8782-36BBFF77495D}" presName="sibTrans" presStyleLbl="sibTrans1D1" presStyleIdx="4" presStyleCnt="8"/>
      <dgm:spPr/>
    </dgm:pt>
    <dgm:pt modelId="{FDEDCE6E-CFC0-4C90-BACD-112CEDE6C199}" type="pres">
      <dgm:prSet presAssocID="{C3700BC4-4FAC-4712-8782-36BBFF77495D}" presName="connectorText" presStyleLbl="sibTrans1D1" presStyleIdx="4" presStyleCnt="8"/>
      <dgm:spPr/>
    </dgm:pt>
    <dgm:pt modelId="{F1DFA99E-4E13-4836-98B9-3F5DFC58AF5A}" type="pres">
      <dgm:prSet presAssocID="{9A24AFB5-CCD7-4F05-A145-07CF64B1FF12}" presName="node" presStyleLbl="node1" presStyleIdx="5" presStyleCnt="9">
        <dgm:presLayoutVars>
          <dgm:bulletEnabled val="1"/>
        </dgm:presLayoutVars>
      </dgm:prSet>
      <dgm:spPr/>
    </dgm:pt>
    <dgm:pt modelId="{814EBE70-86A7-44A6-812E-42349191ED6F}" type="pres">
      <dgm:prSet presAssocID="{A8C98A57-45C5-4E07-9215-B8DC5AB66C20}" presName="sibTrans" presStyleLbl="sibTrans1D1" presStyleIdx="5" presStyleCnt="8"/>
      <dgm:spPr/>
    </dgm:pt>
    <dgm:pt modelId="{BD2D6791-0BDF-46B7-AF18-732D44F7F9DA}" type="pres">
      <dgm:prSet presAssocID="{A8C98A57-45C5-4E07-9215-B8DC5AB66C20}" presName="connectorText" presStyleLbl="sibTrans1D1" presStyleIdx="5" presStyleCnt="8"/>
      <dgm:spPr/>
    </dgm:pt>
    <dgm:pt modelId="{F523CC42-57BD-407A-8662-7B478DAACF85}" type="pres">
      <dgm:prSet presAssocID="{4DE1296F-E555-40A9-9855-5CC880767C97}" presName="node" presStyleLbl="node1" presStyleIdx="6" presStyleCnt="9">
        <dgm:presLayoutVars>
          <dgm:bulletEnabled val="1"/>
        </dgm:presLayoutVars>
      </dgm:prSet>
      <dgm:spPr/>
    </dgm:pt>
    <dgm:pt modelId="{8772750F-388B-4712-A646-8F5AE2E227E3}" type="pres">
      <dgm:prSet presAssocID="{CA6F35DE-3471-4566-AC06-12354C70892D}" presName="sibTrans" presStyleLbl="sibTrans1D1" presStyleIdx="6" presStyleCnt="8"/>
      <dgm:spPr/>
    </dgm:pt>
    <dgm:pt modelId="{100A5390-6E9B-4841-8A7E-C80ADB18B71B}" type="pres">
      <dgm:prSet presAssocID="{CA6F35DE-3471-4566-AC06-12354C70892D}" presName="connectorText" presStyleLbl="sibTrans1D1" presStyleIdx="6" presStyleCnt="8"/>
      <dgm:spPr/>
    </dgm:pt>
    <dgm:pt modelId="{92568CF2-C2C6-4FC3-A1FE-A91BF6B38636}" type="pres">
      <dgm:prSet presAssocID="{AB3030BD-078D-4B03-91B4-560DCA0EE305}" presName="node" presStyleLbl="node1" presStyleIdx="7" presStyleCnt="9">
        <dgm:presLayoutVars>
          <dgm:bulletEnabled val="1"/>
        </dgm:presLayoutVars>
      </dgm:prSet>
      <dgm:spPr/>
    </dgm:pt>
    <dgm:pt modelId="{CB863DCB-D99A-4CD0-8282-B8A976F387C1}" type="pres">
      <dgm:prSet presAssocID="{4CBC0780-77DF-4B6F-A572-D1272ADA38F4}" presName="sibTrans" presStyleLbl="sibTrans1D1" presStyleIdx="7" presStyleCnt="8"/>
      <dgm:spPr/>
    </dgm:pt>
    <dgm:pt modelId="{305E6ED2-9A91-4A1D-9EA0-968DDB387D21}" type="pres">
      <dgm:prSet presAssocID="{4CBC0780-77DF-4B6F-A572-D1272ADA38F4}" presName="connectorText" presStyleLbl="sibTrans1D1" presStyleIdx="7" presStyleCnt="8"/>
      <dgm:spPr/>
    </dgm:pt>
    <dgm:pt modelId="{D2B5B45D-F62B-4A64-831A-2CC7C9192895}" type="pres">
      <dgm:prSet presAssocID="{19131E1C-4BA7-4F7B-91B1-5B17AEAC7E2A}" presName="node" presStyleLbl="node1" presStyleIdx="8" presStyleCnt="9">
        <dgm:presLayoutVars>
          <dgm:bulletEnabled val="1"/>
        </dgm:presLayoutVars>
      </dgm:prSet>
      <dgm:spPr/>
    </dgm:pt>
  </dgm:ptLst>
  <dgm:cxnLst>
    <dgm:cxn modelId="{83A75500-618A-4999-A17E-292B71FC81EA}" type="presOf" srcId="{AB3030BD-078D-4B03-91B4-560DCA0EE305}" destId="{92568CF2-C2C6-4FC3-A1FE-A91BF6B38636}" srcOrd="0" destOrd="0" presId="urn:microsoft.com/office/officeart/2016/7/layout/RepeatingBendingProcessNew"/>
    <dgm:cxn modelId="{8763F302-72DF-434D-B980-DD3BD70C1499}" type="presOf" srcId="{9CD23020-F3E0-4E58-AFA1-EEEB12F79FE2}" destId="{99969306-88AD-49CA-A43A-1C67DEB0CC55}" srcOrd="1" destOrd="0" presId="urn:microsoft.com/office/officeart/2016/7/layout/RepeatingBendingProcessNew"/>
    <dgm:cxn modelId="{C3603D08-55AA-4749-9071-B1BE9435081E}" type="presOf" srcId="{0C8EE12F-8B92-48FA-82B4-2B1C140BB085}" destId="{2CC5D3A5-6D1B-4C73-BED3-4EF484763C1D}" srcOrd="0" destOrd="0" presId="urn:microsoft.com/office/officeart/2016/7/layout/RepeatingBendingProcessNew"/>
    <dgm:cxn modelId="{1D47E014-3FF3-4A80-B00D-11BFCD631ACC}" type="presOf" srcId="{C3700BC4-4FAC-4712-8782-36BBFF77495D}" destId="{FDEDCE6E-CFC0-4C90-BACD-112CEDE6C199}" srcOrd="1" destOrd="0" presId="urn:microsoft.com/office/officeart/2016/7/layout/RepeatingBendingProcessNew"/>
    <dgm:cxn modelId="{E0351918-62E6-4FCD-8120-71DDF1F03240}" srcId="{2CBAF4EB-FFD6-420A-BE40-326C31190A01}" destId="{66458A61-653E-43A4-97BC-459AC0CECCDF}" srcOrd="0" destOrd="0" parTransId="{495E0B01-CDBD-45C4-B0DB-A166B47C0C83}" sibTransId="{0C8EE12F-8B92-48FA-82B4-2B1C140BB085}"/>
    <dgm:cxn modelId="{3A756022-C899-45F1-8F16-1DC765508D0C}" srcId="{2CBAF4EB-FFD6-420A-BE40-326C31190A01}" destId="{50175C56-FB95-4C12-BA9B-9DF23A5980B7}" srcOrd="3" destOrd="0" parTransId="{48900809-5FB0-4175-B5D6-DF5B5672136E}" sibTransId="{9CD23020-F3E0-4E58-AFA1-EEEB12F79FE2}"/>
    <dgm:cxn modelId="{EE1B8232-E390-4F7B-8E37-700876D52DB4}" type="presOf" srcId="{66458A61-653E-43A4-97BC-459AC0CECCDF}" destId="{13EE5F57-77B9-4EE2-BAE9-09BE953C2CD2}" srcOrd="0" destOrd="0" presId="urn:microsoft.com/office/officeart/2016/7/layout/RepeatingBendingProcessNew"/>
    <dgm:cxn modelId="{3331FC3B-B950-4A7E-93F3-5B96A79BAB88}" type="presOf" srcId="{9A24AFB5-CCD7-4F05-A145-07CF64B1FF12}" destId="{F1DFA99E-4E13-4836-98B9-3F5DFC58AF5A}" srcOrd="0" destOrd="0" presId="urn:microsoft.com/office/officeart/2016/7/layout/RepeatingBendingProcessNew"/>
    <dgm:cxn modelId="{EEB57D3E-E316-4072-987D-2F4F16A1B8B0}" type="presOf" srcId="{4DE1296F-E555-40A9-9855-5CC880767C97}" destId="{F523CC42-57BD-407A-8662-7B478DAACF85}" srcOrd="0" destOrd="0" presId="urn:microsoft.com/office/officeart/2016/7/layout/RepeatingBendingProcessNew"/>
    <dgm:cxn modelId="{0271C55F-B2CF-4686-90D5-174ABD017603}" type="presOf" srcId="{39BEFAB8-1989-45AE-82FB-D6B0E84052D8}" destId="{4FAC6DB5-361C-4471-A76E-8B9E5DF1ED2E}" srcOrd="0" destOrd="0" presId="urn:microsoft.com/office/officeart/2016/7/layout/RepeatingBendingProcessNew"/>
    <dgm:cxn modelId="{9956234B-9E7B-4EF3-8172-EF3673A4576D}" type="presOf" srcId="{0C8EE12F-8B92-48FA-82B4-2B1C140BB085}" destId="{5CF79F95-C325-41F9-9DC7-00D2C776AD69}" srcOrd="1" destOrd="0" presId="urn:microsoft.com/office/officeart/2016/7/layout/RepeatingBendingProcessNew"/>
    <dgm:cxn modelId="{4C650E52-A17E-4A64-80EB-E7A78D17AD49}" type="presOf" srcId="{BBEE222B-F7C6-4BCE-A0A3-2B2489924D15}" destId="{4C135899-665C-45FE-A475-A58F860ED2D1}" srcOrd="0" destOrd="0" presId="urn:microsoft.com/office/officeart/2016/7/layout/RepeatingBendingProcessNew"/>
    <dgm:cxn modelId="{C3192173-3505-4AC7-A0E7-175C99F4A82A}" type="presOf" srcId="{CA6F35DE-3471-4566-AC06-12354C70892D}" destId="{8772750F-388B-4712-A646-8F5AE2E227E3}" srcOrd="0" destOrd="0" presId="urn:microsoft.com/office/officeart/2016/7/layout/RepeatingBendingProcessNew"/>
    <dgm:cxn modelId="{BB422576-CA0A-41B4-9CD1-73C59F28F327}" type="presOf" srcId="{4CBC0780-77DF-4B6F-A572-D1272ADA38F4}" destId="{CB863DCB-D99A-4CD0-8282-B8A976F387C1}" srcOrd="0" destOrd="0" presId="urn:microsoft.com/office/officeart/2016/7/layout/RepeatingBendingProcessNew"/>
    <dgm:cxn modelId="{AD4B177E-276A-45DC-BDB0-56A742B15E94}" type="presOf" srcId="{1D2B87AF-BBF8-4C26-B538-9FA17E93EC6B}" destId="{BD1FAAE0-E3BA-4A21-AB66-190E0EF23821}" srcOrd="1" destOrd="0" presId="urn:microsoft.com/office/officeart/2016/7/layout/RepeatingBendingProcessNew"/>
    <dgm:cxn modelId="{1F09AD86-606B-4F5A-92F0-AE7678B84F69}" type="presOf" srcId="{688D7D79-62E6-4EE8-BA9E-26EFA2F7DC9D}" destId="{EF4335C1-6068-4B0B-B7E3-3820E607F288}" srcOrd="0" destOrd="0" presId="urn:microsoft.com/office/officeart/2016/7/layout/RepeatingBendingProcessNew"/>
    <dgm:cxn modelId="{B743DE8A-7532-4FA4-8833-A4C4C4DA0D9B}" srcId="{2CBAF4EB-FFD6-420A-BE40-326C31190A01}" destId="{4DE1296F-E555-40A9-9855-5CC880767C97}" srcOrd="6" destOrd="0" parTransId="{F6BC21B1-FA0A-44BE-BDEF-2499676C317C}" sibTransId="{CA6F35DE-3471-4566-AC06-12354C70892D}"/>
    <dgm:cxn modelId="{8333F1A1-FAA3-40F2-AF45-F181B4442A67}" type="presOf" srcId="{A8C98A57-45C5-4E07-9215-B8DC5AB66C20}" destId="{814EBE70-86A7-44A6-812E-42349191ED6F}" srcOrd="0" destOrd="0" presId="urn:microsoft.com/office/officeart/2016/7/layout/RepeatingBendingProcessNew"/>
    <dgm:cxn modelId="{66246EA5-F03B-49BA-9D53-F62A9169FBA5}" type="presOf" srcId="{53003867-EAC5-4CFE-9469-672C0F30EE04}" destId="{6CF1DFC4-6CA4-439C-8BC0-35722D70F326}" srcOrd="0" destOrd="0" presId="urn:microsoft.com/office/officeart/2016/7/layout/RepeatingBendingProcessNew"/>
    <dgm:cxn modelId="{E94CBCA5-4029-40A5-B47A-F869F61492F4}" type="presOf" srcId="{4CBC0780-77DF-4B6F-A572-D1272ADA38F4}" destId="{305E6ED2-9A91-4A1D-9EA0-968DDB387D21}" srcOrd="1" destOrd="0" presId="urn:microsoft.com/office/officeart/2016/7/layout/RepeatingBendingProcessNew"/>
    <dgm:cxn modelId="{CAAA50AC-5F3F-4A5A-A200-174EE9DDC192}" type="presOf" srcId="{2CBAF4EB-FFD6-420A-BE40-326C31190A01}" destId="{FD414C88-0974-48F4-A7AF-A9C7F1BE404B}" srcOrd="0" destOrd="0" presId="urn:microsoft.com/office/officeart/2016/7/layout/RepeatingBendingProcessNew"/>
    <dgm:cxn modelId="{640015BB-A0AE-4C91-9E5C-E6DBEC7133A3}" srcId="{2CBAF4EB-FFD6-420A-BE40-326C31190A01}" destId="{39BEFAB8-1989-45AE-82FB-D6B0E84052D8}" srcOrd="2" destOrd="0" parTransId="{122A4D4C-6007-45A1-973C-96B6E905F0F3}" sibTransId="{1D2B87AF-BBF8-4C26-B538-9FA17E93EC6B}"/>
    <dgm:cxn modelId="{F18CB7BF-E6F1-4006-9789-8402E12BBBAD}" type="presOf" srcId="{9CD23020-F3E0-4E58-AFA1-EEEB12F79FE2}" destId="{1E7A6F92-328E-431D-B706-ACB3580E8DB1}" srcOrd="0" destOrd="0" presId="urn:microsoft.com/office/officeart/2016/7/layout/RepeatingBendingProcessNew"/>
    <dgm:cxn modelId="{309DF2C3-F1B9-436D-83BA-2D57F6D05648}" srcId="{2CBAF4EB-FFD6-420A-BE40-326C31190A01}" destId="{BBEE222B-F7C6-4BCE-A0A3-2B2489924D15}" srcOrd="4" destOrd="0" parTransId="{B58D193B-C6E7-45D7-B17C-31BB2E0ADD73}" sibTransId="{C3700BC4-4FAC-4712-8782-36BBFF77495D}"/>
    <dgm:cxn modelId="{65310FCB-5215-453B-BBE1-AEDA56C8639D}" type="presOf" srcId="{53003867-EAC5-4CFE-9469-672C0F30EE04}" destId="{B457AA8B-F611-40A8-84F4-9206812C7BBE}" srcOrd="1" destOrd="0" presId="urn:microsoft.com/office/officeart/2016/7/layout/RepeatingBendingProcessNew"/>
    <dgm:cxn modelId="{050889D0-929F-46C0-96C4-8E0DDE42BE74}" type="presOf" srcId="{50175C56-FB95-4C12-BA9B-9DF23A5980B7}" destId="{CAA8D88B-9ED4-4BB7-A763-9A749ACCE0C3}" srcOrd="0" destOrd="0" presId="urn:microsoft.com/office/officeart/2016/7/layout/RepeatingBendingProcessNew"/>
    <dgm:cxn modelId="{9C055ED3-4370-46EA-A9BA-9FBEF3AAD8C0}" type="presOf" srcId="{CA6F35DE-3471-4566-AC06-12354C70892D}" destId="{100A5390-6E9B-4841-8A7E-C80ADB18B71B}" srcOrd="1" destOrd="0" presId="urn:microsoft.com/office/officeart/2016/7/layout/RepeatingBendingProcessNew"/>
    <dgm:cxn modelId="{77A666DA-9FCF-48C7-BB78-DD9108FB8CE5}" srcId="{2CBAF4EB-FFD6-420A-BE40-326C31190A01}" destId="{19131E1C-4BA7-4F7B-91B1-5B17AEAC7E2A}" srcOrd="8" destOrd="0" parTransId="{502DE6A5-ABA4-46B6-BBA5-7AA8C2EFAA93}" sibTransId="{90D3422C-06DB-4E32-9845-7788E3F4B927}"/>
    <dgm:cxn modelId="{C8AE50DF-614C-448A-9F2D-C4AE0186C78F}" srcId="{2CBAF4EB-FFD6-420A-BE40-326C31190A01}" destId="{688D7D79-62E6-4EE8-BA9E-26EFA2F7DC9D}" srcOrd="1" destOrd="0" parTransId="{80D2243E-B35B-4710-B6A2-5BF23D84A84F}" sibTransId="{53003867-EAC5-4CFE-9469-672C0F30EE04}"/>
    <dgm:cxn modelId="{C7A597E4-4945-4259-99B1-5B6E8BDF963F}" type="presOf" srcId="{C3700BC4-4FAC-4712-8782-36BBFF77495D}" destId="{00106305-9982-44C4-9583-1940022CB434}" srcOrd="0" destOrd="0" presId="urn:microsoft.com/office/officeart/2016/7/layout/RepeatingBendingProcessNew"/>
    <dgm:cxn modelId="{25E5C2E4-AED3-4F26-9238-1C2287A92095}" srcId="{2CBAF4EB-FFD6-420A-BE40-326C31190A01}" destId="{9A24AFB5-CCD7-4F05-A145-07CF64B1FF12}" srcOrd="5" destOrd="0" parTransId="{7EF367C4-30B9-48C2-8486-8A78966D2C1A}" sibTransId="{A8C98A57-45C5-4E07-9215-B8DC5AB66C20}"/>
    <dgm:cxn modelId="{FA819BED-2EC5-4E6C-A81C-8ABA06168AB1}" type="presOf" srcId="{A8C98A57-45C5-4E07-9215-B8DC5AB66C20}" destId="{BD2D6791-0BDF-46B7-AF18-732D44F7F9DA}" srcOrd="1" destOrd="0" presId="urn:microsoft.com/office/officeart/2016/7/layout/RepeatingBendingProcessNew"/>
    <dgm:cxn modelId="{77FABAF0-B938-4E68-890C-FB67EB7BB300}" srcId="{2CBAF4EB-FFD6-420A-BE40-326C31190A01}" destId="{AB3030BD-078D-4B03-91B4-560DCA0EE305}" srcOrd="7" destOrd="0" parTransId="{0C05974A-3160-42EB-9ADC-39F24D203A6A}" sibTransId="{4CBC0780-77DF-4B6F-A572-D1272ADA38F4}"/>
    <dgm:cxn modelId="{E18831F6-5BBE-4304-8231-A725298D419D}" type="presOf" srcId="{19131E1C-4BA7-4F7B-91B1-5B17AEAC7E2A}" destId="{D2B5B45D-F62B-4A64-831A-2CC7C9192895}" srcOrd="0" destOrd="0" presId="urn:microsoft.com/office/officeart/2016/7/layout/RepeatingBendingProcessNew"/>
    <dgm:cxn modelId="{32A32FFB-56AE-483B-AC42-E5F6FF861572}" type="presOf" srcId="{1D2B87AF-BBF8-4C26-B538-9FA17E93EC6B}" destId="{00B3BD80-CE63-499F-A602-D7DA7BD558A1}" srcOrd="0" destOrd="0" presId="urn:microsoft.com/office/officeart/2016/7/layout/RepeatingBendingProcessNew"/>
    <dgm:cxn modelId="{44943C72-B69E-417F-81F3-CEA0957691E1}" type="presParOf" srcId="{FD414C88-0974-48F4-A7AF-A9C7F1BE404B}" destId="{13EE5F57-77B9-4EE2-BAE9-09BE953C2CD2}" srcOrd="0" destOrd="0" presId="urn:microsoft.com/office/officeart/2016/7/layout/RepeatingBendingProcessNew"/>
    <dgm:cxn modelId="{974704C2-71C2-4FE9-B781-5EC687A2CD45}" type="presParOf" srcId="{FD414C88-0974-48F4-A7AF-A9C7F1BE404B}" destId="{2CC5D3A5-6D1B-4C73-BED3-4EF484763C1D}" srcOrd="1" destOrd="0" presId="urn:microsoft.com/office/officeart/2016/7/layout/RepeatingBendingProcessNew"/>
    <dgm:cxn modelId="{636255DB-1EC4-47ED-9FEF-09444D7F250D}" type="presParOf" srcId="{2CC5D3A5-6D1B-4C73-BED3-4EF484763C1D}" destId="{5CF79F95-C325-41F9-9DC7-00D2C776AD69}" srcOrd="0" destOrd="0" presId="urn:microsoft.com/office/officeart/2016/7/layout/RepeatingBendingProcessNew"/>
    <dgm:cxn modelId="{74D31DAA-B6C4-4730-B903-80BFE1F5B9FA}" type="presParOf" srcId="{FD414C88-0974-48F4-A7AF-A9C7F1BE404B}" destId="{EF4335C1-6068-4B0B-B7E3-3820E607F288}" srcOrd="2" destOrd="0" presId="urn:microsoft.com/office/officeart/2016/7/layout/RepeatingBendingProcessNew"/>
    <dgm:cxn modelId="{AF10C75A-0A94-475D-BF68-2557B3D6446E}" type="presParOf" srcId="{FD414C88-0974-48F4-A7AF-A9C7F1BE404B}" destId="{6CF1DFC4-6CA4-439C-8BC0-35722D70F326}" srcOrd="3" destOrd="0" presId="urn:microsoft.com/office/officeart/2016/7/layout/RepeatingBendingProcessNew"/>
    <dgm:cxn modelId="{A967C583-44E8-4166-9B6A-E4778C8E523D}" type="presParOf" srcId="{6CF1DFC4-6CA4-439C-8BC0-35722D70F326}" destId="{B457AA8B-F611-40A8-84F4-9206812C7BBE}" srcOrd="0" destOrd="0" presId="urn:microsoft.com/office/officeart/2016/7/layout/RepeatingBendingProcessNew"/>
    <dgm:cxn modelId="{AB319E1D-036C-45B3-881A-ED4F329CCCD8}" type="presParOf" srcId="{FD414C88-0974-48F4-A7AF-A9C7F1BE404B}" destId="{4FAC6DB5-361C-4471-A76E-8B9E5DF1ED2E}" srcOrd="4" destOrd="0" presId="urn:microsoft.com/office/officeart/2016/7/layout/RepeatingBendingProcessNew"/>
    <dgm:cxn modelId="{EA49B959-2604-4E9C-9BD7-6EE96EF4DDCD}" type="presParOf" srcId="{FD414C88-0974-48F4-A7AF-A9C7F1BE404B}" destId="{00B3BD80-CE63-499F-A602-D7DA7BD558A1}" srcOrd="5" destOrd="0" presId="urn:microsoft.com/office/officeart/2016/7/layout/RepeatingBendingProcessNew"/>
    <dgm:cxn modelId="{E514C819-ADB4-4A77-9F01-9AF2F0ECE257}" type="presParOf" srcId="{00B3BD80-CE63-499F-A602-D7DA7BD558A1}" destId="{BD1FAAE0-E3BA-4A21-AB66-190E0EF23821}" srcOrd="0" destOrd="0" presId="urn:microsoft.com/office/officeart/2016/7/layout/RepeatingBendingProcessNew"/>
    <dgm:cxn modelId="{C3D4C675-D27B-4171-91CE-36E2C03124E8}" type="presParOf" srcId="{FD414C88-0974-48F4-A7AF-A9C7F1BE404B}" destId="{CAA8D88B-9ED4-4BB7-A763-9A749ACCE0C3}" srcOrd="6" destOrd="0" presId="urn:microsoft.com/office/officeart/2016/7/layout/RepeatingBendingProcessNew"/>
    <dgm:cxn modelId="{A239AB27-3824-4968-81CB-A12E1559B8A9}" type="presParOf" srcId="{FD414C88-0974-48F4-A7AF-A9C7F1BE404B}" destId="{1E7A6F92-328E-431D-B706-ACB3580E8DB1}" srcOrd="7" destOrd="0" presId="urn:microsoft.com/office/officeart/2016/7/layout/RepeatingBendingProcessNew"/>
    <dgm:cxn modelId="{1D233910-4987-465D-9945-B9243E7B496F}" type="presParOf" srcId="{1E7A6F92-328E-431D-B706-ACB3580E8DB1}" destId="{99969306-88AD-49CA-A43A-1C67DEB0CC55}" srcOrd="0" destOrd="0" presId="urn:microsoft.com/office/officeart/2016/7/layout/RepeatingBendingProcessNew"/>
    <dgm:cxn modelId="{651A790A-7B94-4830-B151-A33DB04AEEE3}" type="presParOf" srcId="{FD414C88-0974-48F4-A7AF-A9C7F1BE404B}" destId="{4C135899-665C-45FE-A475-A58F860ED2D1}" srcOrd="8" destOrd="0" presId="urn:microsoft.com/office/officeart/2016/7/layout/RepeatingBendingProcessNew"/>
    <dgm:cxn modelId="{4D5A3F40-8D2A-4E09-9A2B-E653E8C4160C}" type="presParOf" srcId="{FD414C88-0974-48F4-A7AF-A9C7F1BE404B}" destId="{00106305-9982-44C4-9583-1940022CB434}" srcOrd="9" destOrd="0" presId="urn:microsoft.com/office/officeart/2016/7/layout/RepeatingBendingProcessNew"/>
    <dgm:cxn modelId="{41A9D04F-2B4C-4C31-82B3-D6DF0DD9DFB6}" type="presParOf" srcId="{00106305-9982-44C4-9583-1940022CB434}" destId="{FDEDCE6E-CFC0-4C90-BACD-112CEDE6C199}" srcOrd="0" destOrd="0" presId="urn:microsoft.com/office/officeart/2016/7/layout/RepeatingBendingProcessNew"/>
    <dgm:cxn modelId="{D29E38B3-392C-44E6-92E8-66CB1608051E}" type="presParOf" srcId="{FD414C88-0974-48F4-A7AF-A9C7F1BE404B}" destId="{F1DFA99E-4E13-4836-98B9-3F5DFC58AF5A}" srcOrd="10" destOrd="0" presId="urn:microsoft.com/office/officeart/2016/7/layout/RepeatingBendingProcessNew"/>
    <dgm:cxn modelId="{BDC2AEB5-85B8-4AB7-81B6-E42839071930}" type="presParOf" srcId="{FD414C88-0974-48F4-A7AF-A9C7F1BE404B}" destId="{814EBE70-86A7-44A6-812E-42349191ED6F}" srcOrd="11" destOrd="0" presId="urn:microsoft.com/office/officeart/2016/7/layout/RepeatingBendingProcessNew"/>
    <dgm:cxn modelId="{4E26DFA2-325C-413B-A1DB-1224878A9AAE}" type="presParOf" srcId="{814EBE70-86A7-44A6-812E-42349191ED6F}" destId="{BD2D6791-0BDF-46B7-AF18-732D44F7F9DA}" srcOrd="0" destOrd="0" presId="urn:microsoft.com/office/officeart/2016/7/layout/RepeatingBendingProcessNew"/>
    <dgm:cxn modelId="{468C7F1F-12A6-40B0-ABDB-8B5C009DF11A}" type="presParOf" srcId="{FD414C88-0974-48F4-A7AF-A9C7F1BE404B}" destId="{F523CC42-57BD-407A-8662-7B478DAACF85}" srcOrd="12" destOrd="0" presId="urn:microsoft.com/office/officeart/2016/7/layout/RepeatingBendingProcessNew"/>
    <dgm:cxn modelId="{9139D31F-39E9-46B1-8EAD-CD9CB8E11E7C}" type="presParOf" srcId="{FD414C88-0974-48F4-A7AF-A9C7F1BE404B}" destId="{8772750F-388B-4712-A646-8F5AE2E227E3}" srcOrd="13" destOrd="0" presId="urn:microsoft.com/office/officeart/2016/7/layout/RepeatingBendingProcessNew"/>
    <dgm:cxn modelId="{29A9D93D-B327-4D24-B122-B7392F70AAE8}" type="presParOf" srcId="{8772750F-388B-4712-A646-8F5AE2E227E3}" destId="{100A5390-6E9B-4841-8A7E-C80ADB18B71B}" srcOrd="0" destOrd="0" presId="urn:microsoft.com/office/officeart/2016/7/layout/RepeatingBendingProcessNew"/>
    <dgm:cxn modelId="{628D986A-05DB-489F-AAAA-9F96A8155B77}" type="presParOf" srcId="{FD414C88-0974-48F4-A7AF-A9C7F1BE404B}" destId="{92568CF2-C2C6-4FC3-A1FE-A91BF6B38636}" srcOrd="14" destOrd="0" presId="urn:microsoft.com/office/officeart/2016/7/layout/RepeatingBendingProcessNew"/>
    <dgm:cxn modelId="{26CD39AA-1347-4817-B231-9C0BFBA9EC6A}" type="presParOf" srcId="{FD414C88-0974-48F4-A7AF-A9C7F1BE404B}" destId="{CB863DCB-D99A-4CD0-8282-B8A976F387C1}" srcOrd="15" destOrd="0" presId="urn:microsoft.com/office/officeart/2016/7/layout/RepeatingBendingProcessNew"/>
    <dgm:cxn modelId="{F3931E56-A7DB-4250-9FCB-CA68262FEBCB}" type="presParOf" srcId="{CB863DCB-D99A-4CD0-8282-B8A976F387C1}" destId="{305E6ED2-9A91-4A1D-9EA0-968DDB387D21}" srcOrd="0" destOrd="0" presId="urn:microsoft.com/office/officeart/2016/7/layout/RepeatingBendingProcessNew"/>
    <dgm:cxn modelId="{69E7C6F7-7910-4631-B5A1-6271E71A98D7}" type="presParOf" srcId="{FD414C88-0974-48F4-A7AF-A9C7F1BE404B}" destId="{D2B5B45D-F62B-4A64-831A-2CC7C9192895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5D3A5-6D1B-4C73-BED3-4EF484763C1D}">
      <dsp:nvSpPr>
        <dsp:cNvPr id="0" name=""/>
        <dsp:cNvSpPr/>
      </dsp:nvSpPr>
      <dsp:spPr>
        <a:xfrm>
          <a:off x="2093620" y="1168060"/>
          <a:ext cx="450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006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6638" y="1211377"/>
        <a:ext cx="24033" cy="4806"/>
      </dsp:txXfrm>
    </dsp:sp>
    <dsp:sp modelId="{13EE5F57-77B9-4EE2-BAE9-09BE953C2CD2}">
      <dsp:nvSpPr>
        <dsp:cNvPr id="0" name=""/>
        <dsp:cNvSpPr/>
      </dsp:nvSpPr>
      <dsp:spPr>
        <a:xfrm>
          <a:off x="5551" y="586820"/>
          <a:ext cx="2089868" cy="125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05" tIns="107492" rIns="102405" bIns="1074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Definition</a:t>
          </a:r>
        </a:p>
      </dsp:txBody>
      <dsp:txXfrm>
        <a:off x="5551" y="586820"/>
        <a:ext cx="2089868" cy="1253921"/>
      </dsp:txXfrm>
    </dsp:sp>
    <dsp:sp modelId="{6CF1DFC4-6CA4-439C-8BC0-35722D70F326}">
      <dsp:nvSpPr>
        <dsp:cNvPr id="0" name=""/>
        <dsp:cNvSpPr/>
      </dsp:nvSpPr>
      <dsp:spPr>
        <a:xfrm>
          <a:off x="4664158" y="1168060"/>
          <a:ext cx="450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006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7176" y="1211377"/>
        <a:ext cx="24033" cy="4806"/>
      </dsp:txXfrm>
    </dsp:sp>
    <dsp:sp modelId="{EF4335C1-6068-4B0B-B7E3-3820E607F288}">
      <dsp:nvSpPr>
        <dsp:cNvPr id="0" name=""/>
        <dsp:cNvSpPr/>
      </dsp:nvSpPr>
      <dsp:spPr>
        <a:xfrm>
          <a:off x="2576089" y="586820"/>
          <a:ext cx="2089868" cy="125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05" tIns="107492" rIns="102405" bIns="1074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History</a:t>
          </a:r>
        </a:p>
      </dsp:txBody>
      <dsp:txXfrm>
        <a:off x="2576089" y="586820"/>
        <a:ext cx="2089868" cy="1253921"/>
      </dsp:txXfrm>
    </dsp:sp>
    <dsp:sp modelId="{00B3BD80-CE63-499F-A602-D7DA7BD558A1}">
      <dsp:nvSpPr>
        <dsp:cNvPr id="0" name=""/>
        <dsp:cNvSpPr/>
      </dsp:nvSpPr>
      <dsp:spPr>
        <a:xfrm>
          <a:off x="1050485" y="1838941"/>
          <a:ext cx="5141076" cy="450069"/>
        </a:xfrm>
        <a:custGeom>
          <a:avLst/>
          <a:gdLst/>
          <a:ahLst/>
          <a:cxnLst/>
          <a:rect l="0" t="0" r="0" b="0"/>
          <a:pathLst>
            <a:path>
              <a:moveTo>
                <a:pt x="5141076" y="0"/>
              </a:moveTo>
              <a:lnTo>
                <a:pt x="5141076" y="242134"/>
              </a:lnTo>
              <a:lnTo>
                <a:pt x="0" y="242134"/>
              </a:lnTo>
              <a:lnTo>
                <a:pt x="0" y="45006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1936" y="2061572"/>
        <a:ext cx="258174" cy="4806"/>
      </dsp:txXfrm>
    </dsp:sp>
    <dsp:sp modelId="{4FAC6DB5-361C-4471-A76E-8B9E5DF1ED2E}">
      <dsp:nvSpPr>
        <dsp:cNvPr id="0" name=""/>
        <dsp:cNvSpPr/>
      </dsp:nvSpPr>
      <dsp:spPr>
        <a:xfrm>
          <a:off x="5146627" y="586820"/>
          <a:ext cx="2089868" cy="125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05" tIns="107492" rIns="102405" bIns="1074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DevOps Architecture</a:t>
          </a:r>
        </a:p>
      </dsp:txBody>
      <dsp:txXfrm>
        <a:off x="5146627" y="586820"/>
        <a:ext cx="2089868" cy="1253921"/>
      </dsp:txXfrm>
    </dsp:sp>
    <dsp:sp modelId="{1E7A6F92-328E-431D-B706-ACB3580E8DB1}">
      <dsp:nvSpPr>
        <dsp:cNvPr id="0" name=""/>
        <dsp:cNvSpPr/>
      </dsp:nvSpPr>
      <dsp:spPr>
        <a:xfrm>
          <a:off x="2093620" y="2902651"/>
          <a:ext cx="450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006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6638" y="2945968"/>
        <a:ext cx="24033" cy="4806"/>
      </dsp:txXfrm>
    </dsp:sp>
    <dsp:sp modelId="{CAA8D88B-9ED4-4BB7-A763-9A749ACCE0C3}">
      <dsp:nvSpPr>
        <dsp:cNvPr id="0" name=""/>
        <dsp:cNvSpPr/>
      </dsp:nvSpPr>
      <dsp:spPr>
        <a:xfrm>
          <a:off x="5551" y="2321410"/>
          <a:ext cx="2089868" cy="125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05" tIns="107492" rIns="102405" bIns="1074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DevOps Lifecycle</a:t>
          </a:r>
        </a:p>
      </dsp:txBody>
      <dsp:txXfrm>
        <a:off x="5551" y="2321410"/>
        <a:ext cx="2089868" cy="1253921"/>
      </dsp:txXfrm>
    </dsp:sp>
    <dsp:sp modelId="{00106305-9982-44C4-9583-1940022CB434}">
      <dsp:nvSpPr>
        <dsp:cNvPr id="0" name=""/>
        <dsp:cNvSpPr/>
      </dsp:nvSpPr>
      <dsp:spPr>
        <a:xfrm>
          <a:off x="4664158" y="2902651"/>
          <a:ext cx="450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006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7176" y="2945968"/>
        <a:ext cx="24033" cy="4806"/>
      </dsp:txXfrm>
    </dsp:sp>
    <dsp:sp modelId="{4C135899-665C-45FE-A475-A58F860ED2D1}">
      <dsp:nvSpPr>
        <dsp:cNvPr id="0" name=""/>
        <dsp:cNvSpPr/>
      </dsp:nvSpPr>
      <dsp:spPr>
        <a:xfrm>
          <a:off x="2576089" y="2321410"/>
          <a:ext cx="2089868" cy="125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05" tIns="107492" rIns="102405" bIns="1074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DevOps and Agile</a:t>
          </a:r>
        </a:p>
      </dsp:txBody>
      <dsp:txXfrm>
        <a:off x="2576089" y="2321410"/>
        <a:ext cx="2089868" cy="1253921"/>
      </dsp:txXfrm>
    </dsp:sp>
    <dsp:sp modelId="{814EBE70-86A7-44A6-812E-42349191ED6F}">
      <dsp:nvSpPr>
        <dsp:cNvPr id="0" name=""/>
        <dsp:cNvSpPr/>
      </dsp:nvSpPr>
      <dsp:spPr>
        <a:xfrm>
          <a:off x="1050485" y="3573532"/>
          <a:ext cx="5141076" cy="450069"/>
        </a:xfrm>
        <a:custGeom>
          <a:avLst/>
          <a:gdLst/>
          <a:ahLst/>
          <a:cxnLst/>
          <a:rect l="0" t="0" r="0" b="0"/>
          <a:pathLst>
            <a:path>
              <a:moveTo>
                <a:pt x="5141076" y="0"/>
              </a:moveTo>
              <a:lnTo>
                <a:pt x="5141076" y="242134"/>
              </a:lnTo>
              <a:lnTo>
                <a:pt x="0" y="242134"/>
              </a:lnTo>
              <a:lnTo>
                <a:pt x="0" y="45006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1936" y="3796163"/>
        <a:ext cx="258174" cy="4806"/>
      </dsp:txXfrm>
    </dsp:sp>
    <dsp:sp modelId="{F1DFA99E-4E13-4836-98B9-3F5DFC58AF5A}">
      <dsp:nvSpPr>
        <dsp:cNvPr id="0" name=""/>
        <dsp:cNvSpPr/>
      </dsp:nvSpPr>
      <dsp:spPr>
        <a:xfrm>
          <a:off x="5146627" y="2321410"/>
          <a:ext cx="2089868" cy="125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05" tIns="107492" rIns="102405" bIns="1074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 DevOps Patterns and Practices</a:t>
          </a:r>
        </a:p>
      </dsp:txBody>
      <dsp:txXfrm>
        <a:off x="5146627" y="2321410"/>
        <a:ext cx="2089868" cy="1253921"/>
      </dsp:txXfrm>
    </dsp:sp>
    <dsp:sp modelId="{8772750F-388B-4712-A646-8F5AE2E227E3}">
      <dsp:nvSpPr>
        <dsp:cNvPr id="0" name=""/>
        <dsp:cNvSpPr/>
      </dsp:nvSpPr>
      <dsp:spPr>
        <a:xfrm>
          <a:off x="2093620" y="4637242"/>
          <a:ext cx="450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006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6638" y="4680558"/>
        <a:ext cx="24033" cy="4806"/>
      </dsp:txXfrm>
    </dsp:sp>
    <dsp:sp modelId="{F523CC42-57BD-407A-8662-7B478DAACF85}">
      <dsp:nvSpPr>
        <dsp:cNvPr id="0" name=""/>
        <dsp:cNvSpPr/>
      </dsp:nvSpPr>
      <dsp:spPr>
        <a:xfrm>
          <a:off x="5551" y="4056001"/>
          <a:ext cx="2089868" cy="125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05" tIns="107492" rIns="102405" bIns="1074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DevSecOps</a:t>
          </a:r>
        </a:p>
      </dsp:txBody>
      <dsp:txXfrm>
        <a:off x="5551" y="4056001"/>
        <a:ext cx="2089868" cy="1253921"/>
      </dsp:txXfrm>
    </dsp:sp>
    <dsp:sp modelId="{CB863DCB-D99A-4CD0-8282-B8A976F387C1}">
      <dsp:nvSpPr>
        <dsp:cNvPr id="0" name=""/>
        <dsp:cNvSpPr/>
      </dsp:nvSpPr>
      <dsp:spPr>
        <a:xfrm>
          <a:off x="4664158" y="4637242"/>
          <a:ext cx="450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006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7176" y="4680558"/>
        <a:ext cx="24033" cy="4806"/>
      </dsp:txXfrm>
    </dsp:sp>
    <dsp:sp modelId="{92568CF2-C2C6-4FC3-A1FE-A91BF6B38636}">
      <dsp:nvSpPr>
        <dsp:cNvPr id="0" name=""/>
        <dsp:cNvSpPr/>
      </dsp:nvSpPr>
      <dsp:spPr>
        <a:xfrm>
          <a:off x="2576089" y="4056001"/>
          <a:ext cx="2089868" cy="125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05" tIns="107492" rIns="102405" bIns="1074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DevOps and Cloud Integration </a:t>
          </a:r>
        </a:p>
      </dsp:txBody>
      <dsp:txXfrm>
        <a:off x="2576089" y="4056001"/>
        <a:ext cx="2089868" cy="1253921"/>
      </dsp:txXfrm>
    </dsp:sp>
    <dsp:sp modelId="{D2B5B45D-F62B-4A64-831A-2CC7C9192895}">
      <dsp:nvSpPr>
        <dsp:cNvPr id="0" name=""/>
        <dsp:cNvSpPr/>
      </dsp:nvSpPr>
      <dsp:spPr>
        <a:xfrm>
          <a:off x="5146627" y="4056001"/>
          <a:ext cx="2089868" cy="125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05" tIns="107492" rIns="102405" bIns="1074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Toolchains</a:t>
          </a:r>
        </a:p>
      </dsp:txBody>
      <dsp:txXfrm>
        <a:off x="5146627" y="4056001"/>
        <a:ext cx="2089868" cy="1253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9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19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8939" y="3154140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DevOps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696473" y="394481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</a:rPr>
              <a:t>Continuous delivery of software-driven innovation</a:t>
            </a:r>
          </a:p>
        </p:txBody>
      </p:sp>
      <p:sp>
        <p:nvSpPr>
          <p:cNvPr id="615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DevOps">
            <a:extLst>
              <a:ext uri="{FF2B5EF4-FFF2-40B4-BE49-F238E27FC236}">
                <a16:creationId xmlns:a16="http://schemas.microsoft.com/office/drawing/2014/main" id="{23C69FB0-9C7E-4294-93F2-DBDF778F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820425"/>
            <a:ext cx="4141760" cy="213155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82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5E6145A5-35BB-4F84-9B9E-790971E30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1142999" y="643467"/>
            <a:ext cx="9906001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://www.jamesbowman.me/post/cdlandscape/ContinuousDeliveryToolLandscape.jpeg">
            <a:extLst>
              <a:ext uri="{FF2B5EF4-FFF2-40B4-BE49-F238E27FC236}">
                <a16:creationId xmlns:a16="http://schemas.microsoft.com/office/drawing/2014/main" id="{7C221C9D-BAEE-4DEF-80FB-A96CDE592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43942" y="643467"/>
            <a:ext cx="990411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251E38E-01BF-4976-B613-D994C588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80" y="5297680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ToolChains</a:t>
            </a:r>
            <a:endParaRPr lang="en-US" sz="5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40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7A06E9C4-F432-4DFF-A58B-736D54CF4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89BF8D64-92C5-43D6-B9AF-FD6C10968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DF305E98-B665-4603-B8C0-94140C607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03B17911-D526-4843-8DEF-D625C7C09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8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9907E3B5-8750-47FC-AB24-F2D39B882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1142999" y="643467"/>
            <a:ext cx="9906001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D84D4-6D05-4202-9906-BA733E59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0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C497BA7-3003-4769-A16E-5056D45EC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120549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93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507F2-96FF-472B-9EA8-B439BC64123B}"/>
              </a:ext>
            </a:extLst>
          </p:cNvPr>
          <p:cNvSpPr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DevOps is a culture which promotes collaboration between Development and Operations Team to deploy code to production faster in an automated &amp; repeatable way.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The word 'DevOps' is a combination of two words 'development' and 'operations.'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ttps://assets4.botmetric.com/wp-content/uploads/2017/11/Ingraphics-devops-to-agile.png">
            <a:extLst>
              <a:ext uri="{FF2B5EF4-FFF2-40B4-BE49-F238E27FC236}">
                <a16:creationId xmlns:a16="http://schemas.microsoft.com/office/drawing/2014/main" id="{E14CAFC4-3BA8-42F7-B9D3-3254DB79A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r="2" b="2"/>
          <a:stretch/>
        </p:blipFill>
        <p:spPr bwMode="auto">
          <a:xfrm>
            <a:off x="4492727" y="1113692"/>
            <a:ext cx="7583343" cy="44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24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ttps://i.pinimg.com/564x/c7/00/ea/c700ea437bbf9358578020e66583bf13.jpg">
            <a:extLst>
              <a:ext uri="{FF2B5EF4-FFF2-40B4-BE49-F238E27FC236}">
                <a16:creationId xmlns:a16="http://schemas.microsoft.com/office/drawing/2014/main" id="{CCF7B852-95F6-4632-B1DE-5475E84E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565" y="643467"/>
            <a:ext cx="857086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3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CFCCAB36-83B2-46B4-A9DD-C75BB2121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47" name="Isosceles Triangle 3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1E354-744C-4DE1-A247-877BE580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DevOps Lifecycle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1E2442A-AE77-45FC-8F0C-24CBD342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IN" altLang="en-US" sz="2000">
                <a:latin typeface="Open Sans"/>
              </a:rPr>
              <a:t>The main principles of DevOps are automation, continuous delivery, and fast reaction to feedback.</a:t>
            </a:r>
            <a:endParaRPr lang="en-IN" altLang="en-US" sz="2000"/>
          </a:p>
          <a:p>
            <a:r>
              <a:rPr lang="en-IN" altLang="en-US" sz="2000"/>
              <a:t>DevOps pillars in the </a:t>
            </a:r>
            <a:r>
              <a:rPr lang="en-IN" altLang="en-US" sz="2000" b="1"/>
              <a:t>CAMS </a:t>
            </a:r>
            <a:r>
              <a:rPr lang="en-IN" altLang="en-US" sz="2000"/>
              <a:t>acronym:</a:t>
            </a:r>
          </a:p>
          <a:p>
            <a:pPr lvl="1"/>
            <a:r>
              <a:rPr lang="en-IN" altLang="en-US" sz="2000" b="1"/>
              <a:t>C</a:t>
            </a:r>
            <a:r>
              <a:rPr lang="en-IN" altLang="en-US" sz="2000"/>
              <a:t>ulture represented by human communication, technical processes, and tools</a:t>
            </a:r>
          </a:p>
          <a:p>
            <a:pPr lvl="1"/>
            <a:r>
              <a:rPr lang="en-IN" altLang="en-US" sz="2000" b="1"/>
              <a:t>A</a:t>
            </a:r>
            <a:r>
              <a:rPr lang="en-IN" altLang="en-US" sz="2000"/>
              <a:t>utomation of processes</a:t>
            </a:r>
          </a:p>
          <a:p>
            <a:pPr lvl="1"/>
            <a:r>
              <a:rPr lang="en-IN" altLang="en-US" sz="2000" b="1"/>
              <a:t>M</a:t>
            </a:r>
            <a:r>
              <a:rPr lang="en-IN" altLang="en-US" sz="2000"/>
              <a:t>easurement of KPIs</a:t>
            </a:r>
          </a:p>
          <a:p>
            <a:pPr lvl="1"/>
            <a:r>
              <a:rPr lang="en-IN" altLang="en-US" sz="2000" b="1"/>
              <a:t>S</a:t>
            </a:r>
            <a:r>
              <a:rPr lang="en-IN" altLang="en-US" sz="2000"/>
              <a:t>haring feedback, best practices, and knowledge</a:t>
            </a:r>
          </a:p>
          <a:p>
            <a:pPr lvl="1"/>
            <a:endParaRPr lang="en-IN" altLang="en-US" sz="2000"/>
          </a:p>
        </p:txBody>
      </p:sp>
      <p:sp>
        <p:nvSpPr>
          <p:cNvPr id="53" name="Isosceles Triangle 4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3" descr="DevOps-Tool-market.png">
            <a:extLst>
              <a:ext uri="{FF2B5EF4-FFF2-40B4-BE49-F238E27FC236}">
                <a16:creationId xmlns:a16="http://schemas.microsoft.com/office/drawing/2014/main" id="{A1FE6E11-25D0-4BFD-8305-3F3EBD1D2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813" y="2099706"/>
            <a:ext cx="5290720" cy="26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Group 4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56" name="Isosceles Triangle 4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26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330A5-569E-4EFE-AD56-B958754B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DevOps &amp; Agile </a:t>
            </a:r>
            <a:b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= </a:t>
            </a:r>
            <a:b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Better Builds &amp; Faster Releases</a:t>
            </a:r>
            <a:b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AEDFA-63A7-4706-97E6-0DF62751FF80}"/>
              </a:ext>
            </a:extLst>
          </p:cNvPr>
          <p:cNvSpPr txBox="1"/>
          <p:nvPr/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Though both the terms are broadly synonymous, it would be incorrect to say that they are both the same.</a:t>
            </a:r>
            <a:br>
              <a:rPr lang="en-US" sz="2000"/>
            </a:br>
            <a:r>
              <a:rPr lang="en-US" sz="2000"/>
              <a:t>- DevOps is the concept to manage end-to-end engineering processes, Agile is a process used to manage complex projects.</a:t>
            </a:r>
            <a:br>
              <a:rPr lang="en-US" sz="2000"/>
            </a:br>
            <a:r>
              <a:rPr lang="en-US" sz="2000"/>
              <a:t>- Agile is, in fact, one of the most essential parts of successful DevOps.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ttps://miro.medium.com/max/2160/1*bylgDCeSxl8RWqzOwopKhw.png">
            <a:extLst>
              <a:ext uri="{FF2B5EF4-FFF2-40B4-BE49-F238E27FC236}">
                <a16:creationId xmlns:a16="http://schemas.microsoft.com/office/drawing/2014/main" id="{5D0586AB-5BDB-4DB7-ADC9-EA934099C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6257813" y="864617"/>
            <a:ext cx="5290720" cy="512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87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6388D54B-D5D7-49F7-B387-F2A3D14CB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" r="-3" b="3570"/>
          <a:stretch/>
        </p:blipFill>
        <p:spPr>
          <a:xfrm>
            <a:off x="2238942" y="643467"/>
            <a:ext cx="7714115" cy="5571065"/>
          </a:xfrm>
          <a:prstGeom prst="rect">
            <a:avLst/>
          </a:prstGeom>
          <a:ln>
            <a:noFill/>
          </a:ln>
        </p:spPr>
      </p:pic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A7A320EC-F089-4A73-9B89-1D2E5C68B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1142999" y="643467"/>
            <a:ext cx="9906001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DevOps Practices</vt:lpstr>
      <vt:lpstr>Contents</vt:lpstr>
      <vt:lpstr>Definition</vt:lpstr>
      <vt:lpstr>PowerPoint Presentation</vt:lpstr>
      <vt:lpstr>PowerPoint Presentation</vt:lpstr>
      <vt:lpstr>DevOps Lifecycle</vt:lpstr>
      <vt:lpstr>DevOps &amp; Agile  =  Better Builds &amp; Faster Releases </vt:lpstr>
      <vt:lpstr>PowerPoint Presentation</vt:lpstr>
      <vt:lpstr>PowerPoint Presentation</vt:lpstr>
      <vt:lpstr>PowerPoint Presentation</vt:lpstr>
      <vt:lpstr>ToolChains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Practices</dc:title>
  <dc:creator>Kamlesh Mali</dc:creator>
  <cp:lastModifiedBy>Kamlesh Mali</cp:lastModifiedBy>
  <cp:revision>1</cp:revision>
  <dcterms:created xsi:type="dcterms:W3CDTF">2021-03-17T08:33:41Z</dcterms:created>
  <dcterms:modified xsi:type="dcterms:W3CDTF">2021-03-17T08:33:59Z</dcterms:modified>
</cp:coreProperties>
</file>