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9"/>
  </p:notesMasterIdLst>
  <p:sldIdLst>
    <p:sldId id="4444" r:id="rId2"/>
    <p:sldId id="4454" r:id="rId3"/>
    <p:sldId id="15496" r:id="rId4"/>
    <p:sldId id="528" r:id="rId5"/>
    <p:sldId id="15492" r:id="rId6"/>
    <p:sldId id="15511" r:id="rId7"/>
    <p:sldId id="15498" r:id="rId8"/>
    <p:sldId id="15497" r:id="rId9"/>
    <p:sldId id="15502" r:id="rId10"/>
    <p:sldId id="15503" r:id="rId11"/>
    <p:sldId id="15494" r:id="rId12"/>
    <p:sldId id="15504" r:id="rId13"/>
    <p:sldId id="15507" r:id="rId14"/>
    <p:sldId id="15508" r:id="rId15"/>
    <p:sldId id="15505" r:id="rId16"/>
    <p:sldId id="621" r:id="rId17"/>
    <p:sldId id="445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6F639E-6A7D-40AA-B50C-726EF2F491D5}" v="20" dt="2021-06-17T09:40:57.414"/>
    <p1510:client id="{7C4E94BD-87C1-4DB6-BFAD-334074B9D31A}" v="213" dt="2021-06-16T13:12:12.769"/>
    <p1510:client id="{8402287D-EABF-4401-9EAC-3C01138284CC}" v="285" dt="2021-06-16T12:52:55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lesh Mali" userId="d68da02b-6bd6-4697-b9aa-9891aae5f17c" providerId="ADAL" clId="{566F639E-6A7D-40AA-B50C-726EF2F491D5}"/>
    <pc:docChg chg="modSld">
      <pc:chgData name="Kamlesh Mali" userId="d68da02b-6bd6-4697-b9aa-9891aae5f17c" providerId="ADAL" clId="{566F639E-6A7D-40AA-B50C-726EF2F491D5}" dt="2021-06-17T09:40:57.036" v="19"/>
      <pc:docMkLst>
        <pc:docMk/>
      </pc:docMkLst>
      <pc:sldChg chg="modSp mod">
        <pc:chgData name="Kamlesh Mali" userId="d68da02b-6bd6-4697-b9aa-9891aae5f17c" providerId="ADAL" clId="{566F639E-6A7D-40AA-B50C-726EF2F491D5}" dt="2021-06-16T14:20:59.180" v="18" actId="20577"/>
        <pc:sldMkLst>
          <pc:docMk/>
          <pc:sldMk cId="3393050512" sldId="621"/>
        </pc:sldMkLst>
        <pc:spChg chg="mod">
          <ac:chgData name="Kamlesh Mali" userId="d68da02b-6bd6-4697-b9aa-9891aae5f17c" providerId="ADAL" clId="{566F639E-6A7D-40AA-B50C-726EF2F491D5}" dt="2021-06-16T14:20:50.870" v="12" actId="20577"/>
          <ac:spMkLst>
            <pc:docMk/>
            <pc:sldMk cId="3393050512" sldId="621"/>
            <ac:spMk id="20" creationId="{CA170F94-8F86-446A-B2EB-3A1E826A71EB}"/>
          </ac:spMkLst>
        </pc:spChg>
        <pc:spChg chg="mod">
          <ac:chgData name="Kamlesh Mali" userId="d68da02b-6bd6-4697-b9aa-9891aae5f17c" providerId="ADAL" clId="{566F639E-6A7D-40AA-B50C-726EF2F491D5}" dt="2021-06-16T14:19:43.298" v="3" actId="20577"/>
          <ac:spMkLst>
            <pc:docMk/>
            <pc:sldMk cId="3393050512" sldId="621"/>
            <ac:spMk id="47" creationId="{A5AD514E-D5DD-4AF2-BD4C-B383204E5F63}"/>
          </ac:spMkLst>
        </pc:spChg>
        <pc:spChg chg="mod">
          <ac:chgData name="Kamlesh Mali" userId="d68da02b-6bd6-4697-b9aa-9891aae5f17c" providerId="ADAL" clId="{566F639E-6A7D-40AA-B50C-726EF2F491D5}" dt="2021-06-16T14:20:59.180" v="18" actId="20577"/>
          <ac:spMkLst>
            <pc:docMk/>
            <pc:sldMk cId="3393050512" sldId="621"/>
            <ac:spMk id="76" creationId="{10DC3AC3-7A21-40BE-B28A-89EF1B24603E}"/>
          </ac:spMkLst>
        </pc:spChg>
      </pc:sldChg>
      <pc:sldChg chg="modSp">
        <pc:chgData name="Kamlesh Mali" userId="d68da02b-6bd6-4697-b9aa-9891aae5f17c" providerId="ADAL" clId="{566F639E-6A7D-40AA-B50C-726EF2F491D5}" dt="2021-06-17T09:40:57.036" v="19"/>
        <pc:sldMkLst>
          <pc:docMk/>
          <pc:sldMk cId="272559532" sldId="15507"/>
        </pc:sldMkLst>
        <pc:graphicFrameChg chg="mod">
          <ac:chgData name="Kamlesh Mali" userId="d68da02b-6bd6-4697-b9aa-9891aae5f17c" providerId="ADAL" clId="{566F639E-6A7D-40AA-B50C-726EF2F491D5}" dt="2021-06-17T09:40:57.036" v="19"/>
          <ac:graphicFrameMkLst>
            <pc:docMk/>
            <pc:sldMk cId="272559532" sldId="15507"/>
            <ac:graphicFrameMk id="3" creationId="{66490529-FD9E-4C39-A3EF-574DC7B2B2E3}"/>
          </ac:graphicFrameMkLst>
        </pc:graphicFrameChg>
      </pc:sldChg>
    </pc:docChg>
  </pc:docChgLst>
  <pc:docChgLst>
    <pc:chgData name="Kamlesh Mali" userId="S::kamlesh.mali@lntinfotech.com::d68da02b-6bd6-4697-b9aa-9891aae5f17c" providerId="AD" clId="Web-{8402287D-EABF-4401-9EAC-3C01138284CC}"/>
    <pc:docChg chg="modSld">
      <pc:chgData name="Kamlesh Mali" userId="S::kamlesh.mali@lntinfotech.com::d68da02b-6bd6-4697-b9aa-9891aae5f17c" providerId="AD" clId="Web-{8402287D-EABF-4401-9EAC-3C01138284CC}" dt="2021-06-16T12:52:53.898" v="274"/>
      <pc:docMkLst>
        <pc:docMk/>
      </pc:docMkLst>
      <pc:sldChg chg="modSp">
        <pc:chgData name="Kamlesh Mali" userId="S::kamlesh.mali@lntinfotech.com::d68da02b-6bd6-4697-b9aa-9891aae5f17c" providerId="AD" clId="Web-{8402287D-EABF-4401-9EAC-3C01138284CC}" dt="2021-06-16T12:50:40.660" v="7"/>
        <pc:sldMkLst>
          <pc:docMk/>
          <pc:sldMk cId="2374700219" sldId="15494"/>
        </pc:sldMkLst>
        <pc:graphicFrameChg chg="mod modGraphic">
          <ac:chgData name="Kamlesh Mali" userId="S::kamlesh.mali@lntinfotech.com::d68da02b-6bd6-4697-b9aa-9891aae5f17c" providerId="AD" clId="Web-{8402287D-EABF-4401-9EAC-3C01138284CC}" dt="2021-06-16T12:50:40.660" v="7"/>
          <ac:graphicFrameMkLst>
            <pc:docMk/>
            <pc:sldMk cId="2374700219" sldId="15494"/>
            <ac:graphicFrameMk id="5" creationId="{F077C556-60A6-4C8E-A990-4130B9F3E7C9}"/>
          </ac:graphicFrameMkLst>
        </pc:graphicFrameChg>
      </pc:sldChg>
      <pc:sldChg chg="modSp">
        <pc:chgData name="Kamlesh Mali" userId="S::kamlesh.mali@lntinfotech.com::d68da02b-6bd6-4697-b9aa-9891aae5f17c" providerId="AD" clId="Web-{8402287D-EABF-4401-9EAC-3C01138284CC}" dt="2021-06-16T12:52:53.898" v="274"/>
        <pc:sldMkLst>
          <pc:docMk/>
          <pc:sldMk cId="758357269" sldId="15503"/>
        </pc:sldMkLst>
        <pc:graphicFrameChg chg="mod modGraphic">
          <ac:chgData name="Kamlesh Mali" userId="S::kamlesh.mali@lntinfotech.com::d68da02b-6bd6-4697-b9aa-9891aae5f17c" providerId="AD" clId="Web-{8402287D-EABF-4401-9EAC-3C01138284CC}" dt="2021-06-16T12:52:53.898" v="274"/>
          <ac:graphicFrameMkLst>
            <pc:docMk/>
            <pc:sldMk cId="758357269" sldId="15503"/>
            <ac:graphicFrameMk id="5" creationId="{F077C556-60A6-4C8E-A990-4130B9F3E7C9}"/>
          </ac:graphicFrameMkLst>
        </pc:graphicFrameChg>
      </pc:sldChg>
    </pc:docChg>
  </pc:docChgLst>
  <pc:docChgLst>
    <pc:chgData name="Kamlesh Mali" userId="S::kamlesh.mali@lntinfotech.com::d68da02b-6bd6-4697-b9aa-9891aae5f17c" providerId="AD" clId="Web-{7C4E94BD-87C1-4DB6-BFAD-334074B9D31A}"/>
    <pc:docChg chg="modSld">
      <pc:chgData name="Kamlesh Mali" userId="S::kamlesh.mali@lntinfotech.com::d68da02b-6bd6-4697-b9aa-9891aae5f17c" providerId="AD" clId="Web-{7C4E94BD-87C1-4DB6-BFAD-334074B9D31A}" dt="2021-06-16T13:12:11.456" v="161"/>
      <pc:docMkLst>
        <pc:docMk/>
      </pc:docMkLst>
      <pc:sldChg chg="modSp">
        <pc:chgData name="Kamlesh Mali" userId="S::kamlesh.mali@lntinfotech.com::d68da02b-6bd6-4697-b9aa-9891aae5f17c" providerId="AD" clId="Web-{7C4E94BD-87C1-4DB6-BFAD-334074B9D31A}" dt="2021-06-16T13:10:36.266" v="129"/>
        <pc:sldMkLst>
          <pc:docMk/>
          <pc:sldMk cId="272559532" sldId="15507"/>
        </pc:sldMkLst>
        <pc:graphicFrameChg chg="mod modGraphic">
          <ac:chgData name="Kamlesh Mali" userId="S::kamlesh.mali@lntinfotech.com::d68da02b-6bd6-4697-b9aa-9891aae5f17c" providerId="AD" clId="Web-{7C4E94BD-87C1-4DB6-BFAD-334074B9D31A}" dt="2021-06-16T13:10:36.266" v="129"/>
          <ac:graphicFrameMkLst>
            <pc:docMk/>
            <pc:sldMk cId="272559532" sldId="15507"/>
            <ac:graphicFrameMk id="3" creationId="{66490529-FD9E-4C39-A3EF-574DC7B2B2E3}"/>
          </ac:graphicFrameMkLst>
        </pc:graphicFrameChg>
      </pc:sldChg>
      <pc:sldChg chg="modSp">
        <pc:chgData name="Kamlesh Mali" userId="S::kamlesh.mali@lntinfotech.com::d68da02b-6bd6-4697-b9aa-9891aae5f17c" providerId="AD" clId="Web-{7C4E94BD-87C1-4DB6-BFAD-334074B9D31A}" dt="2021-06-16T13:12:11.456" v="161"/>
        <pc:sldMkLst>
          <pc:docMk/>
          <pc:sldMk cId="581475470" sldId="15508"/>
        </pc:sldMkLst>
        <pc:graphicFrameChg chg="mod modGraphic">
          <ac:chgData name="Kamlesh Mali" userId="S::kamlesh.mali@lntinfotech.com::d68da02b-6bd6-4697-b9aa-9891aae5f17c" providerId="AD" clId="Web-{7C4E94BD-87C1-4DB6-BFAD-334074B9D31A}" dt="2021-06-16T13:12:11.456" v="161"/>
          <ac:graphicFrameMkLst>
            <pc:docMk/>
            <pc:sldMk cId="581475470" sldId="15508"/>
            <ac:graphicFrameMk id="3" creationId="{66490529-FD9E-4C39-A3EF-574DC7B2B2E3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306E48-DF2C-4CB2-BB6F-FA02A9F0DE9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35782234-038F-42C1-80AA-BE565CFB1FC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Objective</a:t>
          </a:r>
          <a:endParaRPr lang="en-IN"/>
        </a:p>
      </dgm:t>
    </dgm:pt>
    <dgm:pt modelId="{22542CE4-4202-43CF-84F7-3D8F53384D59}" type="parTrans" cxnId="{A8CC5579-479C-4C9B-B711-47685CDD56F5}">
      <dgm:prSet/>
      <dgm:spPr/>
      <dgm:t>
        <a:bodyPr/>
        <a:lstStyle/>
        <a:p>
          <a:endParaRPr lang="en-IN"/>
        </a:p>
      </dgm:t>
    </dgm:pt>
    <dgm:pt modelId="{2A7014FE-28B3-45D7-B11F-E8A4CDB8F3B8}" type="sibTrans" cxnId="{A8CC5579-479C-4C9B-B711-47685CDD56F5}">
      <dgm:prSet/>
      <dgm:spPr/>
      <dgm:t>
        <a:bodyPr/>
        <a:lstStyle/>
        <a:p>
          <a:endParaRPr lang="en-IN"/>
        </a:p>
      </dgm:t>
    </dgm:pt>
    <dgm:pt modelId="{D03FAD66-4938-4EE9-B4A7-4EC33FF6F1E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Pre-requisite</a:t>
          </a:r>
        </a:p>
      </dgm:t>
    </dgm:pt>
    <dgm:pt modelId="{7974F210-A960-4076-93FC-97516AD316FB}" type="parTrans" cxnId="{280F8AF5-186D-4684-8252-F1F94FF50D10}">
      <dgm:prSet/>
      <dgm:spPr/>
      <dgm:t>
        <a:bodyPr/>
        <a:lstStyle/>
        <a:p>
          <a:endParaRPr lang="en-IN"/>
        </a:p>
      </dgm:t>
    </dgm:pt>
    <dgm:pt modelId="{F9E32002-80D6-4B3A-9576-1246FFF063E8}" type="sibTrans" cxnId="{280F8AF5-186D-4684-8252-F1F94FF50D10}">
      <dgm:prSet/>
      <dgm:spPr/>
      <dgm:t>
        <a:bodyPr/>
        <a:lstStyle/>
        <a:p>
          <a:endParaRPr lang="en-IN"/>
        </a:p>
      </dgm:t>
    </dgm:pt>
    <dgm:pt modelId="{3C145B84-4278-4B6F-BBFC-9034DA8986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Hands on and working knowledge of an enterprise grade application.</a:t>
          </a:r>
        </a:p>
      </dgm:t>
    </dgm:pt>
    <dgm:pt modelId="{A318CC42-8F64-450D-A07A-6C481824525E}" type="parTrans" cxnId="{2BECC3B3-DA21-4971-9704-3312FD86B526}">
      <dgm:prSet/>
      <dgm:spPr/>
      <dgm:t>
        <a:bodyPr/>
        <a:lstStyle/>
        <a:p>
          <a:endParaRPr lang="en-IN"/>
        </a:p>
      </dgm:t>
    </dgm:pt>
    <dgm:pt modelId="{BC9D8F2B-F682-4015-A2CC-5512461815F8}" type="sibTrans" cxnId="{2BECC3B3-DA21-4971-9704-3312FD86B526}">
      <dgm:prSet/>
      <dgm:spPr/>
      <dgm:t>
        <a:bodyPr/>
        <a:lstStyle/>
        <a:p>
          <a:endParaRPr lang="en-IN"/>
        </a:p>
      </dgm:t>
    </dgm:pt>
    <dgm:pt modelId="{DB269D32-BD46-4B38-A43C-30179977B9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Has exposure to some level of design &amp; architecture</a:t>
          </a:r>
        </a:p>
      </dgm:t>
    </dgm:pt>
    <dgm:pt modelId="{6DA983FD-2950-4D48-BD6C-282EFB5D4C40}" type="parTrans" cxnId="{A5F1D16F-3B56-4396-BD13-21A0FE9EF761}">
      <dgm:prSet/>
      <dgm:spPr/>
      <dgm:t>
        <a:bodyPr/>
        <a:lstStyle/>
        <a:p>
          <a:endParaRPr lang="en-IN"/>
        </a:p>
      </dgm:t>
    </dgm:pt>
    <dgm:pt modelId="{4F761CB7-EC8B-4519-9098-3E39AF352140}" type="sibTrans" cxnId="{A5F1D16F-3B56-4396-BD13-21A0FE9EF761}">
      <dgm:prSet/>
      <dgm:spPr/>
      <dgm:t>
        <a:bodyPr/>
        <a:lstStyle/>
        <a:p>
          <a:endParaRPr lang="en-IN"/>
        </a:p>
      </dgm:t>
    </dgm:pt>
    <dgm:pt modelId="{7DAA7BDA-4BFA-4C76-B050-C1B1F6BEF9C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Undergoing  a focused mentor led full stack training in </a:t>
          </a:r>
          <a:r>
            <a:rPr lang="en-US" err="1"/>
            <a:t>.Net</a:t>
          </a:r>
          <a:r>
            <a:rPr lang="en-US"/>
            <a:t> and Java technology towards solutioning &amp; building end to end full stack integrated application.</a:t>
          </a:r>
          <a:endParaRPr lang="en-IN"/>
        </a:p>
      </dgm:t>
    </dgm:pt>
    <dgm:pt modelId="{96DDAE02-D9C4-474F-AD30-99F4C5491862}" type="parTrans" cxnId="{7A2F962A-FE70-401B-8025-256698EB0787}">
      <dgm:prSet/>
      <dgm:spPr/>
      <dgm:t>
        <a:bodyPr/>
        <a:lstStyle/>
        <a:p>
          <a:endParaRPr lang="en-IN"/>
        </a:p>
      </dgm:t>
    </dgm:pt>
    <dgm:pt modelId="{D07BC356-0550-4BC0-86FE-4CD8418030CB}" type="sibTrans" cxnId="{7A2F962A-FE70-401B-8025-256698EB0787}">
      <dgm:prSet/>
      <dgm:spPr/>
      <dgm:t>
        <a:bodyPr/>
        <a:lstStyle/>
        <a:p>
          <a:endParaRPr lang="en-IN"/>
        </a:p>
      </dgm:t>
    </dgm:pt>
    <dgm:pt modelId="{17D5C87C-5CD9-406E-AC4E-79F55D4A63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About this program</a:t>
          </a:r>
        </a:p>
      </dgm:t>
    </dgm:pt>
    <dgm:pt modelId="{D0C4070B-F6DC-4533-9123-DE4F9B180926}" type="parTrans" cxnId="{1ACFF24B-C174-4358-84E0-5097DBA34390}">
      <dgm:prSet/>
      <dgm:spPr/>
      <dgm:t>
        <a:bodyPr/>
        <a:lstStyle/>
        <a:p>
          <a:endParaRPr lang="en-IN"/>
        </a:p>
      </dgm:t>
    </dgm:pt>
    <dgm:pt modelId="{D3B5A622-A619-46C8-90FF-DD6C1F78A610}" type="sibTrans" cxnId="{1ACFF24B-C174-4358-84E0-5097DBA34390}">
      <dgm:prSet/>
      <dgm:spPr/>
      <dgm:t>
        <a:bodyPr/>
        <a:lstStyle/>
        <a:p>
          <a:endParaRPr lang="en-IN"/>
        </a:p>
      </dgm:t>
    </dgm:pt>
    <dgm:pt modelId="{3A7D2C2C-E9C4-4F29-A0DA-5683686027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6 weeks of learning with  Boot camp, a mini project and final presentations.</a:t>
          </a:r>
        </a:p>
      </dgm:t>
    </dgm:pt>
    <dgm:pt modelId="{C49CBE00-07CA-4A9F-AA7E-B7FADCCC62B6}" type="parTrans" cxnId="{E296EDEC-037A-4C5B-8E0F-AE67E938AB16}">
      <dgm:prSet/>
      <dgm:spPr/>
      <dgm:t>
        <a:bodyPr/>
        <a:lstStyle/>
        <a:p>
          <a:endParaRPr lang="en-IN"/>
        </a:p>
      </dgm:t>
    </dgm:pt>
    <dgm:pt modelId="{82F2FFB3-4BCB-4E8E-B295-FFA2C1832AA3}" type="sibTrans" cxnId="{E296EDEC-037A-4C5B-8E0F-AE67E938AB16}">
      <dgm:prSet/>
      <dgm:spPr/>
      <dgm:t>
        <a:bodyPr/>
        <a:lstStyle/>
        <a:p>
          <a:endParaRPr lang="en-IN"/>
        </a:p>
      </dgm:t>
    </dgm:pt>
    <dgm:pt modelId="{ABFF08C0-F905-4C7F-86CD-6346D3B600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will upskill the Java/</a:t>
          </a:r>
          <a:r>
            <a:rPr lang="en-US" err="1"/>
            <a:t>.Net</a:t>
          </a:r>
          <a:r>
            <a:rPr lang="en-US"/>
            <a:t> programmers to Full Stack Programmers</a:t>
          </a:r>
        </a:p>
      </dgm:t>
    </dgm:pt>
    <dgm:pt modelId="{FDC3D6AE-9CFE-4E99-AC11-037AF8E2F9D7}" type="parTrans" cxnId="{8A426621-F033-4298-9E58-6DF9FAA76DBA}">
      <dgm:prSet/>
      <dgm:spPr/>
      <dgm:t>
        <a:bodyPr/>
        <a:lstStyle/>
        <a:p>
          <a:endParaRPr lang="en-IN"/>
        </a:p>
      </dgm:t>
    </dgm:pt>
    <dgm:pt modelId="{745CA194-9097-4102-986B-E94BD009876C}" type="sibTrans" cxnId="{8A426621-F033-4298-9E58-6DF9FAA76DBA}">
      <dgm:prSet/>
      <dgm:spPr/>
      <dgm:t>
        <a:bodyPr/>
        <a:lstStyle/>
        <a:p>
          <a:endParaRPr lang="en-IN"/>
        </a:p>
      </dgm:t>
    </dgm:pt>
    <dgm:pt modelId="{0AC6174B-A1D5-4016-AFAA-6A36CCD63E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Participants are expected to spend 20 hours a week minimum and ensure full participation.</a:t>
          </a:r>
        </a:p>
      </dgm:t>
    </dgm:pt>
    <dgm:pt modelId="{215997A3-CFD2-46F2-9394-41E7744BD3C3}" type="parTrans" cxnId="{B7D7284D-A054-4494-981F-15DBD977244E}">
      <dgm:prSet/>
      <dgm:spPr/>
      <dgm:t>
        <a:bodyPr/>
        <a:lstStyle/>
        <a:p>
          <a:endParaRPr lang="en-IN"/>
        </a:p>
      </dgm:t>
    </dgm:pt>
    <dgm:pt modelId="{27AA67AF-C867-4AE9-AE86-F1F48905A2C5}" type="sibTrans" cxnId="{B7D7284D-A054-4494-981F-15DBD977244E}">
      <dgm:prSet/>
      <dgm:spPr/>
      <dgm:t>
        <a:bodyPr/>
        <a:lstStyle/>
        <a:p>
          <a:endParaRPr lang="en-IN"/>
        </a:p>
      </dgm:t>
    </dgm:pt>
    <dgm:pt modelId="{C41896FA-22B3-461A-ACCD-9131DE1B41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participants would be mapped to a mentor. </a:t>
          </a:r>
        </a:p>
      </dgm:t>
    </dgm:pt>
    <dgm:pt modelId="{113A3407-5D3C-4EA5-897E-3E1ACAC62150}" type="parTrans" cxnId="{1DCB6044-5099-4AD7-8701-1F97731A1D31}">
      <dgm:prSet/>
      <dgm:spPr/>
      <dgm:t>
        <a:bodyPr/>
        <a:lstStyle/>
        <a:p>
          <a:endParaRPr lang="en-IN"/>
        </a:p>
      </dgm:t>
    </dgm:pt>
    <dgm:pt modelId="{EDB5CCB2-B47B-4EDF-95EB-DE046DD6A482}" type="sibTrans" cxnId="{1DCB6044-5099-4AD7-8701-1F97731A1D31}">
      <dgm:prSet/>
      <dgm:spPr/>
      <dgm:t>
        <a:bodyPr/>
        <a:lstStyle/>
        <a:p>
          <a:endParaRPr lang="en-IN"/>
        </a:p>
      </dgm:t>
    </dgm:pt>
    <dgm:pt modelId="{30B342F3-8BA8-4CBA-A664-BBCC3EDA3DB2}" type="pres">
      <dgm:prSet presAssocID="{D0306E48-DF2C-4CB2-BB6F-FA02A9F0DE93}" presName="root" presStyleCnt="0">
        <dgm:presLayoutVars>
          <dgm:dir/>
          <dgm:resizeHandles val="exact"/>
        </dgm:presLayoutVars>
      </dgm:prSet>
      <dgm:spPr/>
    </dgm:pt>
    <dgm:pt modelId="{3F741277-9CE6-4C3B-8735-1CEA2093B355}" type="pres">
      <dgm:prSet presAssocID="{35782234-038F-42C1-80AA-BE565CFB1FCB}" presName="compNode" presStyleCnt="0"/>
      <dgm:spPr/>
    </dgm:pt>
    <dgm:pt modelId="{F70FDCC7-7A0B-4A04-A7A3-2A20EB108590}" type="pres">
      <dgm:prSet presAssocID="{35782234-038F-42C1-80AA-BE565CFB1F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4809A0C-FEE7-4455-9D1B-B232863152D7}" type="pres">
      <dgm:prSet presAssocID="{35782234-038F-42C1-80AA-BE565CFB1FCB}" presName="iconSpace" presStyleCnt="0"/>
      <dgm:spPr/>
    </dgm:pt>
    <dgm:pt modelId="{13B920CA-C02F-4A73-9984-17D6978225D5}" type="pres">
      <dgm:prSet presAssocID="{35782234-038F-42C1-80AA-BE565CFB1FCB}" presName="parTx" presStyleLbl="revTx" presStyleIdx="0" presStyleCnt="6">
        <dgm:presLayoutVars>
          <dgm:chMax val="0"/>
          <dgm:chPref val="0"/>
        </dgm:presLayoutVars>
      </dgm:prSet>
      <dgm:spPr/>
    </dgm:pt>
    <dgm:pt modelId="{21077A3F-C03D-45DB-84AA-84BA814F5F24}" type="pres">
      <dgm:prSet presAssocID="{35782234-038F-42C1-80AA-BE565CFB1FCB}" presName="txSpace" presStyleCnt="0"/>
      <dgm:spPr/>
    </dgm:pt>
    <dgm:pt modelId="{CFF74D50-7581-4B01-842E-B346AD9AD9BA}" type="pres">
      <dgm:prSet presAssocID="{35782234-038F-42C1-80AA-BE565CFB1FCB}" presName="desTx" presStyleLbl="revTx" presStyleIdx="1" presStyleCnt="6">
        <dgm:presLayoutVars/>
      </dgm:prSet>
      <dgm:spPr/>
    </dgm:pt>
    <dgm:pt modelId="{352A9E27-C842-487F-9A24-06A89D4991E9}" type="pres">
      <dgm:prSet presAssocID="{2A7014FE-28B3-45D7-B11F-E8A4CDB8F3B8}" presName="sibTrans" presStyleCnt="0"/>
      <dgm:spPr/>
    </dgm:pt>
    <dgm:pt modelId="{E4D4162E-461E-43D9-A034-57C53CF2E9AD}" type="pres">
      <dgm:prSet presAssocID="{D03FAD66-4938-4EE9-B4A7-4EC33FF6F1E5}" presName="compNode" presStyleCnt="0"/>
      <dgm:spPr/>
    </dgm:pt>
    <dgm:pt modelId="{266AD72C-4733-476B-81D6-8B5B5D64D6C5}" type="pres">
      <dgm:prSet presAssocID="{D03FAD66-4938-4EE9-B4A7-4EC33FF6F1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62D89FA-A30E-47A3-AC04-798ABF818E75}" type="pres">
      <dgm:prSet presAssocID="{D03FAD66-4938-4EE9-B4A7-4EC33FF6F1E5}" presName="iconSpace" presStyleCnt="0"/>
      <dgm:spPr/>
    </dgm:pt>
    <dgm:pt modelId="{542F089F-D942-4A26-B7EB-170351335A81}" type="pres">
      <dgm:prSet presAssocID="{D03FAD66-4938-4EE9-B4A7-4EC33FF6F1E5}" presName="parTx" presStyleLbl="revTx" presStyleIdx="2" presStyleCnt="6">
        <dgm:presLayoutVars>
          <dgm:chMax val="0"/>
          <dgm:chPref val="0"/>
        </dgm:presLayoutVars>
      </dgm:prSet>
      <dgm:spPr/>
    </dgm:pt>
    <dgm:pt modelId="{ECD393C4-5B17-4455-95C7-B24E3EE60E08}" type="pres">
      <dgm:prSet presAssocID="{D03FAD66-4938-4EE9-B4A7-4EC33FF6F1E5}" presName="txSpace" presStyleCnt="0"/>
      <dgm:spPr/>
    </dgm:pt>
    <dgm:pt modelId="{5D4CADCD-F5C6-42B4-B90E-4A85E693FC26}" type="pres">
      <dgm:prSet presAssocID="{D03FAD66-4938-4EE9-B4A7-4EC33FF6F1E5}" presName="desTx" presStyleLbl="revTx" presStyleIdx="3" presStyleCnt="6">
        <dgm:presLayoutVars/>
      </dgm:prSet>
      <dgm:spPr/>
    </dgm:pt>
    <dgm:pt modelId="{52D7F00C-7342-4CED-8939-54E1B2A0D408}" type="pres">
      <dgm:prSet presAssocID="{F9E32002-80D6-4B3A-9576-1246FFF063E8}" presName="sibTrans" presStyleCnt="0"/>
      <dgm:spPr/>
    </dgm:pt>
    <dgm:pt modelId="{C2C75606-8CBE-4993-81E7-0A968684DC33}" type="pres">
      <dgm:prSet presAssocID="{17D5C87C-5CD9-406E-AC4E-79F55D4A63BA}" presName="compNode" presStyleCnt="0"/>
      <dgm:spPr/>
    </dgm:pt>
    <dgm:pt modelId="{58D79DD4-33A2-4F7C-84E4-F4620113C351}" type="pres">
      <dgm:prSet presAssocID="{17D5C87C-5CD9-406E-AC4E-79F55D4A63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E07B444-15E2-44A0-BC29-C106C642B879}" type="pres">
      <dgm:prSet presAssocID="{17D5C87C-5CD9-406E-AC4E-79F55D4A63BA}" presName="iconSpace" presStyleCnt="0"/>
      <dgm:spPr/>
    </dgm:pt>
    <dgm:pt modelId="{8DBBEE24-7ADA-4BCB-8133-890DAB8C7D48}" type="pres">
      <dgm:prSet presAssocID="{17D5C87C-5CD9-406E-AC4E-79F55D4A63BA}" presName="parTx" presStyleLbl="revTx" presStyleIdx="4" presStyleCnt="6">
        <dgm:presLayoutVars>
          <dgm:chMax val="0"/>
          <dgm:chPref val="0"/>
        </dgm:presLayoutVars>
      </dgm:prSet>
      <dgm:spPr/>
    </dgm:pt>
    <dgm:pt modelId="{6E3A3C4A-5F2C-4FF4-A9A4-448F007ED1A4}" type="pres">
      <dgm:prSet presAssocID="{17D5C87C-5CD9-406E-AC4E-79F55D4A63BA}" presName="txSpace" presStyleCnt="0"/>
      <dgm:spPr/>
    </dgm:pt>
    <dgm:pt modelId="{482EBD18-09C4-4D0C-A03C-B29901F9CA54}" type="pres">
      <dgm:prSet presAssocID="{17D5C87C-5CD9-406E-AC4E-79F55D4A63BA}" presName="desTx" presStyleLbl="revTx" presStyleIdx="5" presStyleCnt="6">
        <dgm:presLayoutVars/>
      </dgm:prSet>
      <dgm:spPr/>
    </dgm:pt>
  </dgm:ptLst>
  <dgm:cxnLst>
    <dgm:cxn modelId="{CC55B30C-F44D-44D0-9A6B-890C642BB05A}" type="presOf" srcId="{35782234-038F-42C1-80AA-BE565CFB1FCB}" destId="{13B920CA-C02F-4A73-9984-17D6978225D5}" srcOrd="0" destOrd="0" presId="urn:microsoft.com/office/officeart/2018/2/layout/IconLabelDescriptionList"/>
    <dgm:cxn modelId="{61FA7C1B-4054-4F4C-920D-C59FDC263091}" type="presOf" srcId="{0AC6174B-A1D5-4016-AFAA-6A36CCD63E34}" destId="{482EBD18-09C4-4D0C-A03C-B29901F9CA54}" srcOrd="0" destOrd="2" presId="urn:microsoft.com/office/officeart/2018/2/layout/IconLabelDescriptionList"/>
    <dgm:cxn modelId="{8A426621-F033-4298-9E58-6DF9FAA76DBA}" srcId="{17D5C87C-5CD9-406E-AC4E-79F55D4A63BA}" destId="{ABFF08C0-F905-4C7F-86CD-6346D3B6006B}" srcOrd="1" destOrd="0" parTransId="{FDC3D6AE-9CFE-4E99-AC11-037AF8E2F9D7}" sibTransId="{745CA194-9097-4102-986B-E94BD009876C}"/>
    <dgm:cxn modelId="{7A2F962A-FE70-401B-8025-256698EB0787}" srcId="{35782234-038F-42C1-80AA-BE565CFB1FCB}" destId="{7DAA7BDA-4BFA-4C76-B050-C1B1F6BEF9C7}" srcOrd="0" destOrd="0" parTransId="{96DDAE02-D9C4-474F-AD30-99F4C5491862}" sibTransId="{D07BC356-0550-4BC0-86FE-4CD8418030CB}"/>
    <dgm:cxn modelId="{7570322B-30B7-476C-9D76-D3B71EEED644}" type="presOf" srcId="{DB269D32-BD46-4B38-A43C-30179977B920}" destId="{5D4CADCD-F5C6-42B4-B90E-4A85E693FC26}" srcOrd="0" destOrd="1" presId="urn:microsoft.com/office/officeart/2018/2/layout/IconLabelDescriptionList"/>
    <dgm:cxn modelId="{1F31BD5F-DEDB-4F97-8A12-D85F57F590A6}" type="presOf" srcId="{D03FAD66-4938-4EE9-B4A7-4EC33FF6F1E5}" destId="{542F089F-D942-4A26-B7EB-170351335A81}" srcOrd="0" destOrd="0" presId="urn:microsoft.com/office/officeart/2018/2/layout/IconLabelDescriptionList"/>
    <dgm:cxn modelId="{1DCB6044-5099-4AD7-8701-1F97731A1D31}" srcId="{17D5C87C-5CD9-406E-AC4E-79F55D4A63BA}" destId="{C41896FA-22B3-461A-ACCD-9131DE1B41FA}" srcOrd="3" destOrd="0" parTransId="{113A3407-5D3C-4EA5-897E-3E1ACAC62150}" sibTransId="{EDB5CCB2-B47B-4EDF-95EB-DE046DD6A482}"/>
    <dgm:cxn modelId="{1ACFF24B-C174-4358-84E0-5097DBA34390}" srcId="{D0306E48-DF2C-4CB2-BB6F-FA02A9F0DE93}" destId="{17D5C87C-5CD9-406E-AC4E-79F55D4A63BA}" srcOrd="2" destOrd="0" parTransId="{D0C4070B-F6DC-4533-9123-DE4F9B180926}" sibTransId="{D3B5A622-A619-46C8-90FF-DD6C1F78A610}"/>
    <dgm:cxn modelId="{B7D7284D-A054-4494-981F-15DBD977244E}" srcId="{17D5C87C-5CD9-406E-AC4E-79F55D4A63BA}" destId="{0AC6174B-A1D5-4016-AFAA-6A36CCD63E34}" srcOrd="2" destOrd="0" parTransId="{215997A3-CFD2-46F2-9394-41E7744BD3C3}" sibTransId="{27AA67AF-C867-4AE9-AE86-F1F48905A2C5}"/>
    <dgm:cxn modelId="{A5F1D16F-3B56-4396-BD13-21A0FE9EF761}" srcId="{D03FAD66-4938-4EE9-B4A7-4EC33FF6F1E5}" destId="{DB269D32-BD46-4B38-A43C-30179977B920}" srcOrd="1" destOrd="0" parTransId="{6DA983FD-2950-4D48-BD6C-282EFB5D4C40}" sibTransId="{4F761CB7-EC8B-4519-9098-3E39AF352140}"/>
    <dgm:cxn modelId="{DCD3FF53-AF2B-4AF7-85ED-A8D0DE6EF5F6}" type="presOf" srcId="{C41896FA-22B3-461A-ACCD-9131DE1B41FA}" destId="{482EBD18-09C4-4D0C-A03C-B29901F9CA54}" srcOrd="0" destOrd="3" presId="urn:microsoft.com/office/officeart/2018/2/layout/IconLabelDescriptionList"/>
    <dgm:cxn modelId="{8D6D4976-833B-452E-8FD4-ACE8B001FA10}" type="presOf" srcId="{D0306E48-DF2C-4CB2-BB6F-FA02A9F0DE93}" destId="{30B342F3-8BA8-4CBA-A664-BBCC3EDA3DB2}" srcOrd="0" destOrd="0" presId="urn:microsoft.com/office/officeart/2018/2/layout/IconLabelDescriptionList"/>
    <dgm:cxn modelId="{A8CC5579-479C-4C9B-B711-47685CDD56F5}" srcId="{D0306E48-DF2C-4CB2-BB6F-FA02A9F0DE93}" destId="{35782234-038F-42C1-80AA-BE565CFB1FCB}" srcOrd="0" destOrd="0" parTransId="{22542CE4-4202-43CF-84F7-3D8F53384D59}" sibTransId="{2A7014FE-28B3-45D7-B11F-E8A4CDB8F3B8}"/>
    <dgm:cxn modelId="{48F2E779-C99C-4D03-A296-8B51C71735C4}" type="presOf" srcId="{17D5C87C-5CD9-406E-AC4E-79F55D4A63BA}" destId="{8DBBEE24-7ADA-4BCB-8133-890DAB8C7D48}" srcOrd="0" destOrd="0" presId="urn:microsoft.com/office/officeart/2018/2/layout/IconLabelDescriptionList"/>
    <dgm:cxn modelId="{0032BC9C-A570-45B6-A90E-AEAC89CB93BB}" type="presOf" srcId="{3A7D2C2C-E9C4-4F29-A0DA-5683686027D8}" destId="{482EBD18-09C4-4D0C-A03C-B29901F9CA54}" srcOrd="0" destOrd="0" presId="urn:microsoft.com/office/officeart/2018/2/layout/IconLabelDescriptionList"/>
    <dgm:cxn modelId="{E7C181A2-2D1A-4592-BE6E-B7F8B029375D}" type="presOf" srcId="{ABFF08C0-F905-4C7F-86CD-6346D3B6006B}" destId="{482EBD18-09C4-4D0C-A03C-B29901F9CA54}" srcOrd="0" destOrd="1" presId="urn:microsoft.com/office/officeart/2018/2/layout/IconLabelDescriptionList"/>
    <dgm:cxn modelId="{DB43D5A2-8DFB-4F98-9E4A-848D11A4B069}" type="presOf" srcId="{3C145B84-4278-4B6F-BBFC-9034DA89865A}" destId="{5D4CADCD-F5C6-42B4-B90E-4A85E693FC26}" srcOrd="0" destOrd="0" presId="urn:microsoft.com/office/officeart/2018/2/layout/IconLabelDescriptionList"/>
    <dgm:cxn modelId="{2BECC3B3-DA21-4971-9704-3312FD86B526}" srcId="{D03FAD66-4938-4EE9-B4A7-4EC33FF6F1E5}" destId="{3C145B84-4278-4B6F-BBFC-9034DA89865A}" srcOrd="0" destOrd="0" parTransId="{A318CC42-8F64-450D-A07A-6C481824525E}" sibTransId="{BC9D8F2B-F682-4015-A2CC-5512461815F8}"/>
    <dgm:cxn modelId="{E296EDEC-037A-4C5B-8E0F-AE67E938AB16}" srcId="{17D5C87C-5CD9-406E-AC4E-79F55D4A63BA}" destId="{3A7D2C2C-E9C4-4F29-A0DA-5683686027D8}" srcOrd="0" destOrd="0" parTransId="{C49CBE00-07CA-4A9F-AA7E-B7FADCCC62B6}" sibTransId="{82F2FFB3-4BCB-4E8E-B295-FFA2C1832AA3}"/>
    <dgm:cxn modelId="{B907EBEF-2B18-4FBF-9224-138218AAFBF0}" type="presOf" srcId="{7DAA7BDA-4BFA-4C76-B050-C1B1F6BEF9C7}" destId="{CFF74D50-7581-4B01-842E-B346AD9AD9BA}" srcOrd="0" destOrd="0" presId="urn:microsoft.com/office/officeart/2018/2/layout/IconLabelDescriptionList"/>
    <dgm:cxn modelId="{280F8AF5-186D-4684-8252-F1F94FF50D10}" srcId="{D0306E48-DF2C-4CB2-BB6F-FA02A9F0DE93}" destId="{D03FAD66-4938-4EE9-B4A7-4EC33FF6F1E5}" srcOrd="1" destOrd="0" parTransId="{7974F210-A960-4076-93FC-97516AD316FB}" sibTransId="{F9E32002-80D6-4B3A-9576-1246FFF063E8}"/>
    <dgm:cxn modelId="{43AA551C-1344-4D1D-A6AE-E04F7878CF22}" type="presParOf" srcId="{30B342F3-8BA8-4CBA-A664-BBCC3EDA3DB2}" destId="{3F741277-9CE6-4C3B-8735-1CEA2093B355}" srcOrd="0" destOrd="0" presId="urn:microsoft.com/office/officeart/2018/2/layout/IconLabelDescriptionList"/>
    <dgm:cxn modelId="{BB9F3FBF-B3AB-4BE5-887C-8788A353E2DF}" type="presParOf" srcId="{3F741277-9CE6-4C3B-8735-1CEA2093B355}" destId="{F70FDCC7-7A0B-4A04-A7A3-2A20EB108590}" srcOrd="0" destOrd="0" presId="urn:microsoft.com/office/officeart/2018/2/layout/IconLabelDescriptionList"/>
    <dgm:cxn modelId="{25E96348-E885-4658-BF6F-823FF3C3E639}" type="presParOf" srcId="{3F741277-9CE6-4C3B-8735-1CEA2093B355}" destId="{D4809A0C-FEE7-4455-9D1B-B232863152D7}" srcOrd="1" destOrd="0" presId="urn:microsoft.com/office/officeart/2018/2/layout/IconLabelDescriptionList"/>
    <dgm:cxn modelId="{BE7943BA-34B8-4397-9C31-392E55A1E701}" type="presParOf" srcId="{3F741277-9CE6-4C3B-8735-1CEA2093B355}" destId="{13B920CA-C02F-4A73-9984-17D6978225D5}" srcOrd="2" destOrd="0" presId="urn:microsoft.com/office/officeart/2018/2/layout/IconLabelDescriptionList"/>
    <dgm:cxn modelId="{1D75DA01-7FFA-4C7B-B2E7-60142DB8ED61}" type="presParOf" srcId="{3F741277-9CE6-4C3B-8735-1CEA2093B355}" destId="{21077A3F-C03D-45DB-84AA-84BA814F5F24}" srcOrd="3" destOrd="0" presId="urn:microsoft.com/office/officeart/2018/2/layout/IconLabelDescriptionList"/>
    <dgm:cxn modelId="{E2FFDDD7-BF38-49CF-8F1D-29590A472467}" type="presParOf" srcId="{3F741277-9CE6-4C3B-8735-1CEA2093B355}" destId="{CFF74D50-7581-4B01-842E-B346AD9AD9BA}" srcOrd="4" destOrd="0" presId="urn:microsoft.com/office/officeart/2018/2/layout/IconLabelDescriptionList"/>
    <dgm:cxn modelId="{84E001C2-2A25-4715-96B8-E27BA957EC1A}" type="presParOf" srcId="{30B342F3-8BA8-4CBA-A664-BBCC3EDA3DB2}" destId="{352A9E27-C842-487F-9A24-06A89D4991E9}" srcOrd="1" destOrd="0" presId="urn:microsoft.com/office/officeart/2018/2/layout/IconLabelDescriptionList"/>
    <dgm:cxn modelId="{2123EBBC-1E0E-4D83-B736-DEACBDEEE05D}" type="presParOf" srcId="{30B342F3-8BA8-4CBA-A664-BBCC3EDA3DB2}" destId="{E4D4162E-461E-43D9-A034-57C53CF2E9AD}" srcOrd="2" destOrd="0" presId="urn:microsoft.com/office/officeart/2018/2/layout/IconLabelDescriptionList"/>
    <dgm:cxn modelId="{75E36B1A-FD87-4D1D-B46A-5F39DB44DC10}" type="presParOf" srcId="{E4D4162E-461E-43D9-A034-57C53CF2E9AD}" destId="{266AD72C-4733-476B-81D6-8B5B5D64D6C5}" srcOrd="0" destOrd="0" presId="urn:microsoft.com/office/officeart/2018/2/layout/IconLabelDescriptionList"/>
    <dgm:cxn modelId="{4D86CF1D-F93A-49E0-9F99-9A6E377CD080}" type="presParOf" srcId="{E4D4162E-461E-43D9-A034-57C53CF2E9AD}" destId="{062D89FA-A30E-47A3-AC04-798ABF818E75}" srcOrd="1" destOrd="0" presId="urn:microsoft.com/office/officeart/2018/2/layout/IconLabelDescriptionList"/>
    <dgm:cxn modelId="{A441956A-51CB-4FD5-81DA-6788EBFDB520}" type="presParOf" srcId="{E4D4162E-461E-43D9-A034-57C53CF2E9AD}" destId="{542F089F-D942-4A26-B7EB-170351335A81}" srcOrd="2" destOrd="0" presId="urn:microsoft.com/office/officeart/2018/2/layout/IconLabelDescriptionList"/>
    <dgm:cxn modelId="{FB04F77B-5A63-437C-9950-7B16D67FD115}" type="presParOf" srcId="{E4D4162E-461E-43D9-A034-57C53CF2E9AD}" destId="{ECD393C4-5B17-4455-95C7-B24E3EE60E08}" srcOrd="3" destOrd="0" presId="urn:microsoft.com/office/officeart/2018/2/layout/IconLabelDescriptionList"/>
    <dgm:cxn modelId="{9F9675C6-314C-4182-AA31-085DEAD02CD4}" type="presParOf" srcId="{E4D4162E-461E-43D9-A034-57C53CF2E9AD}" destId="{5D4CADCD-F5C6-42B4-B90E-4A85E693FC26}" srcOrd="4" destOrd="0" presId="urn:microsoft.com/office/officeart/2018/2/layout/IconLabelDescriptionList"/>
    <dgm:cxn modelId="{E24466A0-45FC-46A1-8DE2-E5799EDE2FED}" type="presParOf" srcId="{30B342F3-8BA8-4CBA-A664-BBCC3EDA3DB2}" destId="{52D7F00C-7342-4CED-8939-54E1B2A0D408}" srcOrd="3" destOrd="0" presId="urn:microsoft.com/office/officeart/2018/2/layout/IconLabelDescriptionList"/>
    <dgm:cxn modelId="{20410969-E8D7-4C8F-9347-726575DC39E2}" type="presParOf" srcId="{30B342F3-8BA8-4CBA-A664-BBCC3EDA3DB2}" destId="{C2C75606-8CBE-4993-81E7-0A968684DC33}" srcOrd="4" destOrd="0" presId="urn:microsoft.com/office/officeart/2018/2/layout/IconLabelDescriptionList"/>
    <dgm:cxn modelId="{F504793F-AE39-4E32-8569-A86BEED708F6}" type="presParOf" srcId="{C2C75606-8CBE-4993-81E7-0A968684DC33}" destId="{58D79DD4-33A2-4F7C-84E4-F4620113C351}" srcOrd="0" destOrd="0" presId="urn:microsoft.com/office/officeart/2018/2/layout/IconLabelDescriptionList"/>
    <dgm:cxn modelId="{4639732A-9F16-4AB7-9CEB-9FC388FA2929}" type="presParOf" srcId="{C2C75606-8CBE-4993-81E7-0A968684DC33}" destId="{CE07B444-15E2-44A0-BC29-C106C642B879}" srcOrd="1" destOrd="0" presId="urn:microsoft.com/office/officeart/2018/2/layout/IconLabelDescriptionList"/>
    <dgm:cxn modelId="{86A99D9C-77CE-4910-8202-CD4FC9038068}" type="presParOf" srcId="{C2C75606-8CBE-4993-81E7-0A968684DC33}" destId="{8DBBEE24-7ADA-4BCB-8133-890DAB8C7D48}" srcOrd="2" destOrd="0" presId="urn:microsoft.com/office/officeart/2018/2/layout/IconLabelDescriptionList"/>
    <dgm:cxn modelId="{5B4F900B-C792-42AB-852B-66DBAFC1CDCE}" type="presParOf" srcId="{C2C75606-8CBE-4993-81E7-0A968684DC33}" destId="{6E3A3C4A-5F2C-4FF4-A9A4-448F007ED1A4}" srcOrd="3" destOrd="0" presId="urn:microsoft.com/office/officeart/2018/2/layout/IconLabelDescriptionList"/>
    <dgm:cxn modelId="{B93B656C-0AF7-4349-902B-36803B87D9D3}" type="presParOf" srcId="{C2C75606-8CBE-4993-81E7-0A968684DC33}" destId="{482EBD18-09C4-4D0C-A03C-B29901F9CA5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FDCC7-7A0B-4A04-A7A3-2A20EB108590}">
      <dsp:nvSpPr>
        <dsp:cNvPr id="0" name=""/>
        <dsp:cNvSpPr/>
      </dsp:nvSpPr>
      <dsp:spPr>
        <a:xfrm>
          <a:off x="4172" y="71027"/>
          <a:ext cx="899226" cy="899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920CA-C02F-4A73-9984-17D6978225D5}">
      <dsp:nvSpPr>
        <dsp:cNvPr id="0" name=""/>
        <dsp:cNvSpPr/>
      </dsp:nvSpPr>
      <dsp:spPr>
        <a:xfrm>
          <a:off x="4172" y="1189708"/>
          <a:ext cx="2569218" cy="38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Objective</a:t>
          </a:r>
          <a:endParaRPr lang="en-IN" sz="2400" kern="1200"/>
        </a:p>
      </dsp:txBody>
      <dsp:txXfrm>
        <a:off x="4172" y="1189708"/>
        <a:ext cx="2569218" cy="385382"/>
      </dsp:txXfrm>
    </dsp:sp>
    <dsp:sp modelId="{CFF74D50-7581-4B01-842E-B346AD9AD9BA}">
      <dsp:nvSpPr>
        <dsp:cNvPr id="0" name=""/>
        <dsp:cNvSpPr/>
      </dsp:nvSpPr>
      <dsp:spPr>
        <a:xfrm>
          <a:off x="4172" y="1677163"/>
          <a:ext cx="2569218" cy="3497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Undergoing  a focused mentor led full stack training in </a:t>
          </a:r>
          <a:r>
            <a:rPr lang="en-US" sz="1700" kern="1200" err="1"/>
            <a:t>.Net</a:t>
          </a:r>
          <a:r>
            <a:rPr lang="en-US" sz="1700" kern="1200"/>
            <a:t> and Java technology towards solutioning &amp; building end to end full stack integrated application.</a:t>
          </a:r>
          <a:endParaRPr lang="en-IN" sz="1700" kern="1200"/>
        </a:p>
      </dsp:txBody>
      <dsp:txXfrm>
        <a:off x="4172" y="1677163"/>
        <a:ext cx="2569218" cy="3497456"/>
      </dsp:txXfrm>
    </dsp:sp>
    <dsp:sp modelId="{266AD72C-4733-476B-81D6-8B5B5D64D6C5}">
      <dsp:nvSpPr>
        <dsp:cNvPr id="0" name=""/>
        <dsp:cNvSpPr/>
      </dsp:nvSpPr>
      <dsp:spPr>
        <a:xfrm>
          <a:off x="3023004" y="71027"/>
          <a:ext cx="899226" cy="899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F089F-D942-4A26-B7EB-170351335A81}">
      <dsp:nvSpPr>
        <dsp:cNvPr id="0" name=""/>
        <dsp:cNvSpPr/>
      </dsp:nvSpPr>
      <dsp:spPr>
        <a:xfrm>
          <a:off x="3023004" y="1189708"/>
          <a:ext cx="2569218" cy="38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Pre-requisite</a:t>
          </a:r>
        </a:p>
      </dsp:txBody>
      <dsp:txXfrm>
        <a:off x="3023004" y="1189708"/>
        <a:ext cx="2569218" cy="385382"/>
      </dsp:txXfrm>
    </dsp:sp>
    <dsp:sp modelId="{5D4CADCD-F5C6-42B4-B90E-4A85E693FC26}">
      <dsp:nvSpPr>
        <dsp:cNvPr id="0" name=""/>
        <dsp:cNvSpPr/>
      </dsp:nvSpPr>
      <dsp:spPr>
        <a:xfrm>
          <a:off x="3023004" y="1677163"/>
          <a:ext cx="2569218" cy="3497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Hands on and working knowledge of an enterprise grade application.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Has exposure to some level of design &amp; architecture</a:t>
          </a:r>
        </a:p>
      </dsp:txBody>
      <dsp:txXfrm>
        <a:off x="3023004" y="1677163"/>
        <a:ext cx="2569218" cy="3497456"/>
      </dsp:txXfrm>
    </dsp:sp>
    <dsp:sp modelId="{58D79DD4-33A2-4F7C-84E4-F4620113C351}">
      <dsp:nvSpPr>
        <dsp:cNvPr id="0" name=""/>
        <dsp:cNvSpPr/>
      </dsp:nvSpPr>
      <dsp:spPr>
        <a:xfrm>
          <a:off x="6041836" y="71027"/>
          <a:ext cx="899226" cy="899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BEE24-7ADA-4BCB-8133-890DAB8C7D48}">
      <dsp:nvSpPr>
        <dsp:cNvPr id="0" name=""/>
        <dsp:cNvSpPr/>
      </dsp:nvSpPr>
      <dsp:spPr>
        <a:xfrm>
          <a:off x="6041836" y="1189708"/>
          <a:ext cx="2569218" cy="38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About this program</a:t>
          </a:r>
        </a:p>
      </dsp:txBody>
      <dsp:txXfrm>
        <a:off x="6041836" y="1189708"/>
        <a:ext cx="2569218" cy="385382"/>
      </dsp:txXfrm>
    </dsp:sp>
    <dsp:sp modelId="{482EBD18-09C4-4D0C-A03C-B29901F9CA54}">
      <dsp:nvSpPr>
        <dsp:cNvPr id="0" name=""/>
        <dsp:cNvSpPr/>
      </dsp:nvSpPr>
      <dsp:spPr>
        <a:xfrm>
          <a:off x="6041836" y="1677163"/>
          <a:ext cx="2569218" cy="3497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6 weeks of learning with  Boot camp, a mini project and final presentations.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will upskill the Java/</a:t>
          </a:r>
          <a:r>
            <a:rPr lang="en-US" sz="1700" kern="1200" err="1"/>
            <a:t>.Net</a:t>
          </a:r>
          <a:r>
            <a:rPr lang="en-US" sz="1700" kern="1200"/>
            <a:t> programmers to Full Stack Programmers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Participants are expected to spend 20 hours a week minimum and ensure full participation.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Each participants would be mapped to a mentor. </a:t>
          </a:r>
        </a:p>
      </dsp:txBody>
      <dsp:txXfrm>
        <a:off x="6041836" y="1677163"/>
        <a:ext cx="2569218" cy="3497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4E596-90F2-43C9-91B6-4C8BBE0DFF20}" type="datetimeFigureOut">
              <a:rPr lang="en-US" smtClean="0"/>
              <a:pPr/>
              <a:t>6/17/2021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DDD5F-1932-4291-B5BD-9D847A2399E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67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7ADC03-4CE9-F442-9525-26D3A06C54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77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2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4306925"/>
            <a:ext cx="5556738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9818" y="6103558"/>
            <a:ext cx="1369306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2" y="278555"/>
            <a:ext cx="833532" cy="87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1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75984"/>
            <a:ext cx="2057400" cy="365125"/>
          </a:xfrm>
          <a:prstGeom prst="rect">
            <a:avLst/>
          </a:prstGeom>
        </p:spPr>
        <p:txBody>
          <a:bodyPr anchor="b"/>
          <a:lstStyle>
            <a:lvl1pPr algn="ctr">
              <a:defRPr sz="6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685783"/>
            <a:fld id="{0B2BFA62-006B-462B-926E-19887701145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7931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9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0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5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>
                <a:solidFill>
                  <a:srgbClr val="7C7C7C"/>
                </a:solidFill>
                <a:latin typeface="Calibri Light"/>
                <a:ea typeface="ヒラギノ角ゴ Pro W3" pitchFamily="124" charset="-128"/>
                <a:cs typeface="Calibri Light"/>
              </a:rPr>
              <a:t>©Larsen &amp; Toubro Infotech Ltd. Privileged and Confidential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320570"/>
            <a:ext cx="8024283" cy="253916"/>
          </a:xfrm>
          <a:noFill/>
          <a:ln>
            <a:noFill/>
          </a:ln>
        </p:spPr>
        <p:txBody>
          <a:bodyPr/>
          <a:lstStyle>
            <a:lvl1pPr>
              <a:defRPr lang="en-US" sz="1650" b="0" i="0" baseline="0" dirty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499686" y="6432159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166" fontAlgn="base">
              <a:spcBef>
                <a:spcPct val="0"/>
              </a:spcBef>
              <a:spcAft>
                <a:spcPct val="0"/>
              </a:spcAft>
              <a:defRPr/>
            </a:pPr>
            <a:fld id="{9C5957C0-C9FD-924F-A662-3B71DAE40C56}" type="slidenum">
              <a:rPr lang="uk-UA" sz="1200">
                <a:solidFill>
                  <a:srgbClr val="FEFDFD"/>
                </a:solidFill>
                <a:latin typeface="Calibri Light"/>
                <a:ea typeface="ヒラギノ角ゴ Pro W3" pitchFamily="124" charset="-128"/>
                <a:cs typeface="Calibri Light"/>
              </a:rPr>
              <a:pPr algn="ctr" defTabSz="45716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uk-UA" sz="1050">
              <a:solidFill>
                <a:srgbClr val="FEFDFD"/>
              </a:solidFill>
              <a:latin typeface="Calibri Light"/>
              <a:ea typeface="ヒラギノ角ゴ Pro W3" pitchFamily="124" charset="-128"/>
              <a:cs typeface="Calibri Light"/>
            </a:endParaRPr>
          </a:p>
        </p:txBody>
      </p:sp>
      <p:pic>
        <p:nvPicPr>
          <p:cNvPr id="11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7" y="6340070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288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202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1777-FFCB-4725-9396-0E1630AF3BA4}" type="datetimeFigureOut">
              <a:rPr lang="en-US" smtClean="0"/>
              <a:t>6/17/2021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D980-A7CC-44E2-BB74-CB1F3E4D39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1214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1253631"/>
            <a:ext cx="8615227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320571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8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499686" y="6432156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1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908007"/>
            <a:ext cx="7964402" cy="251364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/>
              <a:t>Secondary title place holder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6270980"/>
            <a:ext cx="516534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9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8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8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8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499686" y="6432156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1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6270980"/>
            <a:ext cx="516534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1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1" y="608439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660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8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83657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1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6270980"/>
            <a:ext cx="516534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1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83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4A7432D1-1001-48C2-A9F3-471747973D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859" y="370467"/>
            <a:ext cx="8024283" cy="346249"/>
          </a:xfrm>
          <a:prstGeom prst="rect">
            <a:avLst/>
          </a:prstGeom>
        </p:spPr>
        <p:txBody>
          <a:bodyPr anchor="ctr"/>
          <a:lstStyle>
            <a:lvl1pPr>
              <a:defRPr lang="en-US" sz="2250" b="1" i="0" dirty="0">
                <a:solidFill>
                  <a:srgbClr val="36363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229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9E587D3-377A-406E-AEDE-E636C595E4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2998" y="5553079"/>
            <a:ext cx="1688690" cy="1310015"/>
          </a:xfrm>
          <a:prstGeom prst="rect">
            <a:avLst/>
          </a:prstGeom>
        </p:spPr>
      </p:pic>
      <p:sp>
        <p:nvSpPr>
          <p:cNvPr id="12" name="Rectangle 84">
            <a:extLst>
              <a:ext uri="{FF2B5EF4-FFF2-40B4-BE49-F238E27FC236}">
                <a16:creationId xmlns:a16="http://schemas.microsoft.com/office/drawing/2014/main" id="{D1638B75-7244-4599-937E-425501E42C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gray">
          <a:xfrm>
            <a:off x="258190" y="974760"/>
            <a:ext cx="8615227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83">
            <a:extLst>
              <a:ext uri="{FF2B5EF4-FFF2-40B4-BE49-F238E27FC236}">
                <a16:creationId xmlns:a16="http://schemas.microsoft.com/office/drawing/2014/main" id="{A6CF2714-A35C-46A6-898C-DB661F4AA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269879" y="320571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32FEA2-ACE2-4E37-98A7-C58006D77FEA}"/>
              </a:ext>
            </a:extLst>
          </p:cNvPr>
          <p:cNvSpPr txBox="1"/>
          <p:nvPr userDrawn="1"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4DC2E-E60E-4A02-9B9C-F9460F33FF67}"/>
              </a:ext>
            </a:extLst>
          </p:cNvPr>
          <p:cNvSpPr/>
          <p:nvPr userDrawn="1"/>
        </p:nvSpPr>
        <p:spPr>
          <a:xfrm>
            <a:off x="8467877" y="619942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5723B4-C69A-44D6-AB47-25C04EE6F2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865" y="6270980"/>
            <a:ext cx="516534" cy="543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AA8ACE-F0BB-42FE-8BCC-5E7B4BF1D0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2"/>
            <a:ext cx="441433" cy="119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83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E4D9574-BF5D-4F4A-99E2-1068B3F500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2998" y="5553079"/>
            <a:ext cx="1688690" cy="1310015"/>
          </a:xfrm>
          <a:prstGeom prst="rect">
            <a:avLst/>
          </a:prstGeom>
        </p:spPr>
      </p:pic>
      <p:sp>
        <p:nvSpPr>
          <p:cNvPr id="15" name="Rectangle 84">
            <a:extLst>
              <a:ext uri="{FF2B5EF4-FFF2-40B4-BE49-F238E27FC236}">
                <a16:creationId xmlns:a16="http://schemas.microsoft.com/office/drawing/2014/main" id="{63A82DD8-9863-4DCA-BC51-DBE007CE9D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gray">
          <a:xfrm>
            <a:off x="258190" y="974760"/>
            <a:ext cx="8615227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Rectangle 83">
            <a:extLst>
              <a:ext uri="{FF2B5EF4-FFF2-40B4-BE49-F238E27FC236}">
                <a16:creationId xmlns:a16="http://schemas.microsoft.com/office/drawing/2014/main" id="{259CC96D-E9A6-4101-8D57-EA47C19DF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269879" y="320571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917373-37A2-4380-AEFC-49778B712D37}"/>
              </a:ext>
            </a:extLst>
          </p:cNvPr>
          <p:cNvSpPr txBox="1"/>
          <p:nvPr userDrawn="1"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498823-F026-4412-8C24-6D9EB7EAB472}"/>
              </a:ext>
            </a:extLst>
          </p:cNvPr>
          <p:cNvSpPr/>
          <p:nvPr userDrawn="1"/>
        </p:nvSpPr>
        <p:spPr>
          <a:xfrm>
            <a:off x="8467877" y="619942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A8C6D98-DD8D-4B53-AC48-7ACFB6F312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865" y="6270980"/>
            <a:ext cx="516534" cy="543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6CBC12-DF7F-46C2-AAD4-DDAA7AD261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2"/>
            <a:ext cx="441433" cy="119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0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90" y="974760"/>
            <a:ext cx="8615227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9" y="320571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8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83657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4976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6270980"/>
            <a:ext cx="516534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2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8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1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3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49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464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06" indent="-146106" algn="l" defTabSz="1566582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66" indent="-146106" algn="l" defTabSz="1566582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24" indent="-146106" algn="l" defTabSz="1566582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25" indent="-142049" algn="l" defTabSz="1566582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72" indent="-140695" algn="l" defTabSz="1566582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088" indent="-140695" algn="l" defTabSz="1566582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05" indent="-140695" algn="l" defTabSz="1566582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21" indent="-140695" algn="l" defTabSz="1566582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37" indent="-140695" algn="l" defTabSz="1566582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16" algn="l" defTabSz="7792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33" algn="l" defTabSz="7792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49" algn="l" defTabSz="7792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464" algn="l" defTabSz="7792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080" algn="l" defTabSz="7792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697" algn="l" defTabSz="7792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13" algn="l" defTabSz="7792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929" algn="l" defTabSz="7792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6EF3EF-A492-4AD2-A24B-6CA7E7F9B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9149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260260" y="5113182"/>
            <a:ext cx="240030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E6EA8DC-8975-4CA2-A86E-71193477D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419600"/>
            <a:ext cx="5264240" cy="492443"/>
          </a:xfrm>
        </p:spPr>
        <p:txBody>
          <a:bodyPr/>
          <a:lstStyle/>
          <a:p>
            <a:r>
              <a:rPr lang="en-US" sz="3200" b="1">
                <a:solidFill>
                  <a:srgbClr val="002060"/>
                </a:solidFill>
              </a:rPr>
              <a:t>Full Stack Training - Advanced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618C3-7A02-4A91-A3AD-71A6E27A4D0A}"/>
              </a:ext>
            </a:extLst>
          </p:cNvPr>
          <p:cNvSpPr txBox="1"/>
          <p:nvPr/>
        </p:nvSpPr>
        <p:spPr>
          <a:xfrm>
            <a:off x="533400" y="5105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aseline="0">
                <a:ea typeface="+mj-ea"/>
              </a:rPr>
              <a:t>Batch – 5 ( June -2021)</a:t>
            </a:r>
          </a:p>
        </p:txBody>
      </p:sp>
    </p:spTree>
    <p:extLst>
      <p:ext uri="{BB962C8B-B14F-4D97-AF65-F5344CB8AC3E}">
        <p14:creationId xmlns:p14="http://schemas.microsoft.com/office/powerpoint/2010/main" val="1544240163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3442-976E-4069-8BA1-FDE7FDF9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80" y="1097679"/>
            <a:ext cx="8594260" cy="323165"/>
          </a:xfrm>
        </p:spPr>
        <p:txBody>
          <a:bodyPr/>
          <a:lstStyle/>
          <a:p>
            <a:r>
              <a:rPr lang="en-US" sz="2100" b="1"/>
              <a:t>Microsoft Full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15FDB-B200-4063-9693-4402C31B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4286-6E36-4F4B-ACBC-8BE3AF954932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77C556-60A6-4C8E-A990-4130B9F3E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014460"/>
              </p:ext>
            </p:extLst>
          </p:nvPr>
        </p:nvGraphicFramePr>
        <p:xfrm>
          <a:off x="284870" y="1502509"/>
          <a:ext cx="8706730" cy="39838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22935">
                  <a:extLst>
                    <a:ext uri="{9D8B030D-6E8A-4147-A177-3AD203B41FA5}">
                      <a16:colId xmlns:a16="http://schemas.microsoft.com/office/drawing/2014/main" val="3322068707"/>
                    </a:ext>
                  </a:extLst>
                </a:gridCol>
                <a:gridCol w="4483795">
                  <a:extLst>
                    <a:ext uri="{9D8B030D-6E8A-4147-A177-3AD203B41FA5}">
                      <a16:colId xmlns:a16="http://schemas.microsoft.com/office/drawing/2014/main" val="18931927"/>
                    </a:ext>
                  </a:extLst>
                </a:gridCol>
              </a:tblGrid>
              <a:tr h="352317">
                <a:tc>
                  <a:txBody>
                    <a:bodyPr/>
                    <a:lstStyle/>
                    <a:p>
                      <a:r>
                        <a:rPr lang="en-US" sz="1200" kern="1200"/>
                        <a:t>Week</a:t>
                      </a:r>
                      <a:r>
                        <a:rPr lang="en-US" sz="1200"/>
                        <a:t> 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/>
                        <a:t>Week</a:t>
                      </a:r>
                      <a:r>
                        <a:rPr lang="en-US" sz="1200"/>
                        <a:t> 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6381251"/>
                  </a:ext>
                </a:extLst>
              </a:tr>
              <a:tr h="514926">
                <a:tc>
                  <a:txBody>
                    <a:bodyPr/>
                    <a:lstStyle/>
                    <a:p>
                      <a:r>
                        <a:rPr lang="en-US" sz="1200"/>
                        <a:t>ASP.NET Core Framework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algn="l" rtl="0" eaLnBrk="1" latinLnBrk="0" hangingPunct="1"/>
                      <a:r>
                        <a:rPr lang="en-GB" sz="1200" kern="1200"/>
                        <a:t>Microservice and Database</a:t>
                      </a:r>
                      <a:endParaRPr 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53893974"/>
                  </a:ext>
                </a:extLst>
              </a:tr>
              <a:tr h="3116649">
                <a:tc>
                  <a:txBody>
                    <a:bodyPr/>
                    <a:lstStyle/>
                    <a:p>
                      <a:r>
                        <a:rPr lang="en-US" sz="1200" u="sng" kern="1200"/>
                        <a:t>ASP.NET Core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effectLst/>
                        </a:rPr>
                        <a:t>MVC Framework Introduction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effectLst/>
                        </a:rPr>
                        <a:t>Controllers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effectLst/>
                        </a:rPr>
                        <a:t>Views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effectLst/>
                        </a:rPr>
                        <a:t>Models &amp; Data binding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effectLst/>
                        </a:rPr>
                        <a:t>Security and Validations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effectLst/>
                        </a:rPr>
                        <a:t>Web Caching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effectLst/>
                        </a:rPr>
                        <a:t>Entity Framework Core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effectLst/>
                        </a:rPr>
                        <a:t>Routing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effectLst/>
                        </a:rPr>
                        <a:t>Module Development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err="1">
                          <a:effectLst/>
                        </a:rPr>
                        <a:t>JQuery</a:t>
                      </a:r>
                      <a:r>
                        <a:rPr lang="en-US" sz="1200" kern="1200">
                          <a:effectLst/>
                        </a:rPr>
                        <a:t> and Ajax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effectLst/>
                        </a:rPr>
                        <a:t>Unit Testing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effectLst/>
                        </a:rPr>
                        <a:t>Bundling and Minification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effectLst/>
                        </a:rPr>
                        <a:t>Deployments</a:t>
                      </a:r>
                      <a:endParaRPr 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u="sng" kern="1200"/>
                        <a:t>Microservice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u="sng" kern="1200"/>
                    </a:p>
                    <a:p>
                      <a:pPr marL="0" lvl="0" indent="0">
                        <a:buNone/>
                      </a:pPr>
                      <a:r>
                        <a:rPr lang="en-US" sz="1200" u="sng" kern="1200"/>
                        <a:t>SQL Server RDBMS</a:t>
                      </a:r>
                    </a:p>
                    <a:p>
                      <a:pPr marL="342900" lvl="0" indent="-342900" algn="l" defTabSz="779233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optimization</a:t>
                      </a:r>
                    </a:p>
                    <a:p>
                      <a:pPr marL="342900" lvl="0" indent="-342900" algn="l" defTabSz="779233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Databse</a:t>
                      </a: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indexing and monitoring statistics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u="sng" kern="1200"/>
                    </a:p>
                    <a:p>
                      <a:endParaRPr lang="en-US" sz="1200" b="0" u="non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589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35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3442-976E-4069-8BA1-FDE7FDF9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80" y="1097679"/>
            <a:ext cx="8594260" cy="323165"/>
          </a:xfrm>
        </p:spPr>
        <p:txBody>
          <a:bodyPr/>
          <a:lstStyle/>
          <a:p>
            <a:r>
              <a:rPr lang="en-US" sz="2100" b="1"/>
              <a:t>Microsoft Full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15FDB-B200-4063-9693-4402C31B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4286-6E36-4F4B-ACBC-8BE3AF954932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77C556-60A6-4C8E-A990-4130B9F3E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370599"/>
              </p:ext>
            </p:extLst>
          </p:nvPr>
        </p:nvGraphicFramePr>
        <p:xfrm>
          <a:off x="269878" y="1502510"/>
          <a:ext cx="8721722" cy="406008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64301">
                  <a:extLst>
                    <a:ext uri="{9D8B030D-6E8A-4147-A177-3AD203B41FA5}">
                      <a16:colId xmlns:a16="http://schemas.microsoft.com/office/drawing/2014/main" val="3322068707"/>
                    </a:ext>
                  </a:extLst>
                </a:gridCol>
                <a:gridCol w="4457421">
                  <a:extLst>
                    <a:ext uri="{9D8B030D-6E8A-4147-A177-3AD203B41FA5}">
                      <a16:colId xmlns:a16="http://schemas.microsoft.com/office/drawing/2014/main" val="636285823"/>
                    </a:ext>
                  </a:extLst>
                </a:gridCol>
              </a:tblGrid>
              <a:tr h="375704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/>
                        <a:t>Week 5</a:t>
                      </a:r>
                      <a:endParaRPr 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Week 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6381251"/>
                  </a:ext>
                </a:extLst>
              </a:tr>
              <a:tr h="375704">
                <a:tc>
                  <a:txBody>
                    <a:bodyPr/>
                    <a:lstStyle/>
                    <a:p>
                      <a:pPr marL="0" marR="0" lvl="0" indent="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Code Quality</a:t>
                      </a:r>
                      <a:endParaRPr lang="en-US" sz="12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200" kern="1200">
                          <a:effectLst/>
                        </a:rPr>
                        <a:t>Azure &amp; Cloud</a:t>
                      </a:r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53893974"/>
                  </a:ext>
                </a:extLst>
              </a:tr>
              <a:tr h="3308681">
                <a:tc>
                  <a:txBody>
                    <a:bodyPr/>
                    <a:lstStyle/>
                    <a:p>
                      <a:r>
                        <a:rPr lang="en-US" sz="1200" u="sng"/>
                        <a:t>NUNIT</a:t>
                      </a:r>
                    </a:p>
                    <a:p>
                      <a:pPr marL="342900" indent="-342900" algn="l" defTabSz="10389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effectLst/>
                        </a:rPr>
                        <a:t>Unit </a:t>
                      </a:r>
                      <a:r>
                        <a:rPr lang="en-GB" sz="1200" kern="1200">
                          <a:effectLst/>
                        </a:rPr>
                        <a:t>Testing</a:t>
                      </a:r>
                      <a:r>
                        <a:rPr lang="en-US" sz="1200" kern="1200">
                          <a:effectLst/>
                        </a:rPr>
                        <a:t> with  </a:t>
                      </a:r>
                      <a:r>
                        <a:rPr lang="en-US" sz="1200" kern="1200" err="1">
                          <a:effectLst/>
                        </a:rPr>
                        <a:t>NUnit</a:t>
                      </a:r>
                      <a:endParaRPr lang="en-US" sz="1200" kern="1200">
                        <a:effectLst/>
                      </a:endParaRPr>
                    </a:p>
                    <a:p>
                      <a:pPr marL="342900" indent="-342900" algn="l" defTabSz="10389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effectLst/>
                        </a:rPr>
                        <a:t>Tests and Assertions </a:t>
                      </a:r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>
                          <a:effectLst/>
                        </a:rPr>
                        <a:t>Test Fixtures and Test Lifecycle</a:t>
                      </a:r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>
                          <a:effectLst/>
                        </a:rPr>
                        <a:t>Testing with  </a:t>
                      </a:r>
                      <a:r>
                        <a:rPr lang="en-US" sz="1200" kern="1200" err="1">
                          <a:effectLst/>
                        </a:rPr>
                        <a:t>Moq</a:t>
                      </a:r>
                      <a:r>
                        <a:rPr lang="en-US" sz="1200" kern="1200">
                          <a:effectLst/>
                        </a:rPr>
                        <a:t> </a:t>
                      </a:r>
                    </a:p>
                    <a:p>
                      <a:pPr marL="342900" indent="-342900" algn="l" defTabSz="10389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effectLst/>
                        </a:rPr>
                        <a:t>Creating and Using </a:t>
                      </a:r>
                      <a:r>
                        <a:rPr lang="en-US" sz="1200" kern="1200" err="1">
                          <a:effectLst/>
                        </a:rPr>
                        <a:t>Moq</a:t>
                      </a:r>
                      <a:endParaRPr lang="en-US" sz="1200" kern="1200">
                        <a:effectLst/>
                      </a:endParaRPr>
                    </a:p>
                    <a:p>
                      <a:pPr marL="342900" indent="-342900" algn="l" defTabSz="1038977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1200" kern="1200">
                        <a:effectLst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Concepts</a:t>
                      </a:r>
                      <a:endParaRPr 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Repositories</a:t>
                      </a:r>
                      <a:endParaRPr 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Checking the Status of Files</a:t>
                      </a:r>
                      <a:endParaRPr 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Commits</a:t>
                      </a: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Branching</a:t>
                      </a:r>
                    </a:p>
                    <a:p>
                      <a:pPr marL="342900" indent="-342900" algn="l" defTabSz="1038977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CI/CD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Big Picture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DevOps: CI/CD with Jenkins pipelines</a:t>
                      </a:r>
                      <a:endParaRPr lang="en-GB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342900" indent="-342900" algn="l" defTabSz="10389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the Cloud Technology, IAAS, PAAS</a:t>
                      </a:r>
                      <a:endParaRPr 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10389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Security &amp; Active Directory</a:t>
                      </a:r>
                    </a:p>
                    <a:p>
                      <a:pPr marL="342900" indent="-342900" algn="l" defTabSz="10389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Services</a:t>
                      </a:r>
                    </a:p>
                    <a:p>
                      <a:pPr marL="342900" indent="-342900" algn="l" defTabSz="10389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 </a:t>
                      </a:r>
                    </a:p>
                    <a:p>
                      <a:pPr marL="342900" indent="-342900" algn="l" defTabSz="10389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Caching, Messaging</a:t>
                      </a:r>
                    </a:p>
                    <a:p>
                      <a:pPr marL="342900" indent="-342900" algn="l" defTabSz="10389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Backup</a:t>
                      </a:r>
                    </a:p>
                    <a:p>
                      <a:pPr marL="342900" indent="-342900" algn="l" defTabSz="10389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CDN</a:t>
                      </a:r>
                    </a:p>
                    <a:p>
                      <a:pPr marL="342900" indent="-342900" algn="l" defTabSz="10389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</a:p>
                    <a:p>
                      <a:pPr marL="342900" indent="-342900" algn="l" defTabSz="10389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</a:p>
                    <a:p>
                      <a:pPr marL="342900" indent="-342900" algn="l" defTabSz="10389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Management tools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589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70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3442-976E-4069-8BA1-FDE7FDF9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80" y="1097679"/>
            <a:ext cx="8594260" cy="323165"/>
          </a:xfrm>
        </p:spPr>
        <p:txBody>
          <a:bodyPr/>
          <a:lstStyle/>
          <a:p>
            <a:r>
              <a:rPr lang="en-US" sz="2100" b="1"/>
              <a:t>Microsoft Full Stack -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15FDB-B200-4063-9693-4402C31B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4286-6E36-4F4B-ACBC-8BE3AF954932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77C556-60A6-4C8E-A990-4130B9F3E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97850"/>
              </p:ext>
            </p:extLst>
          </p:nvPr>
        </p:nvGraphicFramePr>
        <p:xfrm>
          <a:off x="284868" y="1502508"/>
          <a:ext cx="8706732" cy="383149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33808">
                  <a:extLst>
                    <a:ext uri="{9D8B030D-6E8A-4147-A177-3AD203B41FA5}">
                      <a16:colId xmlns:a16="http://schemas.microsoft.com/office/drawing/2014/main" val="636285823"/>
                    </a:ext>
                  </a:extLst>
                </a:gridCol>
                <a:gridCol w="4472924">
                  <a:extLst>
                    <a:ext uri="{9D8B030D-6E8A-4147-A177-3AD203B41FA5}">
                      <a16:colId xmlns:a16="http://schemas.microsoft.com/office/drawing/2014/main" val="18931927"/>
                    </a:ext>
                  </a:extLst>
                </a:gridCol>
              </a:tblGrid>
              <a:tr h="331683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Week 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Week 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6381251"/>
                  </a:ext>
                </a:extLst>
              </a:tr>
              <a:tr h="689357">
                <a:tc>
                  <a:txBody>
                    <a:bodyPr/>
                    <a:lstStyle/>
                    <a:p>
                      <a:r>
                        <a:rPr lang="en-GB" sz="1200" kern="1200">
                          <a:effectLst/>
                        </a:rPr>
                        <a:t>Project</a:t>
                      </a:r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200" kern="1200">
                          <a:effectLst/>
                        </a:rPr>
                        <a:t>Project</a:t>
                      </a:r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53893974"/>
                  </a:ext>
                </a:extLst>
              </a:tr>
              <a:tr h="2810451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Understanding the scope and creating user stories.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Designing the High Level Architecture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Coding</a:t>
                      </a:r>
                      <a:endParaRPr lang="en-GB" sz="12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kern="1200"/>
                        <a:t>Coding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kern="1200"/>
                        <a:t>Testing with NUNIT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kern="1200"/>
                        <a:t>Final Presentation</a:t>
                      </a:r>
                      <a:endParaRPr lang="en-US" sz="1200" b="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589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624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3442-976E-4069-8BA1-FDE7FDF9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48017"/>
            <a:ext cx="8594260" cy="323165"/>
          </a:xfrm>
        </p:spPr>
        <p:txBody>
          <a:bodyPr/>
          <a:lstStyle/>
          <a:p>
            <a:r>
              <a:rPr lang="en-US" sz="2100" b="1"/>
              <a:t>Boot Camp 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15FDB-B200-4063-9693-4402C31B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4286-6E36-4F4B-ACBC-8BE3AF954932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490529-FD9E-4C39-A3EF-574DC7B2B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808970"/>
              </p:ext>
            </p:extLst>
          </p:nvPr>
        </p:nvGraphicFramePr>
        <p:xfrm>
          <a:off x="533400" y="1143001"/>
          <a:ext cx="8229599" cy="49524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763110676"/>
                    </a:ext>
                  </a:extLst>
                </a:gridCol>
                <a:gridCol w="2690446">
                  <a:extLst>
                    <a:ext uri="{9D8B030D-6E8A-4147-A177-3AD203B41FA5}">
                      <a16:colId xmlns:a16="http://schemas.microsoft.com/office/drawing/2014/main" val="3674712560"/>
                    </a:ext>
                  </a:extLst>
                </a:gridCol>
                <a:gridCol w="2341016">
                  <a:extLst>
                    <a:ext uri="{9D8B030D-6E8A-4147-A177-3AD203B41FA5}">
                      <a16:colId xmlns:a16="http://schemas.microsoft.com/office/drawing/2014/main" val="1898975897"/>
                    </a:ext>
                  </a:extLst>
                </a:gridCol>
                <a:gridCol w="1140737">
                  <a:extLst>
                    <a:ext uri="{9D8B030D-6E8A-4147-A177-3AD203B41FA5}">
                      <a16:colId xmlns:a16="http://schemas.microsoft.com/office/drawing/2014/main" val="287481932"/>
                    </a:ext>
                  </a:extLst>
                </a:gridCol>
              </a:tblGrid>
              <a:tr h="695868">
                <a:tc>
                  <a:txBody>
                    <a:bodyPr/>
                    <a:lstStyle/>
                    <a:p>
                      <a:r>
                        <a:rPr lang="en-US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Mentor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529509"/>
                  </a:ext>
                </a:extLst>
              </a:tr>
              <a:tr h="701592"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 methodology &amp; best Practices</a:t>
                      </a:r>
                      <a:endParaRPr lang="en-US" sz="15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Java &amp; Dot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</a:t>
                      </a:r>
                      <a:r>
                        <a:rPr lang="en-US" baseline="30000"/>
                        <a:t>st</a:t>
                      </a:r>
                      <a:r>
                        <a:rPr lang="en-US"/>
                        <a:t> June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717408"/>
                  </a:ext>
                </a:extLst>
              </a:tr>
              <a:tr h="695868"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 &amp; CSS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Java &amp; Dot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Jigish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 1</a:t>
                      </a:r>
                      <a:r>
                        <a:rPr lang="en-US" baseline="30000"/>
                        <a:t>st</a:t>
                      </a:r>
                      <a:r>
                        <a:rPr lang="en-US"/>
                        <a:t> 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05726"/>
                  </a:ext>
                </a:extLst>
              </a:tr>
              <a:tr h="69586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Virendra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  <a:r>
                        <a:rPr lang="en-US" baseline="30000"/>
                        <a:t>th</a:t>
                      </a:r>
                      <a:r>
                        <a:rPr lang="en-US"/>
                        <a:t> 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4066"/>
                  </a:ext>
                </a:extLst>
              </a:tr>
              <a:tr h="695868"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 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Dot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Virendra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</a:t>
                      </a:r>
                      <a:r>
                        <a:rPr lang="en-US" baseline="30000"/>
                        <a:t>th</a:t>
                      </a:r>
                      <a:r>
                        <a:rPr lang="en-US"/>
                        <a:t> 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022405"/>
                  </a:ext>
                </a:extLst>
              </a:tr>
              <a:tr h="695868"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Concepts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Java &amp; Dot Net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Virendra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26</a:t>
                      </a:r>
                      <a:r>
                        <a:rPr lang="en-US" baseline="30000"/>
                        <a:t>nd</a:t>
                      </a:r>
                      <a:r>
                        <a:rPr lang="en-US"/>
                        <a:t> 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64816"/>
                  </a:ext>
                </a:extLst>
              </a:tr>
              <a:tr h="695868"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Advanced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Dot Net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Bhavnesh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29</a:t>
                      </a:r>
                      <a:r>
                        <a:rPr lang="en-US" baseline="30000"/>
                        <a:t>th</a:t>
                      </a:r>
                      <a:r>
                        <a:rPr lang="en-US"/>
                        <a:t> 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6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59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3442-976E-4069-8BA1-FDE7FDF9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48017"/>
            <a:ext cx="8594260" cy="323165"/>
          </a:xfrm>
        </p:spPr>
        <p:txBody>
          <a:bodyPr/>
          <a:lstStyle/>
          <a:p>
            <a:r>
              <a:rPr lang="en-US" sz="2100" b="1"/>
              <a:t>Boot Camp 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15FDB-B200-4063-9693-4402C31B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4286-6E36-4F4B-ACBC-8BE3AF954932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490529-FD9E-4C39-A3EF-574DC7B2B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65543"/>
              </p:ext>
            </p:extLst>
          </p:nvPr>
        </p:nvGraphicFramePr>
        <p:xfrm>
          <a:off x="838200" y="1143001"/>
          <a:ext cx="7924799" cy="4192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763110676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674712560"/>
                    </a:ext>
                  </a:extLst>
                </a:gridCol>
                <a:gridCol w="2254312">
                  <a:extLst>
                    <a:ext uri="{9D8B030D-6E8A-4147-A177-3AD203B41FA5}">
                      <a16:colId xmlns:a16="http://schemas.microsoft.com/office/drawing/2014/main" val="1898975897"/>
                    </a:ext>
                  </a:extLst>
                </a:gridCol>
                <a:gridCol w="1098487">
                  <a:extLst>
                    <a:ext uri="{9D8B030D-6E8A-4147-A177-3AD203B41FA5}">
                      <a16:colId xmlns:a16="http://schemas.microsoft.com/office/drawing/2014/main" val="287481932"/>
                    </a:ext>
                  </a:extLst>
                </a:gridCol>
              </a:tblGrid>
              <a:tr h="695868">
                <a:tc>
                  <a:txBody>
                    <a:bodyPr/>
                    <a:lstStyle/>
                    <a:p>
                      <a:r>
                        <a:rPr lang="en-US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Mentor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529509"/>
                  </a:ext>
                </a:extLst>
              </a:tr>
              <a:tr h="701592"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Core &amp; Spring</a:t>
                      </a:r>
                      <a:endParaRPr lang="en-US" sz="15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Kamlesh and Ajay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</a:t>
                      </a:r>
                      <a:r>
                        <a:rPr lang="en-US" baseline="30000"/>
                        <a:t>th</a:t>
                      </a:r>
                      <a:r>
                        <a:rPr lang="en-US"/>
                        <a:t> 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717408"/>
                  </a:ext>
                </a:extLst>
              </a:tr>
              <a:tr h="701592"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SpringBoot</a:t>
                      </a:r>
                      <a:r>
                        <a:rPr lang="en-US" sz="15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Microservice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Ajay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</a:t>
                      </a:r>
                      <a:r>
                        <a:rPr lang="en-US" baseline="30000"/>
                        <a:t>st</a:t>
                      </a:r>
                      <a:r>
                        <a:rPr lang="en-US"/>
                        <a:t> 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214359"/>
                  </a:ext>
                </a:extLst>
              </a:tr>
              <a:tr h="701592"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Microservice Architecture Patterns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Java and 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Kamlesh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27</a:t>
                      </a:r>
                      <a:r>
                        <a:rPr lang="en-US" baseline="30000"/>
                        <a:t>th</a:t>
                      </a:r>
                      <a:r>
                        <a:rPr lang="en-US"/>
                        <a:t> 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975996"/>
                  </a:ext>
                </a:extLst>
              </a:tr>
              <a:tr h="695868">
                <a:tc>
                  <a:txBody>
                    <a:bodyPr/>
                    <a:lstStyle/>
                    <a:p>
                      <a:r>
                        <a:rPr lang="en-US" err="1"/>
                        <a:t>Devops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Java &amp; Dot Net</a:t>
                      </a:r>
                    </a:p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Kamlesh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30</a:t>
                      </a:r>
                      <a:r>
                        <a:rPr lang="en-US" baseline="30000"/>
                        <a:t>th</a:t>
                      </a:r>
                      <a:r>
                        <a:rPr lang="en-US"/>
                        <a:t> 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353977"/>
                  </a:ext>
                </a:extLst>
              </a:tr>
              <a:tr h="695868">
                <a:tc>
                  <a:txBody>
                    <a:bodyPr/>
                    <a:lstStyle/>
                    <a:p>
                      <a:r>
                        <a:rPr lang="en-US"/>
                        <a:t>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Java</a:t>
                      </a:r>
                    </a:p>
                    <a:p>
                      <a:pPr marL="0" marR="0" lvl="0" indent="0" algn="l" defTabSz="77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Jigish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01</a:t>
                      </a:r>
                      <a:r>
                        <a:rPr lang="en-US" baseline="30000"/>
                        <a:t>st</a:t>
                      </a:r>
                      <a:r>
                        <a:rPr lang="en-US"/>
                        <a:t>  August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652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475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3026067"/>
            <a:ext cx="5561624" cy="492443"/>
          </a:xfrm>
        </p:spPr>
        <p:txBody>
          <a:bodyPr/>
          <a:lstStyle/>
          <a:p>
            <a:r>
              <a:rPr lang="en-US" sz="3200"/>
              <a:t>Mentors</a:t>
            </a:r>
            <a:endParaRPr lang="en-IN" sz="3200"/>
          </a:p>
        </p:txBody>
      </p:sp>
    </p:spTree>
    <p:extLst>
      <p:ext uri="{BB962C8B-B14F-4D97-AF65-F5344CB8AC3E}">
        <p14:creationId xmlns:p14="http://schemas.microsoft.com/office/powerpoint/2010/main" val="990514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entagon 5">
            <a:extLst>
              <a:ext uri="{FF2B5EF4-FFF2-40B4-BE49-F238E27FC236}">
                <a16:creationId xmlns:a16="http://schemas.microsoft.com/office/drawing/2014/main" id="{83915B2E-65E0-41A9-B9C7-A288FC35292C}"/>
              </a:ext>
            </a:extLst>
          </p:cNvPr>
          <p:cNvSpPr/>
          <p:nvPr/>
        </p:nvSpPr>
        <p:spPr>
          <a:xfrm rot="5400000">
            <a:off x="4038388" y="152612"/>
            <a:ext cx="788843" cy="1702819"/>
          </a:xfrm>
          <a:prstGeom prst="homePlate">
            <a:avLst>
              <a:gd name="adj" fmla="val 35391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973"/>
            <a:endParaRPr lang="en-IN" b="1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E0ADED-56EC-4B92-ADBF-D40951D9AE0D}"/>
              </a:ext>
            </a:extLst>
          </p:cNvPr>
          <p:cNvSpPr/>
          <p:nvPr/>
        </p:nvSpPr>
        <p:spPr>
          <a:xfrm>
            <a:off x="3886200" y="840452"/>
            <a:ext cx="1079495" cy="211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973">
              <a:lnSpc>
                <a:spcPts val="900"/>
              </a:lnSpc>
            </a:pPr>
            <a:r>
              <a:rPr lang="en-US" sz="1125" b="1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JAVA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AA16F3-9748-4080-BB20-279DBBB7AFE0}"/>
              </a:ext>
            </a:extLst>
          </p:cNvPr>
          <p:cNvSpPr/>
          <p:nvPr/>
        </p:nvSpPr>
        <p:spPr bwMode="auto">
          <a:xfrm>
            <a:off x="228600" y="1874693"/>
            <a:ext cx="1447800" cy="381000"/>
          </a:xfrm>
          <a:prstGeom prst="rect">
            <a:avLst/>
          </a:prstGeom>
          <a:solidFill>
            <a:srgbClr val="CEE599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Kamlesh Mali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5AD514E-D5DD-4AF2-BD4C-B383204E5F63}"/>
              </a:ext>
            </a:extLst>
          </p:cNvPr>
          <p:cNvSpPr/>
          <p:nvPr/>
        </p:nvSpPr>
        <p:spPr bwMode="auto">
          <a:xfrm>
            <a:off x="2590800" y="1874693"/>
            <a:ext cx="1371600" cy="381000"/>
          </a:xfrm>
          <a:prstGeom prst="rect">
            <a:avLst/>
          </a:prstGeom>
          <a:solidFill>
            <a:srgbClr val="CEE599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Ajay </a:t>
            </a:r>
            <a:r>
              <a:rPr kumimoji="0" lang="en-US" sz="1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Mohad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4809E2-0771-4F49-8C36-E0AFFCE6A51F}"/>
              </a:ext>
            </a:extLst>
          </p:cNvPr>
          <p:cNvSpPr/>
          <p:nvPr/>
        </p:nvSpPr>
        <p:spPr bwMode="auto">
          <a:xfrm>
            <a:off x="7340590" y="1874693"/>
            <a:ext cx="1193810" cy="381000"/>
          </a:xfrm>
          <a:prstGeom prst="rect">
            <a:avLst/>
          </a:prstGeom>
          <a:solidFill>
            <a:srgbClr val="CEE599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Bikram Malla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6063478-4E44-460E-914A-1B45AABD6A38}"/>
              </a:ext>
            </a:extLst>
          </p:cNvPr>
          <p:cNvCxnSpPr/>
          <p:nvPr/>
        </p:nvCxnSpPr>
        <p:spPr bwMode="auto">
          <a:xfrm>
            <a:off x="990599" y="1550843"/>
            <a:ext cx="7086601" cy="14287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53BEC6-DEC2-464F-9BE6-8452B5104B5C}"/>
              </a:ext>
            </a:extLst>
          </p:cNvPr>
          <p:cNvCxnSpPr>
            <a:stCxn id="45" idx="3"/>
          </p:cNvCxnSpPr>
          <p:nvPr/>
        </p:nvCxnSpPr>
        <p:spPr bwMode="auto">
          <a:xfrm>
            <a:off x="4432809" y="1398443"/>
            <a:ext cx="0" cy="15240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6FE03F2-0EA2-4887-BF0D-0549B79C4818}"/>
              </a:ext>
            </a:extLst>
          </p:cNvPr>
          <p:cNvCxnSpPr/>
          <p:nvPr/>
        </p:nvCxnSpPr>
        <p:spPr bwMode="auto">
          <a:xfrm>
            <a:off x="990599" y="1550843"/>
            <a:ext cx="1" cy="32385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89DD78-9D9C-4CFE-AB86-B8539C6A4278}"/>
              </a:ext>
            </a:extLst>
          </p:cNvPr>
          <p:cNvCxnSpPr>
            <a:endCxn id="47" idx="0"/>
          </p:cNvCxnSpPr>
          <p:nvPr/>
        </p:nvCxnSpPr>
        <p:spPr bwMode="auto">
          <a:xfrm>
            <a:off x="3276600" y="1550843"/>
            <a:ext cx="0" cy="32385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441751C-BFF1-4EBF-A09A-0961AE3AFD00}"/>
              </a:ext>
            </a:extLst>
          </p:cNvPr>
          <p:cNvCxnSpPr/>
          <p:nvPr/>
        </p:nvCxnSpPr>
        <p:spPr bwMode="auto">
          <a:xfrm>
            <a:off x="8077200" y="1565130"/>
            <a:ext cx="0" cy="309563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Pentagon 5">
            <a:extLst>
              <a:ext uri="{FF2B5EF4-FFF2-40B4-BE49-F238E27FC236}">
                <a16:creationId xmlns:a16="http://schemas.microsoft.com/office/drawing/2014/main" id="{223E26C9-279A-49E8-9F56-07AF0523BD57}"/>
              </a:ext>
            </a:extLst>
          </p:cNvPr>
          <p:cNvSpPr/>
          <p:nvPr/>
        </p:nvSpPr>
        <p:spPr>
          <a:xfrm rot="5400000">
            <a:off x="4190788" y="2114762"/>
            <a:ext cx="788843" cy="1702819"/>
          </a:xfrm>
          <a:prstGeom prst="homePlate">
            <a:avLst>
              <a:gd name="adj" fmla="val 35391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973"/>
            <a:endParaRPr lang="en-IN" b="1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1C04DC0-6FC8-455A-9BE5-B2F3B0180BB6}"/>
              </a:ext>
            </a:extLst>
          </p:cNvPr>
          <p:cNvSpPr/>
          <p:nvPr/>
        </p:nvSpPr>
        <p:spPr>
          <a:xfrm>
            <a:off x="4038600" y="2802602"/>
            <a:ext cx="1079495" cy="211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973">
              <a:lnSpc>
                <a:spcPts val="900"/>
              </a:lnSpc>
            </a:pPr>
            <a:r>
              <a:rPr lang="en-US" sz="1125" b="1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.NET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0DC3AC3-7A21-40BE-B28A-89EF1B24603E}"/>
              </a:ext>
            </a:extLst>
          </p:cNvPr>
          <p:cNvSpPr/>
          <p:nvPr/>
        </p:nvSpPr>
        <p:spPr bwMode="auto">
          <a:xfrm>
            <a:off x="1981200" y="3836843"/>
            <a:ext cx="1447800" cy="381000"/>
          </a:xfrm>
          <a:prstGeom prst="rect">
            <a:avLst/>
          </a:prstGeom>
          <a:solidFill>
            <a:srgbClr val="CEE599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latin typeface="Arial" pitchFamily="34" charset="0"/>
                <a:ea typeface="+mj-ea"/>
              </a:rPr>
              <a:t>Bhavanesh Asar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C00B2CD-D85D-41FC-A52A-120913A24844}"/>
              </a:ext>
            </a:extLst>
          </p:cNvPr>
          <p:cNvSpPr/>
          <p:nvPr/>
        </p:nvSpPr>
        <p:spPr bwMode="auto">
          <a:xfrm>
            <a:off x="6096000" y="3836843"/>
            <a:ext cx="1523972" cy="381000"/>
          </a:xfrm>
          <a:prstGeom prst="rect">
            <a:avLst/>
          </a:prstGeom>
          <a:solidFill>
            <a:srgbClr val="CEE599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Virendra Sharma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22B095-1A6B-4C61-B911-6448CE1DD8D8}"/>
              </a:ext>
            </a:extLst>
          </p:cNvPr>
          <p:cNvCxnSpPr/>
          <p:nvPr/>
        </p:nvCxnSpPr>
        <p:spPr bwMode="auto">
          <a:xfrm>
            <a:off x="2743199" y="3455843"/>
            <a:ext cx="3962401" cy="698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8489F91-5C14-46CA-83B3-B92859BA8F55}"/>
              </a:ext>
            </a:extLst>
          </p:cNvPr>
          <p:cNvCxnSpPr>
            <a:stCxn id="74" idx="3"/>
          </p:cNvCxnSpPr>
          <p:nvPr/>
        </p:nvCxnSpPr>
        <p:spPr bwMode="auto">
          <a:xfrm>
            <a:off x="4585209" y="3360593"/>
            <a:ext cx="0" cy="15240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6900055-8234-48EB-AE05-F0751CEF8F9F}"/>
              </a:ext>
            </a:extLst>
          </p:cNvPr>
          <p:cNvCxnSpPr/>
          <p:nvPr/>
        </p:nvCxnSpPr>
        <p:spPr bwMode="auto">
          <a:xfrm>
            <a:off x="2743199" y="3512993"/>
            <a:ext cx="1" cy="32385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37FF1F3-3067-4A98-9AAD-FF4D72A01042}"/>
              </a:ext>
            </a:extLst>
          </p:cNvPr>
          <p:cNvCxnSpPr/>
          <p:nvPr/>
        </p:nvCxnSpPr>
        <p:spPr bwMode="auto">
          <a:xfrm>
            <a:off x="6705600" y="3527280"/>
            <a:ext cx="0" cy="309563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A170F94-8F86-446A-B2EB-3A1E826A71EB}"/>
              </a:ext>
            </a:extLst>
          </p:cNvPr>
          <p:cNvSpPr/>
          <p:nvPr/>
        </p:nvSpPr>
        <p:spPr bwMode="auto">
          <a:xfrm>
            <a:off x="4800600" y="1828800"/>
            <a:ext cx="1371600" cy="381000"/>
          </a:xfrm>
          <a:prstGeom prst="rect">
            <a:avLst/>
          </a:prstGeom>
          <a:solidFill>
            <a:srgbClr val="CEE599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</a:rPr>
              <a:t>Jigish Thakar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6765F1-365E-4005-9615-788379131436}"/>
              </a:ext>
            </a:extLst>
          </p:cNvPr>
          <p:cNvCxnSpPr/>
          <p:nvPr/>
        </p:nvCxnSpPr>
        <p:spPr bwMode="auto">
          <a:xfrm>
            <a:off x="5562600" y="1524000"/>
            <a:ext cx="0" cy="32385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3050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1AA88F-B744-4F59-85A9-654C5950D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27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5FFCC-9C96-42F4-9066-C5D69543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04" y="304800"/>
            <a:ext cx="8594260" cy="384721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/>
              <a:t>LTI’s Full Stack Training</a:t>
            </a:r>
            <a:endParaRPr lang="en-IN" b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D4AE6C8-26B1-4F67-BBF0-A58FFE92E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305849"/>
              </p:ext>
            </p:extLst>
          </p:nvPr>
        </p:nvGraphicFramePr>
        <p:xfrm>
          <a:off x="258190" y="974760"/>
          <a:ext cx="8615227" cy="5245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1231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3026067"/>
            <a:ext cx="5561624" cy="492443"/>
          </a:xfrm>
        </p:spPr>
        <p:txBody>
          <a:bodyPr/>
          <a:lstStyle/>
          <a:p>
            <a:r>
              <a:rPr lang="en-US" sz="3200"/>
              <a:t>Curriculum Details - Java</a:t>
            </a:r>
            <a:endParaRPr lang="en-IN" sz="3200"/>
          </a:p>
        </p:txBody>
      </p:sp>
    </p:spTree>
    <p:extLst>
      <p:ext uri="{BB962C8B-B14F-4D97-AF65-F5344CB8AC3E}">
        <p14:creationId xmlns:p14="http://schemas.microsoft.com/office/powerpoint/2010/main" val="327151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3442-976E-4069-8BA1-FDE7FDF9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9" y="320571"/>
            <a:ext cx="8024283" cy="384721"/>
          </a:xfrm>
        </p:spPr>
        <p:txBody>
          <a:bodyPr wrap="square" anchor="t">
            <a:normAutofit/>
          </a:bodyPr>
          <a:lstStyle/>
          <a:p>
            <a:r>
              <a:rPr lang="en-US" b="1"/>
              <a:t>Java Full Stack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15FDB-B200-4063-9693-4402C31BA4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CD34286-6E36-4F4B-ACBC-8BE3AF95493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77C556-60A6-4C8E-A990-4130B9F3E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35907"/>
              </p:ext>
            </p:extLst>
          </p:nvPr>
        </p:nvGraphicFramePr>
        <p:xfrm>
          <a:off x="258190" y="1521884"/>
          <a:ext cx="8615227" cy="455295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71067">
                  <a:extLst>
                    <a:ext uri="{9D8B030D-6E8A-4147-A177-3AD203B41FA5}">
                      <a16:colId xmlns:a16="http://schemas.microsoft.com/office/drawing/2014/main" val="3322068707"/>
                    </a:ext>
                  </a:extLst>
                </a:gridCol>
                <a:gridCol w="1896209">
                  <a:extLst>
                    <a:ext uri="{9D8B030D-6E8A-4147-A177-3AD203B41FA5}">
                      <a16:colId xmlns:a16="http://schemas.microsoft.com/office/drawing/2014/main" val="636285823"/>
                    </a:ext>
                  </a:extLst>
                </a:gridCol>
                <a:gridCol w="3847951">
                  <a:extLst>
                    <a:ext uri="{9D8B030D-6E8A-4147-A177-3AD203B41FA5}">
                      <a16:colId xmlns:a16="http://schemas.microsoft.com/office/drawing/2014/main" val="18931927"/>
                    </a:ext>
                  </a:extLst>
                </a:gridCol>
              </a:tblGrid>
              <a:tr h="367730">
                <a:tc gridSpan="2">
                  <a:txBody>
                    <a:bodyPr/>
                    <a:lstStyle/>
                    <a:p>
                      <a:r>
                        <a:rPr lang="en-US" sz="1500"/>
                        <a:t>Week 1</a:t>
                      </a:r>
                    </a:p>
                  </a:txBody>
                  <a:tcPr marL="87555" marR="87555" marT="43777" marB="43777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Week 2</a:t>
                      </a:r>
                    </a:p>
                  </a:txBody>
                  <a:tcPr marL="87555" marR="87555" marT="43777" marB="43777"/>
                </a:tc>
                <a:extLst>
                  <a:ext uri="{0D108BD9-81ED-4DB2-BD59-A6C34878D82A}">
                    <a16:rowId xmlns:a16="http://schemas.microsoft.com/office/drawing/2014/main" val="2006381251"/>
                  </a:ext>
                </a:extLst>
              </a:tr>
              <a:tr h="548786">
                <a:tc>
                  <a:txBody>
                    <a:bodyPr/>
                    <a:lstStyle/>
                    <a:p>
                      <a:pPr marL="0" marR="0" lvl="0" indent="0" algn="ctr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User Experience</a:t>
                      </a:r>
                    </a:p>
                  </a:txBody>
                  <a:tcPr marL="87555" marR="87555" marT="43777" marB="43777"/>
                </a:tc>
                <a:tc>
                  <a:txBody>
                    <a:bodyPr/>
                    <a:lstStyle/>
                    <a:p>
                      <a:pPr marL="0" marR="0" lvl="0" indent="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/>
                        <a:t>User Interface</a:t>
                      </a:r>
                      <a:endParaRPr lang="en-US" sz="1400"/>
                    </a:p>
                  </a:txBody>
                  <a:tcPr marL="87555" marR="87555" marT="43777" marB="437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User Interface</a:t>
                      </a:r>
                    </a:p>
                  </a:txBody>
                  <a:tcPr marL="87555" marR="87555" marT="43777" marB="43777"/>
                </a:tc>
                <a:extLst>
                  <a:ext uri="{0D108BD9-81ED-4DB2-BD59-A6C34878D82A}">
                    <a16:rowId xmlns:a16="http://schemas.microsoft.com/office/drawing/2014/main" val="1753893974"/>
                  </a:ext>
                </a:extLst>
              </a:tr>
              <a:tr h="3636441">
                <a:tc>
                  <a:txBody>
                    <a:bodyPr/>
                    <a:lstStyle/>
                    <a:p>
                      <a:r>
                        <a:rPr lang="en-US" sz="1500" u="sng" kern="1200"/>
                        <a:t>Responsive Web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/>
                        <a:t>HTML, CSS and JavaScript</a:t>
                      </a:r>
                    </a:p>
                    <a:p>
                      <a:endParaRPr lang="en-US" sz="150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500" u="sng" kern="1200"/>
                        <a:t>Bootstrap Framework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/>
                        <a:t>Introduction to Bootstrap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/>
                        <a:t>Bootstrap CSS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/>
                        <a:t>Bootstrap Layout Components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/>
                        <a:t>Bootstrap JavaScript Plugins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/>
                        <a:t>Customizing Bootstrap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/>
                        <a:t>Practical examples built with Bootstrap</a:t>
                      </a:r>
                    </a:p>
                    <a:p>
                      <a:endParaRPr lang="en-US" sz="1500"/>
                    </a:p>
                  </a:txBody>
                  <a:tcPr marL="87555" marR="87555" marT="43777" marB="43777"/>
                </a:tc>
                <a:tc>
                  <a:txBody>
                    <a:bodyPr/>
                    <a:lstStyle/>
                    <a:p>
                      <a:r>
                        <a:rPr lang="en-US" sz="1500" u="sng" kern="1200"/>
                        <a:t>Angular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500" kern="1200"/>
                        <a:t>Angular Framework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500" kern="1200"/>
                        <a:t>Development Setup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555" marR="87555" marT="43777" marB="43777"/>
                </a:tc>
                <a:tc>
                  <a:txBody>
                    <a:bodyPr/>
                    <a:lstStyle/>
                    <a:p>
                      <a:r>
                        <a:rPr lang="en-US" sz="1500" u="sng" kern="1200"/>
                        <a:t>Angular </a:t>
                      </a:r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500" kern="1200"/>
                        <a:t>TypeScript &amp; ES6</a:t>
                      </a:r>
                      <a:endParaRPr lang="en-US" sz="1500" kern="1200"/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500" kern="1200"/>
                        <a:t>Components</a:t>
                      </a:r>
                      <a:endParaRPr lang="en-US" sz="1500" kern="1200"/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500" kern="1200"/>
                        <a:t>Data &amp; Event Binding</a:t>
                      </a:r>
                      <a:endParaRPr lang="en-US" sz="1500" kern="1200"/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500" kern="1200"/>
                        <a:t>Attribute Directives</a:t>
                      </a:r>
                      <a:endParaRPr lang="en-US" sz="1500" kern="1200"/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500" kern="1200"/>
                        <a:t>Structural Directives</a:t>
                      </a:r>
                      <a:endParaRPr lang="en-US" sz="1500" kern="120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500" kern="1200"/>
                        <a:t>Template Driven Forms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500" kern="1200"/>
                        <a:t>Reactive Forms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500" kern="1200">
                          <a:effectLst/>
                        </a:rPr>
                        <a:t>Angular Modules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500" kern="1200">
                          <a:effectLst/>
                        </a:rPr>
                        <a:t>Services &amp; Dependencies Injections</a:t>
                      </a:r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500" kern="1200">
                          <a:effectLst/>
                        </a:rPr>
                        <a:t>Advanced Topics</a:t>
                      </a:r>
                      <a:endParaRPr lang="en-US" sz="15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555" marR="87555" marT="43777" marB="43777"/>
                </a:tc>
                <a:extLst>
                  <a:ext uri="{0D108BD9-81ED-4DB2-BD59-A6C34878D82A}">
                    <a16:rowId xmlns:a16="http://schemas.microsoft.com/office/drawing/2014/main" val="90589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36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3442-976E-4069-8BA1-FDE7FDF9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80" y="1097679"/>
            <a:ext cx="8594260" cy="323165"/>
          </a:xfrm>
        </p:spPr>
        <p:txBody>
          <a:bodyPr/>
          <a:lstStyle/>
          <a:p>
            <a:r>
              <a:rPr lang="en-US" sz="2100" b="1"/>
              <a:t>Java Full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15FDB-B200-4063-9693-4402C31B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4286-6E36-4F4B-ACBC-8BE3AF954932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77C556-60A6-4C8E-A990-4130B9F3E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813799"/>
              </p:ext>
            </p:extLst>
          </p:nvPr>
        </p:nvGraphicFramePr>
        <p:xfrm>
          <a:off x="284870" y="1502510"/>
          <a:ext cx="8460410" cy="3733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45578">
                  <a:extLst>
                    <a:ext uri="{9D8B030D-6E8A-4147-A177-3AD203B41FA5}">
                      <a16:colId xmlns:a16="http://schemas.microsoft.com/office/drawing/2014/main" val="3322068707"/>
                    </a:ext>
                  </a:extLst>
                </a:gridCol>
                <a:gridCol w="2498820">
                  <a:extLst>
                    <a:ext uri="{9D8B030D-6E8A-4147-A177-3AD203B41FA5}">
                      <a16:colId xmlns:a16="http://schemas.microsoft.com/office/drawing/2014/main" val="636285823"/>
                    </a:ext>
                  </a:extLst>
                </a:gridCol>
                <a:gridCol w="2108006">
                  <a:extLst>
                    <a:ext uri="{9D8B030D-6E8A-4147-A177-3AD203B41FA5}">
                      <a16:colId xmlns:a16="http://schemas.microsoft.com/office/drawing/2014/main" val="18931927"/>
                    </a:ext>
                  </a:extLst>
                </a:gridCol>
                <a:gridCol w="2108006">
                  <a:extLst>
                    <a:ext uri="{9D8B030D-6E8A-4147-A177-3AD203B41FA5}">
                      <a16:colId xmlns:a16="http://schemas.microsoft.com/office/drawing/2014/main" val="435527161"/>
                    </a:ext>
                  </a:extLst>
                </a:gridCol>
              </a:tblGrid>
              <a:tr h="278130">
                <a:tc gridSpan="2">
                  <a:txBody>
                    <a:bodyPr/>
                    <a:lstStyle/>
                    <a:p>
                      <a:r>
                        <a:rPr lang="en-US" sz="1100"/>
                        <a:t>Week 3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/>
                        <a:t>Week 4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38125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ctr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Application Framework</a:t>
                      </a:r>
                      <a:endParaRPr lang="en-US" sz="12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Application Framework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Application Framework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Application Framework</a:t>
                      </a:r>
                      <a:endParaRPr lang="en-US" sz="12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53893974"/>
                  </a:ext>
                </a:extLst>
              </a:tr>
              <a:tr h="31775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u="sng" kern="1200"/>
                        <a:t>Spring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Spring – Big Picture</a:t>
                      </a:r>
                      <a:endParaRPr lang="en-US" sz="1200" kern="120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Spring Framework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Spring Java Configuration</a:t>
                      </a:r>
                      <a:endParaRPr lang="en-US" sz="1200" kern="120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Annotation-Based Dependency Injection</a:t>
                      </a:r>
                      <a:endParaRPr lang="en-US" sz="1200" kern="120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Spring AOP</a:t>
                      </a:r>
                      <a:r>
                        <a:rPr lang="en-US" sz="1200" kern="1200"/>
                        <a:t>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Testing a Spring-Based application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Data Access with JDBC &amp; Spring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Database Transactions with Spring</a:t>
                      </a:r>
                      <a:endParaRPr lang="en-US" sz="1200" kern="1200"/>
                    </a:p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kern="1200"/>
                        <a:t>Spring Boot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Spring Boot Introduction</a:t>
                      </a:r>
                      <a:endParaRPr lang="en-GB" sz="1200" kern="120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Spring Boot Dependencies, Auto-Configuration &amp; Runtime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JPA with Spring and Spring Data</a:t>
                      </a:r>
                      <a:endParaRPr lang="en-US" sz="1200" kern="120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kern="1200"/>
                        <a:t>Spring Boot</a:t>
                      </a:r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>
                          <a:effectLst/>
                        </a:rPr>
                        <a:t>Spring MVC Architecture &amp; Overview</a:t>
                      </a:r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/>
                        <a:t>Data &amp; Event Binding</a:t>
                      </a:r>
                      <a:endParaRPr lang="en-US" sz="1200" kern="1200"/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/>
                        <a:t>Attribute Directives</a:t>
                      </a:r>
                      <a:endParaRPr lang="en-US" sz="1200" kern="1200"/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/>
                        <a:t>Structural Directives</a:t>
                      </a:r>
                      <a:endParaRPr lang="en-US" sz="1200" kern="120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/>
                        <a:t>Template Driven Forms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/>
                        <a:t>Reactive Forms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Angular Modules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Services &amp; Dependencies Injections</a:t>
                      </a:r>
                      <a:endParaRPr 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/>
                        <a:t>Microservice</a:t>
                      </a:r>
                    </a:p>
                    <a:p>
                      <a:pPr marL="0" indent="0" algn="l" defTabSz="1038977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200" kern="1200">
                        <a:effectLst/>
                      </a:endParaRPr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kern="1200">
                        <a:effectLst/>
                      </a:endParaRPr>
                    </a:p>
                    <a:p>
                      <a:pPr marL="342900" indent="-342900" algn="l" defTabSz="1038977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200" kern="1200"/>
                    </a:p>
                    <a:p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589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18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3442-976E-4069-8BA1-FDE7FDF9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80" y="1097679"/>
            <a:ext cx="8594260" cy="323165"/>
          </a:xfrm>
        </p:spPr>
        <p:txBody>
          <a:bodyPr/>
          <a:lstStyle/>
          <a:p>
            <a:r>
              <a:rPr lang="en-US" sz="2100" b="1"/>
              <a:t>Java Full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15FDB-B200-4063-9693-4402C31B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4286-6E36-4F4B-ACBC-8BE3AF954932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77C556-60A6-4C8E-A990-4130B9F3E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999033"/>
              </p:ext>
            </p:extLst>
          </p:nvPr>
        </p:nvGraphicFramePr>
        <p:xfrm>
          <a:off x="284869" y="1502510"/>
          <a:ext cx="8392318" cy="406008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12314">
                  <a:extLst>
                    <a:ext uri="{9D8B030D-6E8A-4147-A177-3AD203B41FA5}">
                      <a16:colId xmlns:a16="http://schemas.microsoft.com/office/drawing/2014/main" val="3322068707"/>
                    </a:ext>
                  </a:extLst>
                </a:gridCol>
                <a:gridCol w="2859260">
                  <a:extLst>
                    <a:ext uri="{9D8B030D-6E8A-4147-A177-3AD203B41FA5}">
                      <a16:colId xmlns:a16="http://schemas.microsoft.com/office/drawing/2014/main" val="636285823"/>
                    </a:ext>
                  </a:extLst>
                </a:gridCol>
                <a:gridCol w="3020744">
                  <a:extLst>
                    <a:ext uri="{9D8B030D-6E8A-4147-A177-3AD203B41FA5}">
                      <a16:colId xmlns:a16="http://schemas.microsoft.com/office/drawing/2014/main" val="18931927"/>
                    </a:ext>
                  </a:extLst>
                </a:gridCol>
              </a:tblGrid>
              <a:tr h="354529">
                <a:tc gridSpan="2">
                  <a:txBody>
                    <a:bodyPr/>
                    <a:lstStyle/>
                    <a:p>
                      <a:r>
                        <a:rPr lang="en-US" sz="1200"/>
                        <a:t>Week 5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Week 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6381251"/>
                  </a:ext>
                </a:extLst>
              </a:tr>
              <a:tr h="354529">
                <a:tc>
                  <a:txBody>
                    <a:bodyPr/>
                    <a:lstStyle/>
                    <a:p>
                      <a:r>
                        <a:rPr lang="en-GB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Cloud</a:t>
                      </a:r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DevOps</a:t>
                      </a:r>
                      <a:endParaRPr lang="en-US" sz="12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&amp; Storage/ Cloud Introduction</a:t>
                      </a:r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53893974"/>
                  </a:ext>
                </a:extLst>
              </a:tr>
              <a:tr h="3351031">
                <a:tc>
                  <a:txBody>
                    <a:bodyPr/>
                    <a:lstStyle/>
                    <a:p>
                      <a:r>
                        <a:rPr lang="en-US" sz="1200" u="sng"/>
                        <a:t>Spring Cloud</a:t>
                      </a:r>
                    </a:p>
                    <a:p>
                      <a:pPr marL="342900" indent="-342900" algn="l" defTabSz="10389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Introduction to Spring Cloud</a:t>
                      </a:r>
                      <a:endParaRPr lang="en-US" sz="1200" kern="1200"/>
                    </a:p>
                    <a:p>
                      <a:pPr marL="342900" indent="-342900" algn="l" defTabSz="10389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Distributed Application</a:t>
                      </a:r>
                      <a:r>
                        <a:rPr lang="en-US" sz="1200" kern="1200"/>
                        <a:t> </a:t>
                      </a:r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>
                          <a:effectLst/>
                        </a:rPr>
                        <a:t>External Configuration</a:t>
                      </a:r>
                    </a:p>
                    <a:p>
                      <a:pPr marL="342900" indent="-342900" algn="l" defTabSz="10389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Service Discovery</a:t>
                      </a:r>
                      <a:r>
                        <a:rPr lang="en-US" sz="1200" kern="1200"/>
                        <a:t> </a:t>
                      </a:r>
                    </a:p>
                    <a:p>
                      <a:pPr marL="342900" indent="-342900" algn="l" defTabSz="10389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Client Load Balancing</a:t>
                      </a:r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>
                          <a:effectLst/>
                        </a:rPr>
                        <a:t>Fault Tolerance</a:t>
                      </a:r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>
                          <a:effectLst/>
                        </a:rPr>
                        <a:t>Distributed Trace</a:t>
                      </a:r>
                      <a:endParaRPr lang="en-US" sz="12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DevOps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Big Picture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DevOps: CI/CD with Jenkins pipelines, Maven, Gradle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Deployment patterns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Microservices Monitoring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Managing service failures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DevSecops</a:t>
                      </a:r>
                      <a:endParaRPr lang="en-US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2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MySQL Server – RDBMS</a:t>
                      </a:r>
                      <a:endParaRPr lang="en-US" sz="12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 Indexing for Performance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 Query Optimization &amp; Performance Tuning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200" b="1" u="sng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u="sng"/>
                        <a:t>AWS</a:t>
                      </a:r>
                    </a:p>
                    <a:p>
                      <a:pPr marL="342900" indent="-342900" algn="l" defTabSz="10389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the Cloud Technology</a:t>
                      </a:r>
                      <a:endParaRPr 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10389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Security &amp; IAM</a:t>
                      </a:r>
                    </a:p>
                    <a:p>
                      <a:pPr marL="342900" indent="-342900" algn="l" defTabSz="10389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Services</a:t>
                      </a:r>
                    </a:p>
                    <a:p>
                      <a:pPr marL="342900" indent="-342900" algn="l" defTabSz="1038977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Elasticity &amp; Management tools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589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3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3442-976E-4069-8BA1-FDE7FDF9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80" y="1097679"/>
            <a:ext cx="8594260" cy="323165"/>
          </a:xfrm>
        </p:spPr>
        <p:txBody>
          <a:bodyPr/>
          <a:lstStyle/>
          <a:p>
            <a:r>
              <a:rPr lang="en-US" sz="2100" b="1"/>
              <a:t>Java Full Stack -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15FDB-B200-4063-9693-4402C31B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4286-6E36-4F4B-ACBC-8BE3AF954932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77C556-60A6-4C8E-A990-4130B9F3E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370342"/>
              </p:ext>
            </p:extLst>
          </p:nvPr>
        </p:nvGraphicFramePr>
        <p:xfrm>
          <a:off x="269880" y="1502508"/>
          <a:ext cx="8250704" cy="32111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12056">
                  <a:extLst>
                    <a:ext uri="{9D8B030D-6E8A-4147-A177-3AD203B41FA5}">
                      <a16:colId xmlns:a16="http://schemas.microsoft.com/office/drawing/2014/main" val="636285823"/>
                    </a:ext>
                  </a:extLst>
                </a:gridCol>
                <a:gridCol w="4238648">
                  <a:extLst>
                    <a:ext uri="{9D8B030D-6E8A-4147-A177-3AD203B41FA5}">
                      <a16:colId xmlns:a16="http://schemas.microsoft.com/office/drawing/2014/main" val="18931927"/>
                    </a:ext>
                  </a:extLst>
                </a:gridCol>
              </a:tblGrid>
              <a:tr h="304311">
                <a:tc>
                  <a:txBody>
                    <a:bodyPr/>
                    <a:lstStyle/>
                    <a:p>
                      <a:r>
                        <a:rPr lang="en-US" sz="1200"/>
                        <a:t>Week 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Week 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6381251"/>
                  </a:ext>
                </a:extLst>
              </a:tr>
              <a:tr h="478334">
                <a:tc>
                  <a:txBody>
                    <a:bodyPr/>
                    <a:lstStyle/>
                    <a:p>
                      <a:r>
                        <a:rPr lang="en-GB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53893974"/>
                  </a:ext>
                </a:extLst>
              </a:tr>
              <a:tr h="1950131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Understanding the scope and creating user stories.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Designing the High Level Architecture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Coding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Testing with JUNIT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 Presentation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5890953"/>
                  </a:ext>
                </a:extLst>
              </a:tr>
              <a:tr h="478334"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Assessment</a:t>
                      </a:r>
                    </a:p>
                  </a:txBody>
                  <a:tcPr marL="68580" marR="68580" marT="34290" marB="34290">
                    <a:solidFill>
                      <a:srgbClr val="F46E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b="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876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06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3026067"/>
            <a:ext cx="5561624" cy="492443"/>
          </a:xfrm>
        </p:spPr>
        <p:txBody>
          <a:bodyPr/>
          <a:lstStyle/>
          <a:p>
            <a:r>
              <a:rPr lang="en-US" sz="3200"/>
              <a:t>Curriculum Details - </a:t>
            </a:r>
            <a:r>
              <a:rPr lang="en-US" sz="3200" err="1"/>
              <a:t>.Net</a:t>
            </a:r>
            <a:endParaRPr lang="en-IN" sz="3200"/>
          </a:p>
        </p:txBody>
      </p:sp>
    </p:spTree>
    <p:extLst>
      <p:ext uri="{BB962C8B-B14F-4D97-AF65-F5344CB8AC3E}">
        <p14:creationId xmlns:p14="http://schemas.microsoft.com/office/powerpoint/2010/main" val="94152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3442-976E-4069-8BA1-FDE7FDF9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80" y="1097679"/>
            <a:ext cx="8594260" cy="323165"/>
          </a:xfrm>
        </p:spPr>
        <p:txBody>
          <a:bodyPr/>
          <a:lstStyle/>
          <a:p>
            <a:r>
              <a:rPr lang="en-US" sz="2100" b="1"/>
              <a:t>Microsoft Full Stack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15FDB-B200-4063-9693-4402C31B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4286-6E36-4F4B-ACBC-8BE3AF954932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77C556-60A6-4C8E-A990-4130B9F3E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056991"/>
              </p:ext>
            </p:extLst>
          </p:nvPr>
        </p:nvGraphicFramePr>
        <p:xfrm>
          <a:off x="284868" y="1502510"/>
          <a:ext cx="8706730" cy="406008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16987">
                  <a:extLst>
                    <a:ext uri="{9D8B030D-6E8A-4147-A177-3AD203B41FA5}">
                      <a16:colId xmlns:a16="http://schemas.microsoft.com/office/drawing/2014/main" val="3322068707"/>
                    </a:ext>
                  </a:extLst>
                </a:gridCol>
                <a:gridCol w="2055676">
                  <a:extLst>
                    <a:ext uri="{9D8B030D-6E8A-4147-A177-3AD203B41FA5}">
                      <a16:colId xmlns:a16="http://schemas.microsoft.com/office/drawing/2014/main" val="636285823"/>
                    </a:ext>
                  </a:extLst>
                </a:gridCol>
                <a:gridCol w="4434067">
                  <a:extLst>
                    <a:ext uri="{9D8B030D-6E8A-4147-A177-3AD203B41FA5}">
                      <a16:colId xmlns:a16="http://schemas.microsoft.com/office/drawing/2014/main" val="18931927"/>
                    </a:ext>
                  </a:extLst>
                </a:gridCol>
              </a:tblGrid>
              <a:tr h="333393">
                <a:tc gridSpan="2">
                  <a:txBody>
                    <a:bodyPr/>
                    <a:lstStyle/>
                    <a:p>
                      <a:r>
                        <a:rPr lang="en-US" sz="1200"/>
                        <a:t>Week 1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Week 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6381251"/>
                  </a:ext>
                </a:extLst>
              </a:tr>
              <a:tr h="356228">
                <a:tc>
                  <a:txBody>
                    <a:bodyPr/>
                    <a:lstStyle/>
                    <a:p>
                      <a:pPr marL="0" marR="0" lvl="0" indent="0" algn="ctr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 Experience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User Interface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User Interface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53893974"/>
                  </a:ext>
                </a:extLst>
              </a:tr>
              <a:tr h="3370468">
                <a:tc>
                  <a:txBody>
                    <a:bodyPr/>
                    <a:lstStyle/>
                    <a:p>
                      <a:r>
                        <a:rPr lang="en-US" sz="1200" u="sng" kern="1200"/>
                        <a:t>CSS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/>
                        <a:t>CSS3 features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/>
                        <a:t>CSS3 Flexbox and Grid </a:t>
                      </a:r>
                    </a:p>
                    <a:p>
                      <a:endParaRPr lang="en-US" sz="120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u="sng" kern="1200"/>
                        <a:t>Bootstrap Framework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/>
                        <a:t>Introduction to Bootstrap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/>
                        <a:t>Bootstrap CSS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/>
                        <a:t>Bootstrap Layout Components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/>
                        <a:t>Bootstrap JavaScript Plugins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/>
                        <a:t>Customizing Bootstrap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/>
                        <a:t>Practical examples built with Bootstrap</a:t>
                      </a:r>
                    </a:p>
                    <a:p>
                      <a:endParaRPr 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kern="1200"/>
                        <a:t>Angular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/>
                        <a:t>Angular Framework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/>
                        <a:t>Development Setup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kern="1200"/>
                        <a:t>Angular </a:t>
                      </a:r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/>
                        <a:t>TypeScript &amp; ES6</a:t>
                      </a:r>
                      <a:endParaRPr lang="en-US" sz="1200" kern="1200"/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/>
                        <a:t>Components</a:t>
                      </a:r>
                      <a:endParaRPr lang="en-US" sz="1200" kern="1200"/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/>
                        <a:t>Data &amp; Event Binding</a:t>
                      </a:r>
                      <a:endParaRPr lang="en-US" sz="1200" kern="1200"/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/>
                        <a:t>Attribute Directives</a:t>
                      </a:r>
                      <a:endParaRPr lang="en-US" sz="1200" kern="1200"/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/>
                        <a:t>Structural Directives</a:t>
                      </a:r>
                      <a:endParaRPr lang="en-US" sz="1200" kern="120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/>
                        <a:t>Template Driven Forms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/>
                        <a:t>Reactive Forms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Angular Modules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>
                          <a:effectLst/>
                        </a:rPr>
                        <a:t>Services &amp; Dependencies Injections</a:t>
                      </a:r>
                    </a:p>
                    <a:p>
                      <a:pPr marL="342900" marR="0" lvl="0" indent="-342900" algn="l" defTabSz="10389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kern="1200">
                          <a:effectLst/>
                        </a:rPr>
                        <a:t>Advanced Topics</a:t>
                      </a:r>
                      <a:endParaRPr lang="en-US" sz="1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589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200704"/>
      </p:ext>
    </p:extLst>
  </p:cSld>
  <p:clrMapOvr>
    <a:masterClrMapping/>
  </p:clrMapOvr>
</p:sld>
</file>

<file path=ppt/theme/theme1.xml><?xml version="1.0" encoding="utf-8"?>
<a:theme xmlns:a="http://schemas.openxmlformats.org/drawingml/2006/main" name="1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Presentation1" id="{702403EB-318C-439B-9AB2-BA2B8AB33F7C}" vid="{E6FED60A-EEAF-4841-AC95-7D184802CB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&amp;T">
    <a:dk1>
      <a:srgbClr val="7C7C7C"/>
    </a:dk1>
    <a:lt1>
      <a:srgbClr val="FEFDFD"/>
    </a:lt1>
    <a:dk2>
      <a:srgbClr val="B2B2B2"/>
    </a:dk2>
    <a:lt2>
      <a:srgbClr val="FEFDFD"/>
    </a:lt2>
    <a:accent1>
      <a:srgbClr val="124079"/>
    </a:accent1>
    <a:accent2>
      <a:srgbClr val="7C7C7C"/>
    </a:accent2>
    <a:accent3>
      <a:srgbClr val="FCC320"/>
    </a:accent3>
    <a:accent4>
      <a:srgbClr val="20BDBE"/>
    </a:accent4>
    <a:accent5>
      <a:srgbClr val="706952"/>
    </a:accent5>
    <a:accent6>
      <a:srgbClr val="1AB26C"/>
    </a:accent6>
    <a:hlink>
      <a:srgbClr val="939598"/>
    </a:hlink>
    <a:folHlink>
      <a:srgbClr val="BBBD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CodeGym-OpthaIT Ice Breaker Template</Template>
  <Application>Microsoft Office PowerPoint</Application>
  <PresentationFormat>On-screen Show (4:3)</PresentationFormat>
  <Slides>17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1_L&amp;T Infotech</vt:lpstr>
      <vt:lpstr>Full Stack Training - Advanced    </vt:lpstr>
      <vt:lpstr>LTI’s Full Stack Training</vt:lpstr>
      <vt:lpstr>Curriculum Details - Java</vt:lpstr>
      <vt:lpstr>Java Full Stack </vt:lpstr>
      <vt:lpstr>Java Full Stack</vt:lpstr>
      <vt:lpstr>Java Full Stack</vt:lpstr>
      <vt:lpstr>Java Full Stack - Project</vt:lpstr>
      <vt:lpstr>Curriculum Details - .Net</vt:lpstr>
      <vt:lpstr>Microsoft Full Stack </vt:lpstr>
      <vt:lpstr>Microsoft Full Stack</vt:lpstr>
      <vt:lpstr>Microsoft Full Stack</vt:lpstr>
      <vt:lpstr>Microsoft Full Stack - Project</vt:lpstr>
      <vt:lpstr>Boot Camp Dates</vt:lpstr>
      <vt:lpstr>Boot Camp Dates</vt:lpstr>
      <vt:lpstr>Mentors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LTI EA Curriculum</dc:title>
  <dc:creator>Kedar Deo</dc:creator>
  <dc:description>Problem statemetn for Singhania University.</dc:description>
  <cp:revision>1</cp:revision>
  <dcterms:created xsi:type="dcterms:W3CDTF">2006-08-16T00:00:00Z</dcterms:created>
  <dcterms:modified xsi:type="dcterms:W3CDTF">2021-06-17T09:41:31Z</dcterms:modified>
</cp:coreProperties>
</file>