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7"/>
  </p:notesMasterIdLst>
  <p:sldIdLst>
    <p:sldId id="4444" r:id="rId2"/>
    <p:sldId id="15512" r:id="rId3"/>
    <p:sldId id="15496" r:id="rId4"/>
    <p:sldId id="15513" r:id="rId5"/>
    <p:sldId id="15515" r:id="rId6"/>
    <p:sldId id="15516" r:id="rId7"/>
    <p:sldId id="15497" r:id="rId8"/>
    <p:sldId id="15517" r:id="rId9"/>
    <p:sldId id="15518" r:id="rId10"/>
    <p:sldId id="15519" r:id="rId11"/>
    <p:sldId id="15521" r:id="rId12"/>
    <p:sldId id="15507" r:id="rId13"/>
    <p:sldId id="15505" r:id="rId14"/>
    <p:sldId id="15520" r:id="rId15"/>
    <p:sldId id="445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079"/>
    <a:srgbClr val="BED7F5"/>
    <a:srgbClr val="F6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4E596-90F2-43C9-91B6-4C8BBE0DFF20}" type="datetimeFigureOut">
              <a:rPr lang="en-US" smtClean="0"/>
              <a:pPr/>
              <a:t>6/17/2021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DDD5F-1932-4291-B5BD-9D847A2399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7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ADC03-4CE9-F442-9525-26D3A06C5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7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5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8" y="6103558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78555"/>
            <a:ext cx="833532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1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75984"/>
            <a:ext cx="2057400" cy="365125"/>
          </a:xfrm>
          <a:prstGeom prst="rect">
            <a:avLst/>
          </a:prstGeom>
        </p:spPr>
        <p:txBody>
          <a:bodyPr anchor="b"/>
          <a:lstStyle>
            <a:lvl1pPr algn="ctr">
              <a:defRPr sz="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83"/>
            <a:fld id="{0B2BFA62-006B-462B-926E-1988770114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79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9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0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5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7C7C7C"/>
                </a:solidFill>
                <a:latin typeface="Calibri Light"/>
                <a:ea typeface="ヒラギノ角ゴ Pro W3" pitchFamily="124" charset="-128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253916"/>
          </a:xfrm>
          <a:noFill/>
          <a:ln>
            <a:noFill/>
          </a:ln>
        </p:spPr>
        <p:txBody>
          <a:bodyPr/>
          <a:lstStyle>
            <a:lvl1pPr>
              <a:defRPr lang="en-US" sz="1650" b="0" i="0" baseline="0" dirty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499686" y="6432159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>
                <a:solidFill>
                  <a:srgbClr val="FEFDFD"/>
                </a:solidFill>
                <a:latin typeface="Calibri Light"/>
                <a:ea typeface="ヒラギノ角ゴ Pro W3" pitchFamily="124" charset="-128"/>
                <a:cs typeface="Calibri Light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1050">
              <a:solidFill>
                <a:srgbClr val="FEFDFD"/>
              </a:solidFill>
              <a:latin typeface="Calibri Light"/>
              <a:ea typeface="ヒラギノ角ゴ Pro W3" pitchFamily="124" charset="-128"/>
              <a:cs typeface="Calibri Light"/>
            </a:endParaRPr>
          </a:p>
        </p:txBody>
      </p:sp>
      <p:pic>
        <p:nvPicPr>
          <p:cNvPr id="11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" y="6340070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8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0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1777-FFCB-4725-9396-0E1630AF3BA4}" type="datetimeFigureOut">
              <a:rPr lang="en-US" smtClean="0"/>
              <a:t>6/17/2021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D980-A7CC-44E2-BB74-CB1F3E4D3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214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1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1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6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8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8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6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1" y="608439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7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83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4A7432D1-1001-48C2-A9F3-471747973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859" y="370467"/>
            <a:ext cx="8024283" cy="346249"/>
          </a:xfrm>
          <a:prstGeom prst="rect">
            <a:avLst/>
          </a:prstGeom>
        </p:spPr>
        <p:txBody>
          <a:bodyPr anchor="ctr"/>
          <a:lstStyle>
            <a:lvl1pPr>
              <a:defRPr lang="en-US" sz="2250" b="1" i="0" dirty="0">
                <a:solidFill>
                  <a:srgbClr val="36363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29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E587D3-377A-406E-AEDE-E636C595E4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2998" y="5553079"/>
            <a:ext cx="1688690" cy="1310015"/>
          </a:xfrm>
          <a:prstGeom prst="rect">
            <a:avLst/>
          </a:prstGeom>
        </p:spPr>
      </p:pic>
      <p:sp>
        <p:nvSpPr>
          <p:cNvPr id="12" name="Rectangle 84">
            <a:extLst>
              <a:ext uri="{FF2B5EF4-FFF2-40B4-BE49-F238E27FC236}">
                <a16:creationId xmlns:a16="http://schemas.microsoft.com/office/drawing/2014/main" id="{D1638B75-7244-4599-937E-425501E42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A6CF2714-A35C-46A6-898C-DB661F4AA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69879" y="320571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2FEA2-ACE2-4E37-98A7-C58006D77FEA}"/>
              </a:ext>
            </a:extLst>
          </p:cNvPr>
          <p:cNvSpPr txBox="1"/>
          <p:nvPr userDrawn="1"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DC2E-E60E-4A02-9B9C-F9460F33FF67}"/>
              </a:ext>
            </a:extLst>
          </p:cNvPr>
          <p:cNvSpPr/>
          <p:nvPr userDrawn="1"/>
        </p:nvSpPr>
        <p:spPr>
          <a:xfrm>
            <a:off x="8467877" y="619942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5723B4-C69A-44D6-AB47-25C04EE6F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A8ACE-F0BB-42FE-8BCC-5E7B4BF1D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"/>
            <a:ext cx="441433" cy="11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3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4D9574-BF5D-4F4A-99E2-1068B3F50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2998" y="5553079"/>
            <a:ext cx="1688690" cy="1310015"/>
          </a:xfrm>
          <a:prstGeom prst="rect">
            <a:avLst/>
          </a:prstGeom>
        </p:spPr>
      </p:pic>
      <p:sp>
        <p:nvSpPr>
          <p:cNvPr id="15" name="Rectangle 84">
            <a:extLst>
              <a:ext uri="{FF2B5EF4-FFF2-40B4-BE49-F238E27FC236}">
                <a16:creationId xmlns:a16="http://schemas.microsoft.com/office/drawing/2014/main" id="{63A82DD8-9863-4DCA-BC51-DBE007CE9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Rectangle 83">
            <a:extLst>
              <a:ext uri="{FF2B5EF4-FFF2-40B4-BE49-F238E27FC236}">
                <a16:creationId xmlns:a16="http://schemas.microsoft.com/office/drawing/2014/main" id="{259CC96D-E9A6-4101-8D57-EA47C19DF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69879" y="320571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7373-37A2-4380-AEFC-49778B712D37}"/>
              </a:ext>
            </a:extLst>
          </p:cNvPr>
          <p:cNvSpPr txBox="1"/>
          <p:nvPr userDrawn="1"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98823-F026-4412-8C24-6D9EB7EAB472}"/>
              </a:ext>
            </a:extLst>
          </p:cNvPr>
          <p:cNvSpPr/>
          <p:nvPr userDrawn="1"/>
        </p:nvSpPr>
        <p:spPr>
          <a:xfrm>
            <a:off x="8467877" y="619942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8C6D98-DD8D-4B53-AC48-7ACFB6F312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CBC12-DF7F-46C2-AAD4-DDAA7AD261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"/>
            <a:ext cx="441433" cy="11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9" y="320571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7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2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1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3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49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464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06" indent="-146106" algn="l" defTabSz="1566582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66" indent="-146106" algn="l" defTabSz="1566582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24" indent="-146106" algn="l" defTabSz="1566582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25" indent="-142049" algn="l" defTabSz="1566582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72" indent="-140695" algn="l" defTabSz="1566582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088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05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21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37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6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33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9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64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80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97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13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29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EF3EF-A492-4AD2-A24B-6CA7E7F9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149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60260" y="5113182"/>
            <a:ext cx="24003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6EA8DC-8975-4CA2-A86E-71193477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6592866" cy="984885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Full Stack Training – JAVA and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618C3-7A02-4A91-A3AD-71A6E27A4D0A}"/>
              </a:ext>
            </a:extLst>
          </p:cNvPr>
          <p:cNvSpPr txBox="1"/>
          <p:nvPr/>
        </p:nvSpPr>
        <p:spPr>
          <a:xfrm>
            <a:off x="533400" y="5105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aseline="0" dirty="0">
                <a:ea typeface="+mj-ea"/>
              </a:rPr>
              <a:t>June -2021</a:t>
            </a:r>
          </a:p>
        </p:txBody>
      </p:sp>
    </p:spTree>
    <p:extLst>
      <p:ext uri="{BB962C8B-B14F-4D97-AF65-F5344CB8AC3E}">
        <p14:creationId xmlns:p14="http://schemas.microsoft.com/office/powerpoint/2010/main" val="154424016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FCD5A-0B74-4A5F-9228-926A6AC6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.NET Full Stack Course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3B82-D86C-4E8E-B224-F9840A782789}"/>
              </a:ext>
            </a:extLst>
          </p:cNvPr>
          <p:cNvSpPr/>
          <p:nvPr/>
        </p:nvSpPr>
        <p:spPr>
          <a:xfrm>
            <a:off x="198691" y="1541860"/>
            <a:ext cx="429189" cy="4593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844A-DCE8-4847-9C08-7B3056F292F0}"/>
              </a:ext>
            </a:extLst>
          </p:cNvPr>
          <p:cNvSpPr txBox="1"/>
          <p:nvPr/>
        </p:nvSpPr>
        <p:spPr>
          <a:xfrm rot="16200000">
            <a:off x="32574" y="3875298"/>
            <a:ext cx="76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13812-83D4-4FF0-BC7F-8ACF9DC5D620}"/>
              </a:ext>
            </a:extLst>
          </p:cNvPr>
          <p:cNvSpPr/>
          <p:nvPr/>
        </p:nvSpPr>
        <p:spPr>
          <a:xfrm>
            <a:off x="843907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DCBBD-571F-43D2-B308-2FF8F2166FD5}"/>
              </a:ext>
            </a:extLst>
          </p:cNvPr>
          <p:cNvSpPr/>
          <p:nvPr/>
        </p:nvSpPr>
        <p:spPr>
          <a:xfrm>
            <a:off x="3475804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9F7D8-C76E-4B23-AAE8-FC6A7FB03DF4}"/>
              </a:ext>
            </a:extLst>
          </p:cNvPr>
          <p:cNvSpPr/>
          <p:nvPr/>
        </p:nvSpPr>
        <p:spPr>
          <a:xfrm>
            <a:off x="6107700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09 &amp; Week 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8DA98B-F6DC-4202-87A3-80141890E37E}"/>
              </a:ext>
            </a:extLst>
          </p:cNvPr>
          <p:cNvCxnSpPr>
            <a:cxnSpLocks/>
          </p:cNvCxnSpPr>
          <p:nvPr/>
        </p:nvCxnSpPr>
        <p:spPr>
          <a:xfrm>
            <a:off x="3425807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6E7BF-E486-4E32-B870-375706CCC85B}"/>
              </a:ext>
            </a:extLst>
          </p:cNvPr>
          <p:cNvCxnSpPr>
            <a:cxnSpLocks/>
          </p:cNvCxnSpPr>
          <p:nvPr/>
        </p:nvCxnSpPr>
        <p:spPr>
          <a:xfrm>
            <a:off x="6058513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8287BEC-8E08-46A9-815B-4AC44F732203}"/>
              </a:ext>
            </a:extLst>
          </p:cNvPr>
          <p:cNvGrpSpPr/>
          <p:nvPr/>
        </p:nvGrpSpPr>
        <p:grpSpPr>
          <a:xfrm>
            <a:off x="3522247" y="1640696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E3480E-CB2A-4310-9397-EBEA25F53DA9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5FDFC1-92AF-45CB-B5F4-5A087186064E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SCM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28115DA-2146-46E0-8E80-0A593698191D}"/>
              </a:ext>
            </a:extLst>
          </p:cNvPr>
          <p:cNvGrpSpPr/>
          <p:nvPr/>
        </p:nvGrpSpPr>
        <p:grpSpPr>
          <a:xfrm>
            <a:off x="3522045" y="203492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F8DCA9-0C9C-4FE9-ACF4-C7A76C9FA5B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18934A97-C960-4BDF-8487-B4AF23AC22A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87E4DF0-3D76-4B9C-9191-97BF43CE702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8BE4A0-8D23-4C83-B4DC-87532D4911CA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 – version controlling</a:t>
              </a: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9D4BFE12-F589-4801-A9C1-DD6353BA7BC0}"/>
              </a:ext>
            </a:extLst>
          </p:cNvPr>
          <p:cNvSpPr txBox="1"/>
          <p:nvPr/>
        </p:nvSpPr>
        <p:spPr>
          <a:xfrm>
            <a:off x="3432367" y="2408630"/>
            <a:ext cx="2658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Concepts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the Status of Files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B0BB902-564D-4AAB-BC02-9E2788D83418}"/>
              </a:ext>
            </a:extLst>
          </p:cNvPr>
          <p:cNvSpPr txBox="1"/>
          <p:nvPr/>
        </p:nvSpPr>
        <p:spPr>
          <a:xfrm>
            <a:off x="743245" y="5191159"/>
            <a:ext cx="25505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Azure concepts</a:t>
            </a:r>
          </a:p>
          <a:p>
            <a:pPr marL="342900" indent="-342900" algn="l" defTabSz="1038977" rtl="0" eaLnBrk="1" latinLnBrk="0" hangingPunct="1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Security &amp; IAM</a:t>
            </a:r>
          </a:p>
          <a:p>
            <a:pPr marL="342900" indent="-342900" algn="l" defTabSz="1038977" rtl="0" eaLnBrk="1" latinLnBrk="0" hangingPunct="1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kern="1200" dirty="0">
              <a:effectLst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5B64E44-4B12-44C3-BC42-9505FB2390FB}"/>
              </a:ext>
            </a:extLst>
          </p:cNvPr>
          <p:cNvGrpSpPr/>
          <p:nvPr/>
        </p:nvGrpSpPr>
        <p:grpSpPr>
          <a:xfrm>
            <a:off x="6157293" y="1635779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D73E5DDF-6DBD-409B-85D9-D8D4AEEA6F6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5332EB-82DA-4F6A-B55D-40BFCA6C9696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Project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7BD8FA56-B464-44BF-9398-11514BBD2F0B}"/>
              </a:ext>
            </a:extLst>
          </p:cNvPr>
          <p:cNvSpPr txBox="1"/>
          <p:nvPr/>
        </p:nvSpPr>
        <p:spPr>
          <a:xfrm>
            <a:off x="6111658" y="2152991"/>
            <a:ext cx="2550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 scope and creating user stories.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the High Level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with NUNIT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2C80C8D-126C-428F-B5D4-04E95626347F}"/>
              </a:ext>
            </a:extLst>
          </p:cNvPr>
          <p:cNvGrpSpPr/>
          <p:nvPr/>
        </p:nvGrpSpPr>
        <p:grpSpPr>
          <a:xfrm>
            <a:off x="838042" y="1681140"/>
            <a:ext cx="2422689" cy="283115"/>
            <a:chOff x="1256345" y="810394"/>
            <a:chExt cx="2422689" cy="2831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1EE50E3B-505F-4DCB-85AA-BA2386636BF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DevOps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503BF8-8468-4A42-9CE7-09824840D191}"/>
                </a:ext>
              </a:extLst>
            </p:cNvPr>
            <p:cNvSpPr/>
            <p:nvPr/>
          </p:nvSpPr>
          <p:spPr>
            <a:xfrm>
              <a:off x="1480505" y="822528"/>
              <a:ext cx="2084122" cy="2616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218C51C-D6D2-4CAE-8939-D5185119DF28}"/>
              </a:ext>
            </a:extLst>
          </p:cNvPr>
          <p:cNvGrpSpPr/>
          <p:nvPr/>
        </p:nvGrpSpPr>
        <p:grpSpPr>
          <a:xfrm>
            <a:off x="867336" y="2152915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64293F0-8CDE-441E-9F2B-E4DE99F0FFC5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EEBEDAC9-773E-4698-B31D-6C3CCCFA686C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E81BDF2-99B8-470F-A820-6C027BE7900E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831F524-DF7F-4174-B995-2A990E5650BD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DevOps Practice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58BF7B-A489-48E2-AE2D-D933CBEFF85B}"/>
              </a:ext>
            </a:extLst>
          </p:cNvPr>
          <p:cNvGrpSpPr/>
          <p:nvPr/>
        </p:nvGrpSpPr>
        <p:grpSpPr>
          <a:xfrm>
            <a:off x="3512212" y="4119370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5E4B294-9E22-4C0F-9E10-23CEC7225EB9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FB65073F-01A1-44E6-9774-5A084066426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001EB9F-9449-45CD-8024-E312A3911DEE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D7F36F-DAF5-41A8-9CFD-65FC654D554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SonarQube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4093CA6-284E-433A-B7C9-8F6F0409B23B}"/>
              </a:ext>
            </a:extLst>
          </p:cNvPr>
          <p:cNvGrpSpPr/>
          <p:nvPr/>
        </p:nvGrpSpPr>
        <p:grpSpPr>
          <a:xfrm>
            <a:off x="857504" y="2570786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79EC0AA-C32E-4D78-83E0-25CA545595C0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A38BE409-917C-4204-B935-86C5ADA29618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8A25A0F-2516-4873-99E6-AAD58138415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78E4F78-D0E0-4938-9BCF-946793DA7E46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CI/CD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8D890E-B041-4408-AD52-2C03A51BC5E0}"/>
              </a:ext>
            </a:extLst>
          </p:cNvPr>
          <p:cNvGrpSpPr/>
          <p:nvPr/>
        </p:nvGrpSpPr>
        <p:grpSpPr>
          <a:xfrm>
            <a:off x="832923" y="297390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EF4F8DB-C1EE-4714-91BF-8EF930EDFCA7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2384FE35-4922-4478-8661-F3775AA1A62E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D5E8C1B-CBDF-47D9-8CCF-9411B4FE9C97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B765B0-D707-4E9F-9D38-6FB2EB8AA65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Continuous Monitoring 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C77BD86-ACCA-44CB-97D4-995A2B8B34B4}"/>
              </a:ext>
            </a:extLst>
          </p:cNvPr>
          <p:cNvSpPr/>
          <p:nvPr/>
        </p:nvSpPr>
        <p:spPr>
          <a:xfrm>
            <a:off x="828210" y="3470611"/>
            <a:ext cx="2422689" cy="283115"/>
          </a:xfrm>
          <a:prstGeom prst="roundRect">
            <a:avLst>
              <a:gd name="adj" fmla="val 8203"/>
            </a:avLst>
          </a:prstGeom>
          <a:solidFill>
            <a:srgbClr val="BED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4A20041-571B-4957-B649-8C9434F0A0C8}"/>
              </a:ext>
            </a:extLst>
          </p:cNvPr>
          <p:cNvGrpSpPr/>
          <p:nvPr/>
        </p:nvGrpSpPr>
        <p:grpSpPr>
          <a:xfrm>
            <a:off x="798510" y="3883392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33EA23-5CD1-4B0F-A05B-33801C72EB75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BA9093B-D7CC-41A4-8409-C2B0403DDF1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CF34C67-20EC-4B5B-8589-2C97E2E1C348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718609C-F723-4E88-A472-C3342F0549FA}"/>
                </a:ext>
              </a:extLst>
            </p:cNvPr>
            <p:cNvSpPr/>
            <p:nvPr/>
          </p:nvSpPr>
          <p:spPr>
            <a:xfrm>
              <a:off x="1598492" y="865006"/>
              <a:ext cx="1941865" cy="17665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computing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91226D-6372-440A-8473-6F6F1DC30429}"/>
              </a:ext>
            </a:extLst>
          </p:cNvPr>
          <p:cNvGrpSpPr/>
          <p:nvPr/>
        </p:nvGrpSpPr>
        <p:grpSpPr>
          <a:xfrm>
            <a:off x="759181" y="4802708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8DE71EE-218C-4AE4-9E2A-9427D82191CF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FF83BEF7-47E1-4D86-9FB5-D3FE9C92F12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7EDC504-4102-472D-91F4-24A28F1EABD7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6A9A5D-266C-4967-8C0D-419F422AA4F8}"/>
                </a:ext>
              </a:extLst>
            </p:cNvPr>
            <p:cNvSpPr/>
            <p:nvPr/>
          </p:nvSpPr>
          <p:spPr>
            <a:xfrm>
              <a:off x="1598492" y="865006"/>
              <a:ext cx="1941865" cy="17665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Azure 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7DDC311-8D4C-43A0-AFF4-186EB76A2146}"/>
              </a:ext>
            </a:extLst>
          </p:cNvPr>
          <p:cNvSpPr txBox="1"/>
          <p:nvPr/>
        </p:nvSpPr>
        <p:spPr>
          <a:xfrm>
            <a:off x="737419" y="4202978"/>
            <a:ext cx="207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1038977" rtl="0" eaLnBrk="1" latinLnBrk="0" hangingPunct="1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the Cloud Technology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98E630-4002-4E8D-8026-4D8F638365C8}"/>
              </a:ext>
            </a:extLst>
          </p:cNvPr>
          <p:cNvGrpSpPr/>
          <p:nvPr/>
        </p:nvGrpSpPr>
        <p:grpSpPr>
          <a:xfrm>
            <a:off x="6147461" y="3970941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EC02C9CE-652F-40B4-A665-FC14DA3CA68C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8DECEB0-7D6F-473A-AD93-0E76104E8409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Final Assessment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92A75F5-A927-4AB9-9D9E-401F3615E06E}"/>
              </a:ext>
            </a:extLst>
          </p:cNvPr>
          <p:cNvSpPr txBox="1"/>
          <p:nvPr/>
        </p:nvSpPr>
        <p:spPr>
          <a:xfrm>
            <a:off x="3481529" y="4463574"/>
            <a:ext cx="2658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What is software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What is SonarQube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Features of SonarQube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How to Install and Configure SonarQube</a:t>
            </a:r>
            <a:endParaRPr lang="en-GB" sz="14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94F0B2E-6D19-49D1-A21C-BA0EE39F7BE3}"/>
              </a:ext>
            </a:extLst>
          </p:cNvPr>
          <p:cNvGrpSpPr/>
          <p:nvPr/>
        </p:nvGrpSpPr>
        <p:grpSpPr>
          <a:xfrm>
            <a:off x="3531877" y="3681833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8EBA58A-11CC-4CE8-877A-85C1090E5412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7B0D6D48-65E3-4C1E-9672-3070B5A43CEC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A0B5689-9FAB-4D12-85E3-1B7366B74F6B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66F4958-7582-46E3-82C1-A65BE5BE590F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.NET testing using NUnit3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5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FCD5A-0B74-4A5F-9228-926A6AC6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Full Stack Course with React (Java and .NET)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3B82-D86C-4E8E-B224-F9840A782789}"/>
              </a:ext>
            </a:extLst>
          </p:cNvPr>
          <p:cNvSpPr/>
          <p:nvPr/>
        </p:nvSpPr>
        <p:spPr>
          <a:xfrm>
            <a:off x="198691" y="1541860"/>
            <a:ext cx="429189" cy="4593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844A-DCE8-4847-9C08-7B3056F292F0}"/>
              </a:ext>
            </a:extLst>
          </p:cNvPr>
          <p:cNvSpPr txBox="1"/>
          <p:nvPr/>
        </p:nvSpPr>
        <p:spPr>
          <a:xfrm rot="16200000">
            <a:off x="32574" y="3875298"/>
            <a:ext cx="76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13812-83D4-4FF0-BC7F-8ACF9DC5D620}"/>
              </a:ext>
            </a:extLst>
          </p:cNvPr>
          <p:cNvSpPr/>
          <p:nvPr/>
        </p:nvSpPr>
        <p:spPr>
          <a:xfrm>
            <a:off x="843907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DCBBD-571F-43D2-B308-2FF8F2166FD5}"/>
              </a:ext>
            </a:extLst>
          </p:cNvPr>
          <p:cNvSpPr/>
          <p:nvPr/>
        </p:nvSpPr>
        <p:spPr>
          <a:xfrm>
            <a:off x="3475804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8DA98B-F6DC-4202-87A3-80141890E37E}"/>
              </a:ext>
            </a:extLst>
          </p:cNvPr>
          <p:cNvCxnSpPr>
            <a:cxnSpLocks/>
          </p:cNvCxnSpPr>
          <p:nvPr/>
        </p:nvCxnSpPr>
        <p:spPr>
          <a:xfrm>
            <a:off x="3425807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6E7BF-E486-4E32-B870-375706CCC85B}"/>
              </a:ext>
            </a:extLst>
          </p:cNvPr>
          <p:cNvCxnSpPr>
            <a:cxnSpLocks/>
          </p:cNvCxnSpPr>
          <p:nvPr/>
        </p:nvCxnSpPr>
        <p:spPr>
          <a:xfrm>
            <a:off x="6058513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E5E8B5-A761-4BF8-9CE0-22DE2E5AA7D6}"/>
              </a:ext>
            </a:extLst>
          </p:cNvPr>
          <p:cNvGrpSpPr/>
          <p:nvPr/>
        </p:nvGrpSpPr>
        <p:grpSpPr>
          <a:xfrm>
            <a:off x="897304" y="1631470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CB0CB2A-7C8C-4042-A332-F01181C9F204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98B46-A916-44C0-BD53-7AA4CC211B47}"/>
                </a:ext>
              </a:extLst>
            </p:cNvPr>
            <p:cNvSpPr/>
            <p:nvPr/>
          </p:nvSpPr>
          <p:spPr>
            <a:xfrm>
              <a:off x="1598492" y="799445"/>
              <a:ext cx="1941865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User Interface</a:t>
              </a:r>
              <a:r>
                <a:rPr lang="en-I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43CB2-A85A-4232-89E5-C40D459334DB}"/>
              </a:ext>
            </a:extLst>
          </p:cNvPr>
          <p:cNvGrpSpPr/>
          <p:nvPr/>
        </p:nvGrpSpPr>
        <p:grpSpPr>
          <a:xfrm>
            <a:off x="897304" y="1994839"/>
            <a:ext cx="2494825" cy="307777"/>
            <a:chOff x="1256345" y="799445"/>
            <a:chExt cx="2494825" cy="307777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07B9C2-EB97-46C0-A61F-C5AB2A9CE1D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F738E9D-6FE9-4F41-8FC1-1F91E47A40D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E8A7-D4F1-41B5-AF2B-2DD73309B30D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8B34CC-79A6-424D-8784-C5B0FB2CC71C}"/>
                </a:ext>
              </a:extLst>
            </p:cNvPr>
            <p:cNvSpPr/>
            <p:nvPr/>
          </p:nvSpPr>
          <p:spPr>
            <a:xfrm>
              <a:off x="1568995" y="799445"/>
              <a:ext cx="2182175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HTML, CSS and JavaScript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C986FA-EF6E-48DB-927A-13B864A371AA}"/>
              </a:ext>
            </a:extLst>
          </p:cNvPr>
          <p:cNvGrpSpPr/>
          <p:nvPr/>
        </p:nvGrpSpPr>
        <p:grpSpPr>
          <a:xfrm>
            <a:off x="887001" y="2393806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571373-2877-4A2D-B2C2-7C2A4EE54824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E6895A81-4BB2-41A7-B69A-9CD833C5D914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C2CD1C1-7021-4D0E-844D-8CCF0E02D5D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C2F8AE-481E-495D-8846-5836A2D2B646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Bootstrap 4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E1D7C87-D38B-4647-A61C-E15A6BF334CC}"/>
              </a:ext>
            </a:extLst>
          </p:cNvPr>
          <p:cNvSpPr txBox="1"/>
          <p:nvPr/>
        </p:nvSpPr>
        <p:spPr>
          <a:xfrm>
            <a:off x="856316" y="2723262"/>
            <a:ext cx="2550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Introduction to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Bootstrap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Bootstrap Layout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Bootstrap JavaScript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Customizing Bootstrap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Practical examples built with Bootstrap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28115DA-2146-46E0-8E80-0A593698191D}"/>
              </a:ext>
            </a:extLst>
          </p:cNvPr>
          <p:cNvGrpSpPr/>
          <p:nvPr/>
        </p:nvGrpSpPr>
        <p:grpSpPr>
          <a:xfrm>
            <a:off x="3522045" y="203492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F8DCA9-0C9C-4FE9-ACF4-C7A76C9FA5B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18934A97-C960-4BDF-8487-B4AF23AC22A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87E4DF0-3D76-4B9C-9191-97BF43CE702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8BE4A0-8D23-4C83-B4DC-87532D4911CA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React</a:t>
              </a: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9D4BFE12-F589-4801-A9C1-DD6353BA7BC0}"/>
              </a:ext>
            </a:extLst>
          </p:cNvPr>
          <p:cNvSpPr txBox="1"/>
          <p:nvPr/>
        </p:nvSpPr>
        <p:spPr>
          <a:xfrm>
            <a:off x="3491361" y="2387695"/>
            <a:ext cx="25505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React Native</a:t>
            </a:r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TypeScript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Components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latin typeface="PS TT Commons Roman"/>
              </a:rPr>
              <a:t>Routing between components</a:t>
            </a:r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latin typeface="PS TT Commons Roman"/>
              </a:rPr>
              <a:t>Forms</a:t>
            </a:r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latin typeface="PS TT Commons Roman"/>
              </a:rPr>
              <a:t>Remote data fetch </a:t>
            </a:r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latin typeface="PS TT Commons Roman"/>
              </a:rPr>
              <a:t>Structuring application</a:t>
            </a:r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latin typeface="PS TT Commons Roman"/>
              </a:rPr>
              <a:t>B</a:t>
            </a:r>
            <a:r>
              <a:rPr lang="en-US" sz="1400" b="0" i="0" dirty="0">
                <a:effectLst/>
                <a:latin typeface="PS TT Commons Roman"/>
              </a:rPr>
              <a:t>uild modern React web applications in a type-safe way</a:t>
            </a:r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dirty="0">
                <a:effectLst/>
                <a:latin typeface="PS TT Commons Roman"/>
              </a:rPr>
              <a:t>Augmenting features and tooling</a:t>
            </a:r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kern="1200" dirty="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37628C1-75BD-4165-87A9-95C628057023}"/>
              </a:ext>
            </a:extLst>
          </p:cNvPr>
          <p:cNvGrpSpPr/>
          <p:nvPr/>
        </p:nvGrpSpPr>
        <p:grpSpPr>
          <a:xfrm>
            <a:off x="862622" y="4777186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3BDC71B-402B-4BAC-8812-A84DF3E29ABC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884981F-BC5D-4D14-9FD9-6F7AFB9C563B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FrontEnd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993CD2-1C93-46A6-8B39-210C4262C99D}"/>
              </a:ext>
            </a:extLst>
          </p:cNvPr>
          <p:cNvGrpSpPr/>
          <p:nvPr/>
        </p:nvGrpSpPr>
        <p:grpSpPr>
          <a:xfrm>
            <a:off x="862420" y="517141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4399185-17E0-4EE6-BDD7-C4864BC3316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BDFE51FF-7FE7-41AD-B5FC-D2D0270908F5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AD85770-EC5C-4964-A389-4EAB02D79443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14B44AF-5775-4D2E-B885-1DC0C6F7EFDC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React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B0BB902-564D-4AAB-BC02-9E2788D83418}"/>
              </a:ext>
            </a:extLst>
          </p:cNvPr>
          <p:cNvSpPr txBox="1"/>
          <p:nvPr/>
        </p:nvSpPr>
        <p:spPr>
          <a:xfrm>
            <a:off x="861232" y="5530372"/>
            <a:ext cx="2550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React – The Big Picture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3152604-35E0-4E93-B1DF-DFAF431DF61C}"/>
              </a:ext>
            </a:extLst>
          </p:cNvPr>
          <p:cNvGrpSpPr/>
          <p:nvPr/>
        </p:nvGrpSpPr>
        <p:grpSpPr>
          <a:xfrm>
            <a:off x="3522248" y="1640695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AA025C23-3342-4CBE-B2DB-FA74317B7EC0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B046AF3-4E8A-4A26-A096-C3FAA1AE5AB1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FrontEnd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8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4" y="389024"/>
            <a:ext cx="8594260" cy="384721"/>
          </a:xfrm>
        </p:spPr>
        <p:txBody>
          <a:bodyPr/>
          <a:lstStyle/>
          <a:p>
            <a:r>
              <a:rPr lang="en-US" b="1" dirty="0"/>
              <a:t>Boot Camp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749" y="44245"/>
            <a:ext cx="0" cy="0"/>
          </a:xfrm>
        </p:spPr>
        <p:txBody>
          <a:bodyPr/>
          <a:lstStyle/>
          <a:p>
            <a:fld id="{ACD34286-6E36-4F4B-ACBC-8BE3AF95493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90529-FD9E-4C39-A3EF-574DC7B2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66773"/>
              </p:ext>
            </p:extLst>
          </p:nvPr>
        </p:nvGraphicFramePr>
        <p:xfrm>
          <a:off x="309716" y="966021"/>
          <a:ext cx="8568811" cy="487433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912781">
                  <a:extLst>
                    <a:ext uri="{9D8B030D-6E8A-4147-A177-3AD203B41FA5}">
                      <a16:colId xmlns:a16="http://schemas.microsoft.com/office/drawing/2014/main" val="763110676"/>
                    </a:ext>
                  </a:extLst>
                </a:gridCol>
                <a:gridCol w="1572166">
                  <a:extLst>
                    <a:ext uri="{9D8B030D-6E8A-4147-A177-3AD203B41FA5}">
                      <a16:colId xmlns:a16="http://schemas.microsoft.com/office/drawing/2014/main" val="3674712560"/>
                    </a:ext>
                  </a:extLst>
                </a:gridCol>
                <a:gridCol w="1896108">
                  <a:extLst>
                    <a:ext uri="{9D8B030D-6E8A-4147-A177-3AD203B41FA5}">
                      <a16:colId xmlns:a16="http://schemas.microsoft.com/office/drawing/2014/main" val="1898975897"/>
                    </a:ext>
                  </a:extLst>
                </a:gridCol>
                <a:gridCol w="1187756">
                  <a:extLst>
                    <a:ext uri="{9D8B030D-6E8A-4147-A177-3AD203B41FA5}">
                      <a16:colId xmlns:a16="http://schemas.microsoft.com/office/drawing/2014/main" val="287481932"/>
                    </a:ext>
                  </a:extLst>
                </a:gridCol>
              </a:tblGrid>
              <a:tr h="348282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29509"/>
                  </a:ext>
                </a:extLst>
              </a:tr>
              <a:tr h="545691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effectLst/>
                        </a:rPr>
                        <a:t>Development methodology &amp; best Practices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</a:rPr>
                        <a:t>Angular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 &amp; 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r>
                        <a:rPr lang="en-US" baseline="30000" dirty="0"/>
                        <a:t>rd </a:t>
                      </a:r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17408"/>
                  </a:ext>
                </a:extLst>
              </a:tr>
              <a:tr h="348282">
                <a:tc>
                  <a:txBody>
                    <a:bodyPr/>
                    <a:lstStyle/>
                    <a:p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</a:rPr>
                        <a:t>Bootstrap &amp; CSS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Jigish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05726"/>
                  </a:ext>
                </a:extLst>
              </a:tr>
              <a:tr h="348282">
                <a:tc>
                  <a:txBody>
                    <a:bodyPr/>
                    <a:lstStyle/>
                    <a:p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</a:rPr>
                        <a:t>Angular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 &amp; 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Virendra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4066"/>
                  </a:ext>
                </a:extLst>
              </a:tr>
              <a:tr h="348282">
                <a:tc>
                  <a:txBody>
                    <a:bodyPr/>
                    <a:lstStyle/>
                    <a:p>
                      <a:r>
                        <a:rPr lang="en-US" sz="1500" b="1" kern="1200">
                          <a:solidFill>
                            <a:schemeClr val="tx1"/>
                          </a:solidFill>
                          <a:effectLst/>
                        </a:rPr>
                        <a:t>.NET Core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</a:rPr>
                        <a:t>Virendra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22405"/>
                  </a:ext>
                </a:extLst>
              </a:tr>
              <a:tr h="597055">
                <a:tc>
                  <a:txBody>
                    <a:bodyPr/>
                    <a:lstStyle/>
                    <a:p>
                      <a:r>
                        <a:rPr lang="en-US" sz="1500" b="1" kern="1200">
                          <a:solidFill>
                            <a:schemeClr val="tx1"/>
                          </a:solidFill>
                          <a:effectLst/>
                        </a:rPr>
                        <a:t>Database Concepts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</a:rPr>
                        <a:t>Virendra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64816"/>
                  </a:ext>
                </a:extLst>
              </a:tr>
              <a:tr h="597055">
                <a:tc>
                  <a:txBody>
                    <a:bodyPr/>
                    <a:lstStyle/>
                    <a:p>
                      <a:r>
                        <a:rPr lang="en-US" sz="1500" b="1" kern="1200">
                          <a:solidFill>
                            <a:schemeClr val="tx1"/>
                          </a:solidFill>
                          <a:effectLst/>
                        </a:rPr>
                        <a:t>Azure Advanced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Dot Net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Bhavanesh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2110"/>
                  </a:ext>
                </a:extLst>
              </a:tr>
              <a:tr h="348282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effectLst/>
                        </a:rPr>
                        <a:t>Java Core &amp; Spring</a:t>
                      </a:r>
                      <a:endParaRPr 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Kamlesh and 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7215"/>
                  </a:ext>
                </a:extLst>
              </a:tr>
              <a:tr h="348282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effectLst/>
                        </a:rPr>
                        <a:t>SpringBoot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</a:rPr>
                        <a:t> Microservice</a:t>
                      </a:r>
                      <a:endParaRPr 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71531"/>
                  </a:ext>
                </a:extLst>
              </a:tr>
              <a:tr h="348282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>
                          <a:solidFill>
                            <a:schemeClr val="tx1"/>
                          </a:solidFill>
                          <a:effectLst/>
                        </a:rPr>
                        <a:t>Microservice Architecture Patterns</a:t>
                      </a:r>
                      <a:endParaRPr lang="en-US" sz="15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and 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Kamlesh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47991"/>
                  </a:ext>
                </a:extLst>
              </a:tr>
              <a:tr h="348282">
                <a:tc>
                  <a:txBody>
                    <a:bodyPr/>
                    <a:lstStyle/>
                    <a:p>
                      <a:r>
                        <a:rPr lang="en-US" b="1" err="1"/>
                        <a:t>Devops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 &amp; 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Kamlesh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34502"/>
                  </a:ext>
                </a:extLst>
              </a:tr>
              <a:tr h="348282">
                <a:tc>
                  <a:txBody>
                    <a:bodyPr/>
                    <a:lstStyle/>
                    <a:p>
                      <a:r>
                        <a:rPr lang="en-US" b="1" dirty="0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Jigish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  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92443"/>
          </a:xfrm>
        </p:spPr>
        <p:txBody>
          <a:bodyPr/>
          <a:lstStyle/>
          <a:p>
            <a:r>
              <a:rPr lang="en-US" sz="3200"/>
              <a:t>Mentors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99051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BF58-3BD5-46B3-A31E-B813A9B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Fullstack</a:t>
            </a:r>
            <a:r>
              <a:rPr lang="en-IN" b="1" dirty="0"/>
              <a:t> Mentors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7C4E-3F2C-4917-951F-7E0C9D7F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7BB760B2-5030-4199-9B59-16FC41C3898F}"/>
              </a:ext>
            </a:extLst>
          </p:cNvPr>
          <p:cNvGrpSpPr/>
          <p:nvPr/>
        </p:nvGrpSpPr>
        <p:grpSpPr>
          <a:xfrm>
            <a:off x="1463992" y="1090917"/>
            <a:ext cx="5983943" cy="5059160"/>
            <a:chOff x="2009683" y="1503872"/>
            <a:chExt cx="4841005" cy="4059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73DC9D-CF52-4145-B9BF-D9027F525D10}"/>
                </a:ext>
              </a:extLst>
            </p:cNvPr>
            <p:cNvGrpSpPr/>
            <p:nvPr/>
          </p:nvGrpSpPr>
          <p:grpSpPr>
            <a:xfrm>
              <a:off x="2812190" y="1745172"/>
              <a:ext cx="3484563" cy="3543301"/>
              <a:chOff x="4351338" y="1779588"/>
              <a:chExt cx="3484563" cy="3543301"/>
            </a:xfrm>
            <a:solidFill>
              <a:schemeClr val="accent4">
                <a:alpha val="53000"/>
              </a:schemeClr>
            </a:solidFill>
          </p:grpSpPr>
          <p:sp>
            <p:nvSpPr>
              <p:cNvPr id="6" name="Freeform 120">
                <a:extLst>
                  <a:ext uri="{FF2B5EF4-FFF2-40B4-BE49-F238E27FC236}">
                    <a16:creationId xmlns:a16="http://schemas.microsoft.com/office/drawing/2014/main" id="{CA93B41A-2E78-49AA-B1DB-0A7505B04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8376" y="4602163"/>
                <a:ext cx="115888" cy="100013"/>
              </a:xfrm>
              <a:custGeom>
                <a:avLst/>
                <a:gdLst>
                  <a:gd name="T0" fmla="*/ 190 w 217"/>
                  <a:gd name="T1" fmla="*/ 189 h 189"/>
                  <a:gd name="T2" fmla="*/ 0 w 217"/>
                  <a:gd name="T3" fmla="*/ 33 h 189"/>
                  <a:gd name="T4" fmla="*/ 27 w 217"/>
                  <a:gd name="T5" fmla="*/ 0 h 189"/>
                  <a:gd name="T6" fmla="*/ 217 w 217"/>
                  <a:gd name="T7" fmla="*/ 154 h 189"/>
                  <a:gd name="T8" fmla="*/ 190 w 217"/>
                  <a:gd name="T9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89">
                    <a:moveTo>
                      <a:pt x="190" y="189"/>
                    </a:moveTo>
                    <a:lnTo>
                      <a:pt x="0" y="33"/>
                    </a:lnTo>
                    <a:lnTo>
                      <a:pt x="27" y="0"/>
                    </a:lnTo>
                    <a:lnTo>
                      <a:pt x="217" y="154"/>
                    </a:lnTo>
                    <a:lnTo>
                      <a:pt x="190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 121">
                <a:extLst>
                  <a:ext uri="{FF2B5EF4-FFF2-40B4-BE49-F238E27FC236}">
                    <a16:creationId xmlns:a16="http://schemas.microsoft.com/office/drawing/2014/main" id="{DDB3BD41-19A6-4D13-91EC-A79932797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363" y="4568826"/>
                <a:ext cx="117475" cy="96838"/>
              </a:xfrm>
              <a:custGeom>
                <a:avLst/>
                <a:gdLst>
                  <a:gd name="T0" fmla="*/ 194 w 220"/>
                  <a:gd name="T1" fmla="*/ 184 h 184"/>
                  <a:gd name="T2" fmla="*/ 0 w 220"/>
                  <a:gd name="T3" fmla="*/ 35 h 184"/>
                  <a:gd name="T4" fmla="*/ 26 w 220"/>
                  <a:gd name="T5" fmla="*/ 0 h 184"/>
                  <a:gd name="T6" fmla="*/ 220 w 220"/>
                  <a:gd name="T7" fmla="*/ 149 h 184"/>
                  <a:gd name="T8" fmla="*/ 194 w 2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84">
                    <a:moveTo>
                      <a:pt x="194" y="184"/>
                    </a:moveTo>
                    <a:lnTo>
                      <a:pt x="0" y="35"/>
                    </a:lnTo>
                    <a:lnTo>
                      <a:pt x="26" y="0"/>
                    </a:lnTo>
                    <a:lnTo>
                      <a:pt x="220" y="149"/>
                    </a:lnTo>
                    <a:lnTo>
                      <a:pt x="194" y="1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122">
                <a:extLst>
                  <a:ext uri="{FF2B5EF4-FFF2-40B4-BE49-F238E27FC236}">
                    <a16:creationId xmlns:a16="http://schemas.microsoft.com/office/drawing/2014/main" id="{86908087-3708-4A0F-9ADA-DFE811C17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1" y="4535488"/>
                <a:ext cx="117475" cy="95250"/>
              </a:xfrm>
              <a:custGeom>
                <a:avLst/>
                <a:gdLst>
                  <a:gd name="T0" fmla="*/ 198 w 222"/>
                  <a:gd name="T1" fmla="*/ 180 h 180"/>
                  <a:gd name="T2" fmla="*/ 0 w 222"/>
                  <a:gd name="T3" fmla="*/ 35 h 180"/>
                  <a:gd name="T4" fmla="*/ 25 w 222"/>
                  <a:gd name="T5" fmla="*/ 0 h 180"/>
                  <a:gd name="T6" fmla="*/ 222 w 222"/>
                  <a:gd name="T7" fmla="*/ 144 h 180"/>
                  <a:gd name="T8" fmla="*/ 198 w 222"/>
                  <a:gd name="T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80">
                    <a:moveTo>
                      <a:pt x="198" y="180"/>
                    </a:moveTo>
                    <a:lnTo>
                      <a:pt x="0" y="35"/>
                    </a:lnTo>
                    <a:lnTo>
                      <a:pt x="25" y="0"/>
                    </a:lnTo>
                    <a:lnTo>
                      <a:pt x="222" y="144"/>
                    </a:lnTo>
                    <a:lnTo>
                      <a:pt x="198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123">
                <a:extLst>
                  <a:ext uri="{FF2B5EF4-FFF2-40B4-BE49-F238E27FC236}">
                    <a16:creationId xmlns:a16="http://schemas.microsoft.com/office/drawing/2014/main" id="{341AA387-7B88-4C83-B6AD-F5D6ABDC3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1" y="4500563"/>
                <a:ext cx="119063" cy="92075"/>
              </a:xfrm>
              <a:custGeom>
                <a:avLst/>
                <a:gdLst>
                  <a:gd name="T0" fmla="*/ 201 w 225"/>
                  <a:gd name="T1" fmla="*/ 175 h 175"/>
                  <a:gd name="T2" fmla="*/ 0 w 225"/>
                  <a:gd name="T3" fmla="*/ 35 h 175"/>
                  <a:gd name="T4" fmla="*/ 24 w 225"/>
                  <a:gd name="T5" fmla="*/ 0 h 175"/>
                  <a:gd name="T6" fmla="*/ 225 w 225"/>
                  <a:gd name="T7" fmla="*/ 139 h 175"/>
                  <a:gd name="T8" fmla="*/ 201 w 225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75">
                    <a:moveTo>
                      <a:pt x="201" y="175"/>
                    </a:moveTo>
                    <a:lnTo>
                      <a:pt x="0" y="35"/>
                    </a:lnTo>
                    <a:lnTo>
                      <a:pt x="24" y="0"/>
                    </a:lnTo>
                    <a:lnTo>
                      <a:pt x="225" y="139"/>
                    </a:lnTo>
                    <a:lnTo>
                      <a:pt x="20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 124">
                <a:extLst>
                  <a:ext uri="{FF2B5EF4-FFF2-40B4-BE49-F238E27FC236}">
                    <a16:creationId xmlns:a16="http://schemas.microsoft.com/office/drawing/2014/main" id="{8D59E6A8-592B-465D-8503-788EE990E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51" y="4464051"/>
                <a:ext cx="119063" cy="90488"/>
              </a:xfrm>
              <a:custGeom>
                <a:avLst/>
                <a:gdLst>
                  <a:gd name="T0" fmla="*/ 204 w 227"/>
                  <a:gd name="T1" fmla="*/ 170 h 170"/>
                  <a:gd name="T2" fmla="*/ 0 w 227"/>
                  <a:gd name="T3" fmla="*/ 37 h 170"/>
                  <a:gd name="T4" fmla="*/ 23 w 227"/>
                  <a:gd name="T5" fmla="*/ 0 h 170"/>
                  <a:gd name="T6" fmla="*/ 227 w 227"/>
                  <a:gd name="T7" fmla="*/ 133 h 170"/>
                  <a:gd name="T8" fmla="*/ 204 w 22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70">
                    <a:moveTo>
                      <a:pt x="204" y="170"/>
                    </a:moveTo>
                    <a:lnTo>
                      <a:pt x="0" y="37"/>
                    </a:lnTo>
                    <a:lnTo>
                      <a:pt x="23" y="0"/>
                    </a:lnTo>
                    <a:lnTo>
                      <a:pt x="227" y="133"/>
                    </a:lnTo>
                    <a:lnTo>
                      <a:pt x="204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25">
                <a:extLst>
                  <a:ext uri="{FF2B5EF4-FFF2-40B4-BE49-F238E27FC236}">
                    <a16:creationId xmlns:a16="http://schemas.microsoft.com/office/drawing/2014/main" id="{23F8030A-2F56-4681-9DC2-3BC22FE23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5376" y="4429126"/>
                <a:ext cx="122238" cy="87313"/>
              </a:xfrm>
              <a:custGeom>
                <a:avLst/>
                <a:gdLst>
                  <a:gd name="T0" fmla="*/ 207 w 229"/>
                  <a:gd name="T1" fmla="*/ 165 h 165"/>
                  <a:gd name="T2" fmla="*/ 0 w 229"/>
                  <a:gd name="T3" fmla="*/ 37 h 165"/>
                  <a:gd name="T4" fmla="*/ 23 w 229"/>
                  <a:gd name="T5" fmla="*/ 0 h 165"/>
                  <a:gd name="T6" fmla="*/ 229 w 229"/>
                  <a:gd name="T7" fmla="*/ 128 h 165"/>
                  <a:gd name="T8" fmla="*/ 207 w 229"/>
                  <a:gd name="T9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165">
                    <a:moveTo>
                      <a:pt x="207" y="165"/>
                    </a:moveTo>
                    <a:lnTo>
                      <a:pt x="0" y="37"/>
                    </a:lnTo>
                    <a:lnTo>
                      <a:pt x="23" y="0"/>
                    </a:lnTo>
                    <a:lnTo>
                      <a:pt x="229" y="128"/>
                    </a:lnTo>
                    <a:lnTo>
                      <a:pt x="20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8A1E8C60-4894-46C5-B502-0B95A945B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188" y="4392613"/>
                <a:ext cx="122238" cy="84138"/>
              </a:xfrm>
              <a:custGeom>
                <a:avLst/>
                <a:gdLst>
                  <a:gd name="T0" fmla="*/ 210 w 232"/>
                  <a:gd name="T1" fmla="*/ 160 h 160"/>
                  <a:gd name="T2" fmla="*/ 0 w 232"/>
                  <a:gd name="T3" fmla="*/ 38 h 160"/>
                  <a:gd name="T4" fmla="*/ 21 w 232"/>
                  <a:gd name="T5" fmla="*/ 0 h 160"/>
                  <a:gd name="T6" fmla="*/ 232 w 232"/>
                  <a:gd name="T7" fmla="*/ 123 h 160"/>
                  <a:gd name="T8" fmla="*/ 210 w 232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60">
                    <a:moveTo>
                      <a:pt x="210" y="160"/>
                    </a:moveTo>
                    <a:lnTo>
                      <a:pt x="0" y="38"/>
                    </a:lnTo>
                    <a:lnTo>
                      <a:pt x="21" y="0"/>
                    </a:lnTo>
                    <a:lnTo>
                      <a:pt x="232" y="123"/>
                    </a:lnTo>
                    <a:lnTo>
                      <a:pt x="21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7">
                <a:extLst>
                  <a:ext uri="{FF2B5EF4-FFF2-40B4-BE49-F238E27FC236}">
                    <a16:creationId xmlns:a16="http://schemas.microsoft.com/office/drawing/2014/main" id="{3E655CBF-7BC5-43A4-BED1-8374E4826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9826" y="4354513"/>
                <a:ext cx="123825" cy="82550"/>
              </a:xfrm>
              <a:custGeom>
                <a:avLst/>
                <a:gdLst>
                  <a:gd name="T0" fmla="*/ 213 w 234"/>
                  <a:gd name="T1" fmla="*/ 155 h 155"/>
                  <a:gd name="T2" fmla="*/ 0 w 234"/>
                  <a:gd name="T3" fmla="*/ 39 h 155"/>
                  <a:gd name="T4" fmla="*/ 21 w 234"/>
                  <a:gd name="T5" fmla="*/ 0 h 155"/>
                  <a:gd name="T6" fmla="*/ 234 w 234"/>
                  <a:gd name="T7" fmla="*/ 118 h 155"/>
                  <a:gd name="T8" fmla="*/ 213 w 234"/>
                  <a:gd name="T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55">
                    <a:moveTo>
                      <a:pt x="213" y="155"/>
                    </a:moveTo>
                    <a:lnTo>
                      <a:pt x="0" y="39"/>
                    </a:lnTo>
                    <a:lnTo>
                      <a:pt x="21" y="0"/>
                    </a:lnTo>
                    <a:lnTo>
                      <a:pt x="234" y="118"/>
                    </a:lnTo>
                    <a:lnTo>
                      <a:pt x="213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128">
                <a:extLst>
                  <a:ext uri="{FF2B5EF4-FFF2-40B4-BE49-F238E27FC236}">
                    <a16:creationId xmlns:a16="http://schemas.microsoft.com/office/drawing/2014/main" id="{812A5B6A-84E0-4932-AC57-A00DAC8BB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463" y="4318001"/>
                <a:ext cx="125413" cy="79375"/>
              </a:xfrm>
              <a:custGeom>
                <a:avLst/>
                <a:gdLst>
                  <a:gd name="T0" fmla="*/ 216 w 236"/>
                  <a:gd name="T1" fmla="*/ 150 h 150"/>
                  <a:gd name="T2" fmla="*/ 0 w 236"/>
                  <a:gd name="T3" fmla="*/ 38 h 150"/>
                  <a:gd name="T4" fmla="*/ 19 w 236"/>
                  <a:gd name="T5" fmla="*/ 0 h 150"/>
                  <a:gd name="T6" fmla="*/ 236 w 236"/>
                  <a:gd name="T7" fmla="*/ 110 h 150"/>
                  <a:gd name="T8" fmla="*/ 216 w 236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0">
                    <a:moveTo>
                      <a:pt x="216" y="150"/>
                    </a:moveTo>
                    <a:lnTo>
                      <a:pt x="0" y="38"/>
                    </a:lnTo>
                    <a:lnTo>
                      <a:pt x="19" y="0"/>
                    </a:lnTo>
                    <a:lnTo>
                      <a:pt x="236" y="110"/>
                    </a:lnTo>
                    <a:lnTo>
                      <a:pt x="21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29">
                <a:extLst>
                  <a:ext uri="{FF2B5EF4-FFF2-40B4-BE49-F238E27FC236}">
                    <a16:creationId xmlns:a16="http://schemas.microsoft.com/office/drawing/2014/main" id="{4E75FEF7-CE63-4608-88F3-386B33E9D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101" y="4278313"/>
                <a:ext cx="125413" cy="77788"/>
              </a:xfrm>
              <a:custGeom>
                <a:avLst/>
                <a:gdLst>
                  <a:gd name="T0" fmla="*/ 220 w 238"/>
                  <a:gd name="T1" fmla="*/ 145 h 145"/>
                  <a:gd name="T2" fmla="*/ 0 w 238"/>
                  <a:gd name="T3" fmla="*/ 40 h 145"/>
                  <a:gd name="T4" fmla="*/ 19 w 238"/>
                  <a:gd name="T5" fmla="*/ 0 h 145"/>
                  <a:gd name="T6" fmla="*/ 238 w 238"/>
                  <a:gd name="T7" fmla="*/ 106 h 145"/>
                  <a:gd name="T8" fmla="*/ 220 w 238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145">
                    <a:moveTo>
                      <a:pt x="220" y="145"/>
                    </a:moveTo>
                    <a:lnTo>
                      <a:pt x="0" y="40"/>
                    </a:lnTo>
                    <a:lnTo>
                      <a:pt x="19" y="0"/>
                    </a:lnTo>
                    <a:lnTo>
                      <a:pt x="238" y="106"/>
                    </a:lnTo>
                    <a:lnTo>
                      <a:pt x="220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30">
                <a:extLst>
                  <a:ext uri="{FF2B5EF4-FFF2-40B4-BE49-F238E27FC236}">
                    <a16:creationId xmlns:a16="http://schemas.microsoft.com/office/drawing/2014/main" id="{245AAD74-60B2-40D0-B5FF-904B64784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151" y="4240213"/>
                <a:ext cx="125413" cy="73025"/>
              </a:xfrm>
              <a:custGeom>
                <a:avLst/>
                <a:gdLst>
                  <a:gd name="T0" fmla="*/ 222 w 239"/>
                  <a:gd name="T1" fmla="*/ 139 h 139"/>
                  <a:gd name="T2" fmla="*/ 0 w 239"/>
                  <a:gd name="T3" fmla="*/ 39 h 139"/>
                  <a:gd name="T4" fmla="*/ 18 w 239"/>
                  <a:gd name="T5" fmla="*/ 0 h 139"/>
                  <a:gd name="T6" fmla="*/ 239 w 239"/>
                  <a:gd name="T7" fmla="*/ 100 h 139"/>
                  <a:gd name="T8" fmla="*/ 222 w 239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39">
                    <a:moveTo>
                      <a:pt x="222" y="139"/>
                    </a:moveTo>
                    <a:lnTo>
                      <a:pt x="0" y="39"/>
                    </a:lnTo>
                    <a:lnTo>
                      <a:pt x="18" y="0"/>
                    </a:lnTo>
                    <a:lnTo>
                      <a:pt x="239" y="100"/>
                    </a:lnTo>
                    <a:lnTo>
                      <a:pt x="222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31">
                <a:extLst>
                  <a:ext uri="{FF2B5EF4-FFF2-40B4-BE49-F238E27FC236}">
                    <a16:creationId xmlns:a16="http://schemas.microsoft.com/office/drawing/2014/main" id="{509BC900-05F1-4947-9C4C-17F990650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7613" y="4202113"/>
                <a:ext cx="127000" cy="69850"/>
              </a:xfrm>
              <a:custGeom>
                <a:avLst/>
                <a:gdLst>
                  <a:gd name="T0" fmla="*/ 226 w 241"/>
                  <a:gd name="T1" fmla="*/ 133 h 133"/>
                  <a:gd name="T2" fmla="*/ 0 w 241"/>
                  <a:gd name="T3" fmla="*/ 39 h 133"/>
                  <a:gd name="T4" fmla="*/ 17 w 241"/>
                  <a:gd name="T5" fmla="*/ 0 h 133"/>
                  <a:gd name="T6" fmla="*/ 241 w 241"/>
                  <a:gd name="T7" fmla="*/ 92 h 133"/>
                  <a:gd name="T8" fmla="*/ 226 w 241"/>
                  <a:gd name="T9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133">
                    <a:moveTo>
                      <a:pt x="226" y="133"/>
                    </a:moveTo>
                    <a:lnTo>
                      <a:pt x="0" y="39"/>
                    </a:lnTo>
                    <a:lnTo>
                      <a:pt x="17" y="0"/>
                    </a:lnTo>
                    <a:lnTo>
                      <a:pt x="241" y="92"/>
                    </a:lnTo>
                    <a:lnTo>
                      <a:pt x="226" y="1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 132">
                <a:extLst>
                  <a:ext uri="{FF2B5EF4-FFF2-40B4-BE49-F238E27FC236}">
                    <a16:creationId xmlns:a16="http://schemas.microsoft.com/office/drawing/2014/main" id="{C0957030-4BC1-4981-AC80-EA406452C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7313" y="3481388"/>
                <a:ext cx="128588" cy="30163"/>
              </a:xfrm>
              <a:custGeom>
                <a:avLst/>
                <a:gdLst>
                  <a:gd name="T0" fmla="*/ 245 w 245"/>
                  <a:gd name="T1" fmla="*/ 43 h 57"/>
                  <a:gd name="T2" fmla="*/ 3 w 245"/>
                  <a:gd name="T3" fmla="*/ 57 h 57"/>
                  <a:gd name="T4" fmla="*/ 0 w 245"/>
                  <a:gd name="T5" fmla="*/ 14 h 57"/>
                  <a:gd name="T6" fmla="*/ 242 w 245"/>
                  <a:gd name="T7" fmla="*/ 0 h 57"/>
                  <a:gd name="T8" fmla="*/ 245 w 245"/>
                  <a:gd name="T9" fmla="*/ 4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57">
                    <a:moveTo>
                      <a:pt x="245" y="43"/>
                    </a:moveTo>
                    <a:lnTo>
                      <a:pt x="3" y="57"/>
                    </a:lnTo>
                    <a:lnTo>
                      <a:pt x="0" y="14"/>
                    </a:lnTo>
                    <a:lnTo>
                      <a:pt x="242" y="0"/>
                    </a:lnTo>
                    <a:lnTo>
                      <a:pt x="24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33">
                <a:extLst>
                  <a:ext uri="{FF2B5EF4-FFF2-40B4-BE49-F238E27FC236}">
                    <a16:creationId xmlns:a16="http://schemas.microsoft.com/office/drawing/2014/main" id="{1D982BBB-7440-4932-8BEF-CB67E051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138" y="3435351"/>
                <a:ext cx="130175" cy="33338"/>
              </a:xfrm>
              <a:custGeom>
                <a:avLst/>
                <a:gdLst>
                  <a:gd name="T0" fmla="*/ 245 w 245"/>
                  <a:gd name="T1" fmla="*/ 44 h 64"/>
                  <a:gd name="T2" fmla="*/ 4 w 245"/>
                  <a:gd name="T3" fmla="*/ 64 h 64"/>
                  <a:gd name="T4" fmla="*/ 0 w 245"/>
                  <a:gd name="T5" fmla="*/ 21 h 64"/>
                  <a:gd name="T6" fmla="*/ 242 w 245"/>
                  <a:gd name="T7" fmla="*/ 0 h 64"/>
                  <a:gd name="T8" fmla="*/ 245 w 245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64">
                    <a:moveTo>
                      <a:pt x="245" y="44"/>
                    </a:moveTo>
                    <a:lnTo>
                      <a:pt x="4" y="64"/>
                    </a:lnTo>
                    <a:lnTo>
                      <a:pt x="0" y="21"/>
                    </a:lnTo>
                    <a:lnTo>
                      <a:pt x="242" y="0"/>
                    </a:lnTo>
                    <a:lnTo>
                      <a:pt x="24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 134">
                <a:extLst>
                  <a:ext uri="{FF2B5EF4-FFF2-40B4-BE49-F238E27FC236}">
                    <a16:creationId xmlns:a16="http://schemas.microsoft.com/office/drawing/2014/main" id="{90D0652A-126F-4F72-89B4-7CD6207C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3389313"/>
                <a:ext cx="130175" cy="36513"/>
              </a:xfrm>
              <a:custGeom>
                <a:avLst/>
                <a:gdLst>
                  <a:gd name="T0" fmla="*/ 246 w 246"/>
                  <a:gd name="T1" fmla="*/ 44 h 71"/>
                  <a:gd name="T2" fmla="*/ 5 w 246"/>
                  <a:gd name="T3" fmla="*/ 71 h 71"/>
                  <a:gd name="T4" fmla="*/ 0 w 246"/>
                  <a:gd name="T5" fmla="*/ 27 h 71"/>
                  <a:gd name="T6" fmla="*/ 242 w 246"/>
                  <a:gd name="T7" fmla="*/ 0 h 71"/>
                  <a:gd name="T8" fmla="*/ 246 w 246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71">
                    <a:moveTo>
                      <a:pt x="246" y="44"/>
                    </a:moveTo>
                    <a:lnTo>
                      <a:pt x="5" y="71"/>
                    </a:lnTo>
                    <a:lnTo>
                      <a:pt x="0" y="27"/>
                    </a:lnTo>
                    <a:lnTo>
                      <a:pt x="242" y="0"/>
                    </a:lnTo>
                    <a:lnTo>
                      <a:pt x="246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 135">
                <a:extLst>
                  <a:ext uri="{FF2B5EF4-FFF2-40B4-BE49-F238E27FC236}">
                    <a16:creationId xmlns:a16="http://schemas.microsoft.com/office/drawing/2014/main" id="{78001B1F-FBC5-473A-99C3-15E2C966E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7788" y="3343276"/>
                <a:ext cx="130175" cy="39688"/>
              </a:xfrm>
              <a:custGeom>
                <a:avLst/>
                <a:gdLst>
                  <a:gd name="T0" fmla="*/ 246 w 246"/>
                  <a:gd name="T1" fmla="*/ 44 h 77"/>
                  <a:gd name="T2" fmla="*/ 5 w 246"/>
                  <a:gd name="T3" fmla="*/ 77 h 77"/>
                  <a:gd name="T4" fmla="*/ 0 w 246"/>
                  <a:gd name="T5" fmla="*/ 33 h 77"/>
                  <a:gd name="T6" fmla="*/ 240 w 246"/>
                  <a:gd name="T7" fmla="*/ 0 h 77"/>
                  <a:gd name="T8" fmla="*/ 246 w 246"/>
                  <a:gd name="T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77">
                    <a:moveTo>
                      <a:pt x="246" y="44"/>
                    </a:moveTo>
                    <a:lnTo>
                      <a:pt x="5" y="77"/>
                    </a:lnTo>
                    <a:lnTo>
                      <a:pt x="0" y="33"/>
                    </a:lnTo>
                    <a:lnTo>
                      <a:pt x="240" y="0"/>
                    </a:lnTo>
                    <a:lnTo>
                      <a:pt x="246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 136">
                <a:extLst>
                  <a:ext uri="{FF2B5EF4-FFF2-40B4-BE49-F238E27FC236}">
                    <a16:creationId xmlns:a16="http://schemas.microsoft.com/office/drawing/2014/main" id="{44B563ED-2CF3-43B9-BA19-F7FDD702A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8" y="3297238"/>
                <a:ext cx="130175" cy="42863"/>
              </a:xfrm>
              <a:custGeom>
                <a:avLst/>
                <a:gdLst>
                  <a:gd name="T0" fmla="*/ 246 w 246"/>
                  <a:gd name="T1" fmla="*/ 44 h 83"/>
                  <a:gd name="T2" fmla="*/ 6 w 246"/>
                  <a:gd name="T3" fmla="*/ 83 h 83"/>
                  <a:gd name="T4" fmla="*/ 0 w 246"/>
                  <a:gd name="T5" fmla="*/ 40 h 83"/>
                  <a:gd name="T6" fmla="*/ 240 w 246"/>
                  <a:gd name="T7" fmla="*/ 0 h 83"/>
                  <a:gd name="T8" fmla="*/ 246 w 246"/>
                  <a:gd name="T9" fmla="*/ 4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83">
                    <a:moveTo>
                      <a:pt x="246" y="44"/>
                    </a:moveTo>
                    <a:lnTo>
                      <a:pt x="6" y="83"/>
                    </a:lnTo>
                    <a:lnTo>
                      <a:pt x="0" y="40"/>
                    </a:lnTo>
                    <a:lnTo>
                      <a:pt x="240" y="0"/>
                    </a:lnTo>
                    <a:lnTo>
                      <a:pt x="246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 137">
                <a:extLst>
                  <a:ext uri="{FF2B5EF4-FFF2-40B4-BE49-F238E27FC236}">
                    <a16:creationId xmlns:a16="http://schemas.microsoft.com/office/drawing/2014/main" id="{9D8C23C2-7132-4263-AE90-C32142C1D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088" y="3251201"/>
                <a:ext cx="130175" cy="46038"/>
              </a:xfrm>
              <a:custGeom>
                <a:avLst/>
                <a:gdLst>
                  <a:gd name="T0" fmla="*/ 246 w 246"/>
                  <a:gd name="T1" fmla="*/ 42 h 88"/>
                  <a:gd name="T2" fmla="*/ 8 w 246"/>
                  <a:gd name="T3" fmla="*/ 88 h 88"/>
                  <a:gd name="T4" fmla="*/ 0 w 246"/>
                  <a:gd name="T5" fmla="*/ 46 h 88"/>
                  <a:gd name="T6" fmla="*/ 238 w 246"/>
                  <a:gd name="T7" fmla="*/ 0 h 88"/>
                  <a:gd name="T8" fmla="*/ 246 w 246"/>
                  <a:gd name="T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88">
                    <a:moveTo>
                      <a:pt x="246" y="42"/>
                    </a:moveTo>
                    <a:lnTo>
                      <a:pt x="8" y="88"/>
                    </a:lnTo>
                    <a:lnTo>
                      <a:pt x="0" y="46"/>
                    </a:lnTo>
                    <a:lnTo>
                      <a:pt x="238" y="0"/>
                    </a:lnTo>
                    <a:lnTo>
                      <a:pt x="246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38">
                <a:extLst>
                  <a:ext uri="{FF2B5EF4-FFF2-40B4-BE49-F238E27FC236}">
                    <a16:creationId xmlns:a16="http://schemas.microsoft.com/office/drawing/2014/main" id="{850048CC-9A72-4C04-8778-CC1C86D4B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7151" y="3205163"/>
                <a:ext cx="130175" cy="50800"/>
              </a:xfrm>
              <a:custGeom>
                <a:avLst/>
                <a:gdLst>
                  <a:gd name="T0" fmla="*/ 246 w 246"/>
                  <a:gd name="T1" fmla="*/ 42 h 95"/>
                  <a:gd name="T2" fmla="*/ 9 w 246"/>
                  <a:gd name="T3" fmla="*/ 95 h 95"/>
                  <a:gd name="T4" fmla="*/ 0 w 246"/>
                  <a:gd name="T5" fmla="*/ 51 h 95"/>
                  <a:gd name="T6" fmla="*/ 237 w 246"/>
                  <a:gd name="T7" fmla="*/ 0 h 95"/>
                  <a:gd name="T8" fmla="*/ 246 w 246"/>
                  <a:gd name="T9" fmla="*/ 4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95">
                    <a:moveTo>
                      <a:pt x="246" y="42"/>
                    </a:moveTo>
                    <a:lnTo>
                      <a:pt x="9" y="95"/>
                    </a:lnTo>
                    <a:lnTo>
                      <a:pt x="0" y="51"/>
                    </a:lnTo>
                    <a:lnTo>
                      <a:pt x="237" y="0"/>
                    </a:lnTo>
                    <a:lnTo>
                      <a:pt x="246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139">
                <a:extLst>
                  <a:ext uri="{FF2B5EF4-FFF2-40B4-BE49-F238E27FC236}">
                    <a16:creationId xmlns:a16="http://schemas.microsoft.com/office/drawing/2014/main" id="{26B9EAB0-78BA-46FB-ABB9-DC267F6F3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9213" y="3160713"/>
                <a:ext cx="130175" cy="52388"/>
              </a:xfrm>
              <a:custGeom>
                <a:avLst/>
                <a:gdLst>
                  <a:gd name="T0" fmla="*/ 246 w 246"/>
                  <a:gd name="T1" fmla="*/ 43 h 100"/>
                  <a:gd name="T2" fmla="*/ 11 w 246"/>
                  <a:gd name="T3" fmla="*/ 100 h 100"/>
                  <a:gd name="T4" fmla="*/ 0 w 246"/>
                  <a:gd name="T5" fmla="*/ 59 h 100"/>
                  <a:gd name="T6" fmla="*/ 236 w 246"/>
                  <a:gd name="T7" fmla="*/ 0 h 100"/>
                  <a:gd name="T8" fmla="*/ 246 w 246"/>
                  <a:gd name="T9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00">
                    <a:moveTo>
                      <a:pt x="246" y="43"/>
                    </a:moveTo>
                    <a:lnTo>
                      <a:pt x="11" y="100"/>
                    </a:lnTo>
                    <a:lnTo>
                      <a:pt x="0" y="59"/>
                    </a:lnTo>
                    <a:lnTo>
                      <a:pt x="236" y="0"/>
                    </a:lnTo>
                    <a:lnTo>
                      <a:pt x="24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 140">
                <a:extLst>
                  <a:ext uri="{FF2B5EF4-FFF2-40B4-BE49-F238E27FC236}">
                    <a16:creationId xmlns:a16="http://schemas.microsoft.com/office/drawing/2014/main" id="{7221E930-DA15-4BD5-8013-ADD349048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8" y="3114676"/>
                <a:ext cx="128588" cy="57150"/>
              </a:xfrm>
              <a:custGeom>
                <a:avLst/>
                <a:gdLst>
                  <a:gd name="T0" fmla="*/ 245 w 245"/>
                  <a:gd name="T1" fmla="*/ 43 h 108"/>
                  <a:gd name="T2" fmla="*/ 11 w 245"/>
                  <a:gd name="T3" fmla="*/ 108 h 108"/>
                  <a:gd name="T4" fmla="*/ 0 w 245"/>
                  <a:gd name="T5" fmla="*/ 66 h 108"/>
                  <a:gd name="T6" fmla="*/ 234 w 245"/>
                  <a:gd name="T7" fmla="*/ 0 h 108"/>
                  <a:gd name="T8" fmla="*/ 245 w 245"/>
                  <a:gd name="T9" fmla="*/ 4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08">
                    <a:moveTo>
                      <a:pt x="245" y="43"/>
                    </a:moveTo>
                    <a:lnTo>
                      <a:pt x="11" y="108"/>
                    </a:lnTo>
                    <a:lnTo>
                      <a:pt x="0" y="66"/>
                    </a:lnTo>
                    <a:lnTo>
                      <a:pt x="234" y="0"/>
                    </a:lnTo>
                    <a:lnTo>
                      <a:pt x="24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 141">
                <a:extLst>
                  <a:ext uri="{FF2B5EF4-FFF2-40B4-BE49-F238E27FC236}">
                    <a16:creationId xmlns:a16="http://schemas.microsoft.com/office/drawing/2014/main" id="{1DC776C0-75F2-44C6-BE34-26347E767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3070226"/>
                <a:ext cx="128588" cy="60325"/>
              </a:xfrm>
              <a:custGeom>
                <a:avLst/>
                <a:gdLst>
                  <a:gd name="T0" fmla="*/ 243 w 243"/>
                  <a:gd name="T1" fmla="*/ 42 h 113"/>
                  <a:gd name="T2" fmla="*/ 11 w 243"/>
                  <a:gd name="T3" fmla="*/ 113 h 113"/>
                  <a:gd name="T4" fmla="*/ 0 w 243"/>
                  <a:gd name="T5" fmla="*/ 72 h 113"/>
                  <a:gd name="T6" fmla="*/ 232 w 243"/>
                  <a:gd name="T7" fmla="*/ 0 h 113"/>
                  <a:gd name="T8" fmla="*/ 243 w 243"/>
                  <a:gd name="T9" fmla="*/ 4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113">
                    <a:moveTo>
                      <a:pt x="243" y="42"/>
                    </a:moveTo>
                    <a:lnTo>
                      <a:pt x="11" y="113"/>
                    </a:lnTo>
                    <a:lnTo>
                      <a:pt x="0" y="72"/>
                    </a:lnTo>
                    <a:lnTo>
                      <a:pt x="232" y="0"/>
                    </a:lnTo>
                    <a:lnTo>
                      <a:pt x="243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142">
                <a:extLst>
                  <a:ext uri="{FF2B5EF4-FFF2-40B4-BE49-F238E27FC236}">
                    <a16:creationId xmlns:a16="http://schemas.microsoft.com/office/drawing/2014/main" id="{CF13C215-D52F-4902-AB81-02EE1DCB9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876" y="3025776"/>
                <a:ext cx="128588" cy="61913"/>
              </a:xfrm>
              <a:custGeom>
                <a:avLst/>
                <a:gdLst>
                  <a:gd name="T0" fmla="*/ 243 w 243"/>
                  <a:gd name="T1" fmla="*/ 41 h 117"/>
                  <a:gd name="T2" fmla="*/ 14 w 243"/>
                  <a:gd name="T3" fmla="*/ 117 h 117"/>
                  <a:gd name="T4" fmla="*/ 0 w 243"/>
                  <a:gd name="T5" fmla="*/ 76 h 117"/>
                  <a:gd name="T6" fmla="*/ 230 w 243"/>
                  <a:gd name="T7" fmla="*/ 0 h 117"/>
                  <a:gd name="T8" fmla="*/ 243 w 243"/>
                  <a:gd name="T9" fmla="*/ 4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117">
                    <a:moveTo>
                      <a:pt x="243" y="41"/>
                    </a:moveTo>
                    <a:lnTo>
                      <a:pt x="14" y="117"/>
                    </a:lnTo>
                    <a:lnTo>
                      <a:pt x="0" y="76"/>
                    </a:lnTo>
                    <a:lnTo>
                      <a:pt x="230" y="0"/>
                    </a:lnTo>
                    <a:lnTo>
                      <a:pt x="243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143">
                <a:extLst>
                  <a:ext uri="{FF2B5EF4-FFF2-40B4-BE49-F238E27FC236}">
                    <a16:creationId xmlns:a16="http://schemas.microsoft.com/office/drawing/2014/main" id="{8E23E84A-F5A8-4593-9844-D2DA657DB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176" y="2981326"/>
                <a:ext cx="128588" cy="66675"/>
              </a:xfrm>
              <a:custGeom>
                <a:avLst/>
                <a:gdLst>
                  <a:gd name="T0" fmla="*/ 242 w 242"/>
                  <a:gd name="T1" fmla="*/ 40 h 125"/>
                  <a:gd name="T2" fmla="*/ 14 w 242"/>
                  <a:gd name="T3" fmla="*/ 125 h 125"/>
                  <a:gd name="T4" fmla="*/ 0 w 242"/>
                  <a:gd name="T5" fmla="*/ 84 h 125"/>
                  <a:gd name="T6" fmla="*/ 228 w 242"/>
                  <a:gd name="T7" fmla="*/ 0 h 125"/>
                  <a:gd name="T8" fmla="*/ 242 w 242"/>
                  <a:gd name="T9" fmla="*/ 4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5">
                    <a:moveTo>
                      <a:pt x="242" y="40"/>
                    </a:moveTo>
                    <a:lnTo>
                      <a:pt x="14" y="125"/>
                    </a:lnTo>
                    <a:lnTo>
                      <a:pt x="0" y="84"/>
                    </a:lnTo>
                    <a:lnTo>
                      <a:pt x="228" y="0"/>
                    </a:lnTo>
                    <a:lnTo>
                      <a:pt x="242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144">
                <a:extLst>
                  <a:ext uri="{FF2B5EF4-FFF2-40B4-BE49-F238E27FC236}">
                    <a16:creationId xmlns:a16="http://schemas.microsoft.com/office/drawing/2014/main" id="{DC061FBE-B21C-4CB8-9221-BEE031396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8888" y="2938463"/>
                <a:ext cx="128588" cy="68263"/>
              </a:xfrm>
              <a:custGeom>
                <a:avLst/>
                <a:gdLst>
                  <a:gd name="T0" fmla="*/ 242 w 242"/>
                  <a:gd name="T1" fmla="*/ 41 h 129"/>
                  <a:gd name="T2" fmla="*/ 15 w 242"/>
                  <a:gd name="T3" fmla="*/ 129 h 129"/>
                  <a:gd name="T4" fmla="*/ 0 w 242"/>
                  <a:gd name="T5" fmla="*/ 90 h 129"/>
                  <a:gd name="T6" fmla="*/ 226 w 242"/>
                  <a:gd name="T7" fmla="*/ 0 h 129"/>
                  <a:gd name="T8" fmla="*/ 242 w 24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9">
                    <a:moveTo>
                      <a:pt x="242" y="41"/>
                    </a:moveTo>
                    <a:lnTo>
                      <a:pt x="15" y="129"/>
                    </a:lnTo>
                    <a:lnTo>
                      <a:pt x="0" y="90"/>
                    </a:lnTo>
                    <a:lnTo>
                      <a:pt x="226" y="0"/>
                    </a:lnTo>
                    <a:lnTo>
                      <a:pt x="2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 145">
                <a:extLst>
                  <a:ext uri="{FF2B5EF4-FFF2-40B4-BE49-F238E27FC236}">
                    <a16:creationId xmlns:a16="http://schemas.microsoft.com/office/drawing/2014/main" id="{554ED203-F754-4AD0-84BA-236501949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894013"/>
                <a:ext cx="127000" cy="73025"/>
              </a:xfrm>
              <a:custGeom>
                <a:avLst/>
                <a:gdLst>
                  <a:gd name="T0" fmla="*/ 240 w 240"/>
                  <a:gd name="T1" fmla="*/ 41 h 136"/>
                  <a:gd name="T2" fmla="*/ 17 w 240"/>
                  <a:gd name="T3" fmla="*/ 136 h 136"/>
                  <a:gd name="T4" fmla="*/ 0 w 240"/>
                  <a:gd name="T5" fmla="*/ 96 h 136"/>
                  <a:gd name="T6" fmla="*/ 225 w 240"/>
                  <a:gd name="T7" fmla="*/ 0 h 136"/>
                  <a:gd name="T8" fmla="*/ 240 w 240"/>
                  <a:gd name="T9" fmla="*/ 4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136">
                    <a:moveTo>
                      <a:pt x="240" y="41"/>
                    </a:moveTo>
                    <a:lnTo>
                      <a:pt x="17" y="136"/>
                    </a:lnTo>
                    <a:lnTo>
                      <a:pt x="0" y="96"/>
                    </a:lnTo>
                    <a:lnTo>
                      <a:pt x="225" y="0"/>
                    </a:lnTo>
                    <a:lnTo>
                      <a:pt x="24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146">
                <a:extLst>
                  <a:ext uri="{FF2B5EF4-FFF2-40B4-BE49-F238E27FC236}">
                    <a16:creationId xmlns:a16="http://schemas.microsoft.com/office/drawing/2014/main" id="{E805940B-F4F3-4D33-9D73-C436D0B82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8726" y="2851151"/>
                <a:ext cx="125413" cy="74613"/>
              </a:xfrm>
              <a:custGeom>
                <a:avLst/>
                <a:gdLst>
                  <a:gd name="T0" fmla="*/ 239 w 239"/>
                  <a:gd name="T1" fmla="*/ 40 h 141"/>
                  <a:gd name="T2" fmla="*/ 18 w 239"/>
                  <a:gd name="T3" fmla="*/ 141 h 141"/>
                  <a:gd name="T4" fmla="*/ 0 w 239"/>
                  <a:gd name="T5" fmla="*/ 101 h 141"/>
                  <a:gd name="T6" fmla="*/ 221 w 239"/>
                  <a:gd name="T7" fmla="*/ 0 h 141"/>
                  <a:gd name="T8" fmla="*/ 239 w 239"/>
                  <a:gd name="T9" fmla="*/ 4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41">
                    <a:moveTo>
                      <a:pt x="239" y="40"/>
                    </a:moveTo>
                    <a:lnTo>
                      <a:pt x="18" y="141"/>
                    </a:lnTo>
                    <a:lnTo>
                      <a:pt x="0" y="101"/>
                    </a:lnTo>
                    <a:lnTo>
                      <a:pt x="221" y="0"/>
                    </a:lnTo>
                    <a:lnTo>
                      <a:pt x="239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147">
                <a:extLst>
                  <a:ext uri="{FF2B5EF4-FFF2-40B4-BE49-F238E27FC236}">
                    <a16:creationId xmlns:a16="http://schemas.microsoft.com/office/drawing/2014/main" id="{E5A710F5-130A-4DD7-B376-3FA709DA7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263" y="2809876"/>
                <a:ext cx="125413" cy="77788"/>
              </a:xfrm>
              <a:custGeom>
                <a:avLst/>
                <a:gdLst>
                  <a:gd name="T0" fmla="*/ 237 w 237"/>
                  <a:gd name="T1" fmla="*/ 38 h 146"/>
                  <a:gd name="T2" fmla="*/ 18 w 237"/>
                  <a:gd name="T3" fmla="*/ 146 h 146"/>
                  <a:gd name="T4" fmla="*/ 0 w 237"/>
                  <a:gd name="T5" fmla="*/ 106 h 146"/>
                  <a:gd name="T6" fmla="*/ 217 w 237"/>
                  <a:gd name="T7" fmla="*/ 0 h 146"/>
                  <a:gd name="T8" fmla="*/ 237 w 237"/>
                  <a:gd name="T9" fmla="*/ 38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46">
                    <a:moveTo>
                      <a:pt x="237" y="38"/>
                    </a:moveTo>
                    <a:lnTo>
                      <a:pt x="18" y="146"/>
                    </a:lnTo>
                    <a:lnTo>
                      <a:pt x="0" y="106"/>
                    </a:lnTo>
                    <a:lnTo>
                      <a:pt x="217" y="0"/>
                    </a:lnTo>
                    <a:lnTo>
                      <a:pt x="237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 148">
                <a:extLst>
                  <a:ext uri="{FF2B5EF4-FFF2-40B4-BE49-F238E27FC236}">
                    <a16:creationId xmlns:a16="http://schemas.microsoft.com/office/drawing/2014/main" id="{4932E874-D0CE-4FAA-A443-FB59734D9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2213" y="2767013"/>
                <a:ext cx="125413" cy="80963"/>
              </a:xfrm>
              <a:custGeom>
                <a:avLst/>
                <a:gdLst>
                  <a:gd name="T0" fmla="*/ 236 w 236"/>
                  <a:gd name="T1" fmla="*/ 39 h 151"/>
                  <a:gd name="T2" fmla="*/ 21 w 236"/>
                  <a:gd name="T3" fmla="*/ 151 h 151"/>
                  <a:gd name="T4" fmla="*/ 0 w 236"/>
                  <a:gd name="T5" fmla="*/ 113 h 151"/>
                  <a:gd name="T6" fmla="*/ 217 w 236"/>
                  <a:gd name="T7" fmla="*/ 0 h 151"/>
                  <a:gd name="T8" fmla="*/ 236 w 236"/>
                  <a:gd name="T9" fmla="*/ 3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1">
                    <a:moveTo>
                      <a:pt x="236" y="39"/>
                    </a:moveTo>
                    <a:lnTo>
                      <a:pt x="21" y="151"/>
                    </a:lnTo>
                    <a:lnTo>
                      <a:pt x="0" y="113"/>
                    </a:lnTo>
                    <a:lnTo>
                      <a:pt x="217" y="0"/>
                    </a:lnTo>
                    <a:lnTo>
                      <a:pt x="236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149">
                <a:extLst>
                  <a:ext uri="{FF2B5EF4-FFF2-40B4-BE49-F238E27FC236}">
                    <a16:creationId xmlns:a16="http://schemas.microsoft.com/office/drawing/2014/main" id="{E8316ACF-2742-4B4E-9960-863FC94DA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163" y="2725738"/>
                <a:ext cx="123825" cy="82550"/>
              </a:xfrm>
              <a:custGeom>
                <a:avLst/>
                <a:gdLst>
                  <a:gd name="T0" fmla="*/ 233 w 233"/>
                  <a:gd name="T1" fmla="*/ 38 h 156"/>
                  <a:gd name="T2" fmla="*/ 21 w 233"/>
                  <a:gd name="T3" fmla="*/ 156 h 156"/>
                  <a:gd name="T4" fmla="*/ 0 w 233"/>
                  <a:gd name="T5" fmla="*/ 119 h 156"/>
                  <a:gd name="T6" fmla="*/ 213 w 233"/>
                  <a:gd name="T7" fmla="*/ 0 h 156"/>
                  <a:gd name="T8" fmla="*/ 233 w 233"/>
                  <a:gd name="T9" fmla="*/ 3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56">
                    <a:moveTo>
                      <a:pt x="233" y="38"/>
                    </a:moveTo>
                    <a:lnTo>
                      <a:pt x="21" y="156"/>
                    </a:lnTo>
                    <a:lnTo>
                      <a:pt x="0" y="119"/>
                    </a:lnTo>
                    <a:lnTo>
                      <a:pt x="213" y="0"/>
                    </a:lnTo>
                    <a:lnTo>
                      <a:pt x="233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eform 150">
                <a:extLst>
                  <a:ext uri="{FF2B5EF4-FFF2-40B4-BE49-F238E27FC236}">
                    <a16:creationId xmlns:a16="http://schemas.microsoft.com/office/drawing/2014/main" id="{1304D911-71A3-4B77-BC4A-0A20D40D4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13" y="2686051"/>
                <a:ext cx="122238" cy="85725"/>
              </a:xfrm>
              <a:custGeom>
                <a:avLst/>
                <a:gdLst>
                  <a:gd name="T0" fmla="*/ 232 w 232"/>
                  <a:gd name="T1" fmla="*/ 37 h 162"/>
                  <a:gd name="T2" fmla="*/ 21 w 232"/>
                  <a:gd name="T3" fmla="*/ 162 h 162"/>
                  <a:gd name="T4" fmla="*/ 0 w 232"/>
                  <a:gd name="T5" fmla="*/ 124 h 162"/>
                  <a:gd name="T6" fmla="*/ 210 w 232"/>
                  <a:gd name="T7" fmla="*/ 0 h 162"/>
                  <a:gd name="T8" fmla="*/ 232 w 232"/>
                  <a:gd name="T9" fmla="*/ 37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62">
                    <a:moveTo>
                      <a:pt x="232" y="37"/>
                    </a:moveTo>
                    <a:lnTo>
                      <a:pt x="21" y="162"/>
                    </a:lnTo>
                    <a:lnTo>
                      <a:pt x="0" y="124"/>
                    </a:lnTo>
                    <a:lnTo>
                      <a:pt x="210" y="0"/>
                    </a:lnTo>
                    <a:lnTo>
                      <a:pt x="23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 151">
                <a:extLst>
                  <a:ext uri="{FF2B5EF4-FFF2-40B4-BE49-F238E27FC236}">
                    <a16:creationId xmlns:a16="http://schemas.microsoft.com/office/drawing/2014/main" id="{5C8FDA40-3437-4353-A692-8D3727097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1888" y="2646363"/>
                <a:ext cx="122238" cy="87313"/>
              </a:xfrm>
              <a:custGeom>
                <a:avLst/>
                <a:gdLst>
                  <a:gd name="T0" fmla="*/ 229 w 229"/>
                  <a:gd name="T1" fmla="*/ 35 h 166"/>
                  <a:gd name="T2" fmla="*/ 23 w 229"/>
                  <a:gd name="T3" fmla="*/ 166 h 166"/>
                  <a:gd name="T4" fmla="*/ 0 w 229"/>
                  <a:gd name="T5" fmla="*/ 129 h 166"/>
                  <a:gd name="T6" fmla="*/ 206 w 229"/>
                  <a:gd name="T7" fmla="*/ 0 h 166"/>
                  <a:gd name="T8" fmla="*/ 229 w 229"/>
                  <a:gd name="T9" fmla="*/ 3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166">
                    <a:moveTo>
                      <a:pt x="229" y="35"/>
                    </a:moveTo>
                    <a:lnTo>
                      <a:pt x="23" y="166"/>
                    </a:lnTo>
                    <a:lnTo>
                      <a:pt x="0" y="129"/>
                    </a:lnTo>
                    <a:lnTo>
                      <a:pt x="206" y="0"/>
                    </a:lnTo>
                    <a:lnTo>
                      <a:pt x="229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152">
                <a:extLst>
                  <a:ext uri="{FF2B5EF4-FFF2-40B4-BE49-F238E27FC236}">
                    <a16:creationId xmlns:a16="http://schemas.microsoft.com/office/drawing/2014/main" id="{58FE8C7B-B6A9-4FAF-8787-3BDEF71F8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1" y="2605088"/>
                <a:ext cx="119063" cy="92075"/>
              </a:xfrm>
              <a:custGeom>
                <a:avLst/>
                <a:gdLst>
                  <a:gd name="T0" fmla="*/ 225 w 225"/>
                  <a:gd name="T1" fmla="*/ 37 h 172"/>
                  <a:gd name="T2" fmla="*/ 23 w 225"/>
                  <a:gd name="T3" fmla="*/ 172 h 172"/>
                  <a:gd name="T4" fmla="*/ 0 w 225"/>
                  <a:gd name="T5" fmla="*/ 136 h 172"/>
                  <a:gd name="T6" fmla="*/ 202 w 225"/>
                  <a:gd name="T7" fmla="*/ 0 h 172"/>
                  <a:gd name="T8" fmla="*/ 225 w 225"/>
                  <a:gd name="T9" fmla="*/ 3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72">
                    <a:moveTo>
                      <a:pt x="225" y="37"/>
                    </a:moveTo>
                    <a:lnTo>
                      <a:pt x="23" y="172"/>
                    </a:lnTo>
                    <a:lnTo>
                      <a:pt x="0" y="136"/>
                    </a:lnTo>
                    <a:lnTo>
                      <a:pt x="202" y="0"/>
                    </a:lnTo>
                    <a:lnTo>
                      <a:pt x="22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 153">
                <a:extLst>
                  <a:ext uri="{FF2B5EF4-FFF2-40B4-BE49-F238E27FC236}">
                    <a16:creationId xmlns:a16="http://schemas.microsoft.com/office/drawing/2014/main" id="{13598E4F-DA39-4AA9-8036-2872F07EA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7438" y="2566988"/>
                <a:ext cx="119063" cy="93663"/>
              </a:xfrm>
              <a:custGeom>
                <a:avLst/>
                <a:gdLst>
                  <a:gd name="T0" fmla="*/ 225 w 225"/>
                  <a:gd name="T1" fmla="*/ 36 h 177"/>
                  <a:gd name="T2" fmla="*/ 25 w 225"/>
                  <a:gd name="T3" fmla="*/ 177 h 177"/>
                  <a:gd name="T4" fmla="*/ 0 w 225"/>
                  <a:gd name="T5" fmla="*/ 141 h 177"/>
                  <a:gd name="T6" fmla="*/ 200 w 225"/>
                  <a:gd name="T7" fmla="*/ 0 h 177"/>
                  <a:gd name="T8" fmla="*/ 225 w 225"/>
                  <a:gd name="T9" fmla="*/ 36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77">
                    <a:moveTo>
                      <a:pt x="225" y="36"/>
                    </a:moveTo>
                    <a:lnTo>
                      <a:pt x="25" y="177"/>
                    </a:lnTo>
                    <a:lnTo>
                      <a:pt x="0" y="141"/>
                    </a:lnTo>
                    <a:lnTo>
                      <a:pt x="200" y="0"/>
                    </a:lnTo>
                    <a:lnTo>
                      <a:pt x="22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 154">
                <a:extLst>
                  <a:ext uri="{FF2B5EF4-FFF2-40B4-BE49-F238E27FC236}">
                    <a16:creationId xmlns:a16="http://schemas.microsoft.com/office/drawing/2014/main" id="{58C96904-5BC4-4A12-A928-84C97FC9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26" y="2528888"/>
                <a:ext cx="117475" cy="95250"/>
              </a:xfrm>
              <a:custGeom>
                <a:avLst/>
                <a:gdLst>
                  <a:gd name="T0" fmla="*/ 220 w 220"/>
                  <a:gd name="T1" fmla="*/ 35 h 181"/>
                  <a:gd name="T2" fmla="*/ 25 w 220"/>
                  <a:gd name="T3" fmla="*/ 181 h 181"/>
                  <a:gd name="T4" fmla="*/ 0 w 220"/>
                  <a:gd name="T5" fmla="*/ 145 h 181"/>
                  <a:gd name="T6" fmla="*/ 194 w 220"/>
                  <a:gd name="T7" fmla="*/ 0 h 181"/>
                  <a:gd name="T8" fmla="*/ 220 w 220"/>
                  <a:gd name="T9" fmla="*/ 3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81">
                    <a:moveTo>
                      <a:pt x="220" y="35"/>
                    </a:moveTo>
                    <a:lnTo>
                      <a:pt x="25" y="181"/>
                    </a:lnTo>
                    <a:lnTo>
                      <a:pt x="0" y="145"/>
                    </a:lnTo>
                    <a:lnTo>
                      <a:pt x="194" y="0"/>
                    </a:lnTo>
                    <a:lnTo>
                      <a:pt x="2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 155">
                <a:extLst>
                  <a:ext uri="{FF2B5EF4-FFF2-40B4-BE49-F238E27FC236}">
                    <a16:creationId xmlns:a16="http://schemas.microsoft.com/office/drawing/2014/main" id="{7EBFA398-7075-477F-83F8-DC0D3ABF6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8226" y="2490788"/>
                <a:ext cx="115888" cy="98425"/>
              </a:xfrm>
              <a:custGeom>
                <a:avLst/>
                <a:gdLst>
                  <a:gd name="T0" fmla="*/ 218 w 218"/>
                  <a:gd name="T1" fmla="*/ 35 h 186"/>
                  <a:gd name="T2" fmla="*/ 27 w 218"/>
                  <a:gd name="T3" fmla="*/ 186 h 186"/>
                  <a:gd name="T4" fmla="*/ 0 w 218"/>
                  <a:gd name="T5" fmla="*/ 152 h 186"/>
                  <a:gd name="T6" fmla="*/ 192 w 218"/>
                  <a:gd name="T7" fmla="*/ 0 h 186"/>
                  <a:gd name="T8" fmla="*/ 218 w 218"/>
                  <a:gd name="T9" fmla="*/ 3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86">
                    <a:moveTo>
                      <a:pt x="218" y="35"/>
                    </a:moveTo>
                    <a:lnTo>
                      <a:pt x="27" y="186"/>
                    </a:lnTo>
                    <a:lnTo>
                      <a:pt x="0" y="152"/>
                    </a:lnTo>
                    <a:lnTo>
                      <a:pt x="192" y="0"/>
                    </a:lnTo>
                    <a:lnTo>
                      <a:pt x="218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 156">
                <a:extLst>
                  <a:ext uri="{FF2B5EF4-FFF2-40B4-BE49-F238E27FC236}">
                    <a16:creationId xmlns:a16="http://schemas.microsoft.com/office/drawing/2014/main" id="{41CDD716-4671-4DFD-A64B-954865C31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2826" y="2454276"/>
                <a:ext cx="114300" cy="100013"/>
              </a:xfrm>
              <a:custGeom>
                <a:avLst/>
                <a:gdLst>
                  <a:gd name="T0" fmla="*/ 216 w 216"/>
                  <a:gd name="T1" fmla="*/ 33 h 190"/>
                  <a:gd name="T2" fmla="*/ 29 w 216"/>
                  <a:gd name="T3" fmla="*/ 190 h 190"/>
                  <a:gd name="T4" fmla="*/ 0 w 216"/>
                  <a:gd name="T5" fmla="*/ 156 h 190"/>
                  <a:gd name="T6" fmla="*/ 189 w 216"/>
                  <a:gd name="T7" fmla="*/ 0 h 190"/>
                  <a:gd name="T8" fmla="*/ 216 w 216"/>
                  <a:gd name="T9" fmla="*/ 3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90">
                    <a:moveTo>
                      <a:pt x="216" y="33"/>
                    </a:moveTo>
                    <a:lnTo>
                      <a:pt x="29" y="190"/>
                    </a:lnTo>
                    <a:lnTo>
                      <a:pt x="0" y="156"/>
                    </a:lnTo>
                    <a:lnTo>
                      <a:pt x="189" y="0"/>
                    </a:lnTo>
                    <a:lnTo>
                      <a:pt x="21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 157">
                <a:extLst>
                  <a:ext uri="{FF2B5EF4-FFF2-40B4-BE49-F238E27FC236}">
                    <a16:creationId xmlns:a16="http://schemas.microsoft.com/office/drawing/2014/main" id="{02E9DADB-ED2A-4D58-A2FE-4422406D8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5838" y="2417763"/>
                <a:ext cx="112713" cy="103188"/>
              </a:xfrm>
              <a:custGeom>
                <a:avLst/>
                <a:gdLst>
                  <a:gd name="T0" fmla="*/ 213 w 213"/>
                  <a:gd name="T1" fmla="*/ 32 h 194"/>
                  <a:gd name="T2" fmla="*/ 29 w 213"/>
                  <a:gd name="T3" fmla="*/ 194 h 194"/>
                  <a:gd name="T4" fmla="*/ 0 w 213"/>
                  <a:gd name="T5" fmla="*/ 160 h 194"/>
                  <a:gd name="T6" fmla="*/ 185 w 213"/>
                  <a:gd name="T7" fmla="*/ 0 h 194"/>
                  <a:gd name="T8" fmla="*/ 213 w 213"/>
                  <a:gd name="T9" fmla="*/ 3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194">
                    <a:moveTo>
                      <a:pt x="213" y="32"/>
                    </a:moveTo>
                    <a:lnTo>
                      <a:pt x="29" y="194"/>
                    </a:lnTo>
                    <a:lnTo>
                      <a:pt x="0" y="160"/>
                    </a:lnTo>
                    <a:lnTo>
                      <a:pt x="185" y="0"/>
                    </a:lnTo>
                    <a:lnTo>
                      <a:pt x="21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 211">
                <a:extLst>
                  <a:ext uri="{FF2B5EF4-FFF2-40B4-BE49-F238E27FC236}">
                    <a16:creationId xmlns:a16="http://schemas.microsoft.com/office/drawing/2014/main" id="{B83E7E8A-0C10-4047-B0BF-0CB8AA58A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435225"/>
                <a:ext cx="117475" cy="96838"/>
              </a:xfrm>
              <a:custGeom>
                <a:avLst/>
                <a:gdLst>
                  <a:gd name="T0" fmla="*/ 26 w 220"/>
                  <a:gd name="T1" fmla="*/ 0 h 183"/>
                  <a:gd name="T2" fmla="*/ 220 w 220"/>
                  <a:gd name="T3" fmla="*/ 149 h 183"/>
                  <a:gd name="T4" fmla="*/ 193 w 220"/>
                  <a:gd name="T5" fmla="*/ 183 h 183"/>
                  <a:gd name="T6" fmla="*/ 0 w 220"/>
                  <a:gd name="T7" fmla="*/ 35 h 183"/>
                  <a:gd name="T8" fmla="*/ 26 w 220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83">
                    <a:moveTo>
                      <a:pt x="26" y="0"/>
                    </a:moveTo>
                    <a:lnTo>
                      <a:pt x="220" y="149"/>
                    </a:lnTo>
                    <a:lnTo>
                      <a:pt x="193" y="183"/>
                    </a:lnTo>
                    <a:lnTo>
                      <a:pt x="0" y="35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reeform 212">
                <a:extLst>
                  <a:ext uri="{FF2B5EF4-FFF2-40B4-BE49-F238E27FC236}">
                    <a16:creationId xmlns:a16="http://schemas.microsoft.com/office/drawing/2014/main" id="{901AF146-84BE-47DE-A36F-BB67B2696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000" y="2471738"/>
                <a:ext cx="117475" cy="95250"/>
              </a:xfrm>
              <a:custGeom>
                <a:avLst/>
                <a:gdLst>
                  <a:gd name="T0" fmla="*/ 24 w 222"/>
                  <a:gd name="T1" fmla="*/ 0 h 179"/>
                  <a:gd name="T2" fmla="*/ 222 w 222"/>
                  <a:gd name="T3" fmla="*/ 144 h 179"/>
                  <a:gd name="T4" fmla="*/ 196 w 222"/>
                  <a:gd name="T5" fmla="*/ 179 h 179"/>
                  <a:gd name="T6" fmla="*/ 0 w 222"/>
                  <a:gd name="T7" fmla="*/ 35 h 179"/>
                  <a:gd name="T8" fmla="*/ 24 w 222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79">
                    <a:moveTo>
                      <a:pt x="24" y="0"/>
                    </a:moveTo>
                    <a:lnTo>
                      <a:pt x="222" y="144"/>
                    </a:lnTo>
                    <a:lnTo>
                      <a:pt x="196" y="179"/>
                    </a:lnTo>
                    <a:lnTo>
                      <a:pt x="0" y="35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 213">
                <a:extLst>
                  <a:ext uri="{FF2B5EF4-FFF2-40B4-BE49-F238E27FC236}">
                    <a16:creationId xmlns:a16="http://schemas.microsoft.com/office/drawing/2014/main" id="{FCA184DB-E8A2-479B-B2A9-47E1B9978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013" y="2508250"/>
                <a:ext cx="119063" cy="93663"/>
              </a:xfrm>
              <a:custGeom>
                <a:avLst/>
                <a:gdLst>
                  <a:gd name="T0" fmla="*/ 24 w 224"/>
                  <a:gd name="T1" fmla="*/ 0 h 175"/>
                  <a:gd name="T2" fmla="*/ 224 w 224"/>
                  <a:gd name="T3" fmla="*/ 139 h 175"/>
                  <a:gd name="T4" fmla="*/ 201 w 224"/>
                  <a:gd name="T5" fmla="*/ 175 h 175"/>
                  <a:gd name="T6" fmla="*/ 0 w 224"/>
                  <a:gd name="T7" fmla="*/ 36 h 175"/>
                  <a:gd name="T8" fmla="*/ 24 w 224"/>
                  <a:gd name="T9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75">
                    <a:moveTo>
                      <a:pt x="24" y="0"/>
                    </a:moveTo>
                    <a:lnTo>
                      <a:pt x="224" y="139"/>
                    </a:lnTo>
                    <a:lnTo>
                      <a:pt x="201" y="175"/>
                    </a:lnTo>
                    <a:lnTo>
                      <a:pt x="0" y="3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214">
                <a:extLst>
                  <a:ext uri="{FF2B5EF4-FFF2-40B4-BE49-F238E27FC236}">
                    <a16:creationId xmlns:a16="http://schemas.microsoft.com/office/drawing/2014/main" id="{442018BC-1E61-4B7B-B8F5-77E6F7DAD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3" y="2546350"/>
                <a:ext cx="119063" cy="90488"/>
              </a:xfrm>
              <a:custGeom>
                <a:avLst/>
                <a:gdLst>
                  <a:gd name="T0" fmla="*/ 23 w 227"/>
                  <a:gd name="T1" fmla="*/ 0 h 171"/>
                  <a:gd name="T2" fmla="*/ 227 w 227"/>
                  <a:gd name="T3" fmla="*/ 134 h 171"/>
                  <a:gd name="T4" fmla="*/ 204 w 227"/>
                  <a:gd name="T5" fmla="*/ 171 h 171"/>
                  <a:gd name="T6" fmla="*/ 0 w 227"/>
                  <a:gd name="T7" fmla="*/ 38 h 171"/>
                  <a:gd name="T8" fmla="*/ 23 w 227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71">
                    <a:moveTo>
                      <a:pt x="23" y="0"/>
                    </a:moveTo>
                    <a:lnTo>
                      <a:pt x="227" y="134"/>
                    </a:lnTo>
                    <a:lnTo>
                      <a:pt x="204" y="171"/>
                    </a:lnTo>
                    <a:lnTo>
                      <a:pt x="0" y="38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eform 215">
                <a:extLst>
                  <a:ext uri="{FF2B5EF4-FFF2-40B4-BE49-F238E27FC236}">
                    <a16:creationId xmlns:a16="http://schemas.microsoft.com/office/drawing/2014/main" id="{A1A3EFF6-1437-4085-9036-A34172F92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213" y="2584450"/>
                <a:ext cx="122238" cy="88900"/>
              </a:xfrm>
              <a:custGeom>
                <a:avLst/>
                <a:gdLst>
                  <a:gd name="T0" fmla="*/ 23 w 230"/>
                  <a:gd name="T1" fmla="*/ 0 h 166"/>
                  <a:gd name="T2" fmla="*/ 230 w 230"/>
                  <a:gd name="T3" fmla="*/ 129 h 166"/>
                  <a:gd name="T4" fmla="*/ 207 w 230"/>
                  <a:gd name="T5" fmla="*/ 166 h 166"/>
                  <a:gd name="T6" fmla="*/ 0 w 230"/>
                  <a:gd name="T7" fmla="*/ 38 h 166"/>
                  <a:gd name="T8" fmla="*/ 23 w 230"/>
                  <a:gd name="T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166">
                    <a:moveTo>
                      <a:pt x="23" y="0"/>
                    </a:moveTo>
                    <a:lnTo>
                      <a:pt x="230" y="129"/>
                    </a:lnTo>
                    <a:lnTo>
                      <a:pt x="207" y="166"/>
                    </a:lnTo>
                    <a:lnTo>
                      <a:pt x="0" y="38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 216">
                <a:extLst>
                  <a:ext uri="{FF2B5EF4-FFF2-40B4-BE49-F238E27FC236}">
                    <a16:creationId xmlns:a16="http://schemas.microsoft.com/office/drawing/2014/main" id="{B2BFE6BB-BE18-4A02-A9AD-33F366DC4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7400" y="2624138"/>
                <a:ext cx="122238" cy="85725"/>
              </a:xfrm>
              <a:custGeom>
                <a:avLst/>
                <a:gdLst>
                  <a:gd name="T0" fmla="*/ 22 w 232"/>
                  <a:gd name="T1" fmla="*/ 0 h 160"/>
                  <a:gd name="T2" fmla="*/ 232 w 232"/>
                  <a:gd name="T3" fmla="*/ 122 h 160"/>
                  <a:gd name="T4" fmla="*/ 211 w 232"/>
                  <a:gd name="T5" fmla="*/ 160 h 160"/>
                  <a:gd name="T6" fmla="*/ 0 w 232"/>
                  <a:gd name="T7" fmla="*/ 37 h 160"/>
                  <a:gd name="T8" fmla="*/ 22 w 23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60">
                    <a:moveTo>
                      <a:pt x="22" y="0"/>
                    </a:moveTo>
                    <a:lnTo>
                      <a:pt x="232" y="122"/>
                    </a:lnTo>
                    <a:lnTo>
                      <a:pt x="211" y="160"/>
                    </a:lnTo>
                    <a:lnTo>
                      <a:pt x="0" y="37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eform 217">
                <a:extLst>
                  <a:ext uri="{FF2B5EF4-FFF2-40B4-BE49-F238E27FC236}">
                    <a16:creationId xmlns:a16="http://schemas.microsoft.com/office/drawing/2014/main" id="{34AAF62E-8CE4-4425-A809-239A4AF9B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5" y="2663825"/>
                <a:ext cx="123825" cy="82550"/>
              </a:xfrm>
              <a:custGeom>
                <a:avLst/>
                <a:gdLst>
                  <a:gd name="T0" fmla="*/ 20 w 234"/>
                  <a:gd name="T1" fmla="*/ 0 h 155"/>
                  <a:gd name="T2" fmla="*/ 234 w 234"/>
                  <a:gd name="T3" fmla="*/ 117 h 155"/>
                  <a:gd name="T4" fmla="*/ 213 w 234"/>
                  <a:gd name="T5" fmla="*/ 155 h 155"/>
                  <a:gd name="T6" fmla="*/ 0 w 234"/>
                  <a:gd name="T7" fmla="*/ 39 h 155"/>
                  <a:gd name="T8" fmla="*/ 20 w 234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55">
                    <a:moveTo>
                      <a:pt x="20" y="0"/>
                    </a:moveTo>
                    <a:lnTo>
                      <a:pt x="234" y="117"/>
                    </a:lnTo>
                    <a:lnTo>
                      <a:pt x="213" y="155"/>
                    </a:lnTo>
                    <a:lnTo>
                      <a:pt x="0" y="39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eform 218">
                <a:extLst>
                  <a:ext uri="{FF2B5EF4-FFF2-40B4-BE49-F238E27FC236}">
                    <a16:creationId xmlns:a16="http://schemas.microsoft.com/office/drawing/2014/main" id="{CADF641E-9FA6-4DF1-9768-CB604C9EF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0" y="2705100"/>
                <a:ext cx="125413" cy="79375"/>
              </a:xfrm>
              <a:custGeom>
                <a:avLst/>
                <a:gdLst>
                  <a:gd name="T0" fmla="*/ 20 w 236"/>
                  <a:gd name="T1" fmla="*/ 0 h 150"/>
                  <a:gd name="T2" fmla="*/ 236 w 236"/>
                  <a:gd name="T3" fmla="*/ 112 h 150"/>
                  <a:gd name="T4" fmla="*/ 217 w 236"/>
                  <a:gd name="T5" fmla="*/ 150 h 150"/>
                  <a:gd name="T6" fmla="*/ 0 w 236"/>
                  <a:gd name="T7" fmla="*/ 40 h 150"/>
                  <a:gd name="T8" fmla="*/ 20 w 236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0">
                    <a:moveTo>
                      <a:pt x="20" y="0"/>
                    </a:moveTo>
                    <a:lnTo>
                      <a:pt x="236" y="112"/>
                    </a:lnTo>
                    <a:lnTo>
                      <a:pt x="217" y="150"/>
                    </a:lnTo>
                    <a:lnTo>
                      <a:pt x="0" y="4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 219">
                <a:extLst>
                  <a:ext uri="{FF2B5EF4-FFF2-40B4-BE49-F238E27FC236}">
                    <a16:creationId xmlns:a16="http://schemas.microsoft.com/office/drawing/2014/main" id="{0B4DA821-FB24-4CCF-97DD-C576BD18A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313" y="2746375"/>
                <a:ext cx="125413" cy="76200"/>
              </a:xfrm>
              <a:custGeom>
                <a:avLst/>
                <a:gdLst>
                  <a:gd name="T0" fmla="*/ 18 w 237"/>
                  <a:gd name="T1" fmla="*/ 0 h 145"/>
                  <a:gd name="T2" fmla="*/ 237 w 237"/>
                  <a:gd name="T3" fmla="*/ 105 h 145"/>
                  <a:gd name="T4" fmla="*/ 219 w 237"/>
                  <a:gd name="T5" fmla="*/ 145 h 145"/>
                  <a:gd name="T6" fmla="*/ 0 w 237"/>
                  <a:gd name="T7" fmla="*/ 40 h 145"/>
                  <a:gd name="T8" fmla="*/ 18 w 237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45">
                    <a:moveTo>
                      <a:pt x="18" y="0"/>
                    </a:moveTo>
                    <a:lnTo>
                      <a:pt x="237" y="105"/>
                    </a:lnTo>
                    <a:lnTo>
                      <a:pt x="219" y="145"/>
                    </a:lnTo>
                    <a:lnTo>
                      <a:pt x="0" y="4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reeform 220">
                <a:extLst>
                  <a:ext uri="{FF2B5EF4-FFF2-40B4-BE49-F238E27FC236}">
                    <a16:creationId xmlns:a16="http://schemas.microsoft.com/office/drawing/2014/main" id="{8A5B3752-D4DA-4C9C-9339-162EA25D5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263" y="2787650"/>
                <a:ext cx="125413" cy="73025"/>
              </a:xfrm>
              <a:custGeom>
                <a:avLst/>
                <a:gdLst>
                  <a:gd name="T0" fmla="*/ 16 w 239"/>
                  <a:gd name="T1" fmla="*/ 0 h 140"/>
                  <a:gd name="T2" fmla="*/ 239 w 239"/>
                  <a:gd name="T3" fmla="*/ 100 h 140"/>
                  <a:gd name="T4" fmla="*/ 221 w 239"/>
                  <a:gd name="T5" fmla="*/ 140 h 140"/>
                  <a:gd name="T6" fmla="*/ 0 w 239"/>
                  <a:gd name="T7" fmla="*/ 40 h 140"/>
                  <a:gd name="T8" fmla="*/ 16 w 239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40">
                    <a:moveTo>
                      <a:pt x="16" y="0"/>
                    </a:moveTo>
                    <a:lnTo>
                      <a:pt x="239" y="100"/>
                    </a:lnTo>
                    <a:lnTo>
                      <a:pt x="221" y="140"/>
                    </a:lnTo>
                    <a:lnTo>
                      <a:pt x="0" y="4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 221">
                <a:extLst>
                  <a:ext uri="{FF2B5EF4-FFF2-40B4-BE49-F238E27FC236}">
                    <a16:creationId xmlns:a16="http://schemas.microsoft.com/office/drawing/2014/main" id="{E5A7FE53-7469-4B77-86A2-517E5E85E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213" y="2828925"/>
                <a:ext cx="127000" cy="71438"/>
              </a:xfrm>
              <a:custGeom>
                <a:avLst/>
                <a:gdLst>
                  <a:gd name="T0" fmla="*/ 15 w 240"/>
                  <a:gd name="T1" fmla="*/ 0 h 134"/>
                  <a:gd name="T2" fmla="*/ 240 w 240"/>
                  <a:gd name="T3" fmla="*/ 93 h 134"/>
                  <a:gd name="T4" fmla="*/ 224 w 240"/>
                  <a:gd name="T5" fmla="*/ 134 h 134"/>
                  <a:gd name="T6" fmla="*/ 0 w 240"/>
                  <a:gd name="T7" fmla="*/ 41 h 134"/>
                  <a:gd name="T8" fmla="*/ 15 w 240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134">
                    <a:moveTo>
                      <a:pt x="15" y="0"/>
                    </a:moveTo>
                    <a:lnTo>
                      <a:pt x="240" y="93"/>
                    </a:lnTo>
                    <a:lnTo>
                      <a:pt x="224" y="134"/>
                    </a:lnTo>
                    <a:lnTo>
                      <a:pt x="0" y="4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 222">
                <a:extLst>
                  <a:ext uri="{FF2B5EF4-FFF2-40B4-BE49-F238E27FC236}">
                    <a16:creationId xmlns:a16="http://schemas.microsoft.com/office/drawing/2014/main" id="{2B89F46C-DEBE-4C06-9447-D91B5C982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6750" y="2871788"/>
                <a:ext cx="128588" cy="68263"/>
              </a:xfrm>
              <a:custGeom>
                <a:avLst/>
                <a:gdLst>
                  <a:gd name="T0" fmla="*/ 15 w 242"/>
                  <a:gd name="T1" fmla="*/ 0 h 128"/>
                  <a:gd name="T2" fmla="*/ 242 w 242"/>
                  <a:gd name="T3" fmla="*/ 87 h 128"/>
                  <a:gd name="T4" fmla="*/ 226 w 242"/>
                  <a:gd name="T5" fmla="*/ 128 h 128"/>
                  <a:gd name="T6" fmla="*/ 0 w 242"/>
                  <a:gd name="T7" fmla="*/ 41 h 128"/>
                  <a:gd name="T8" fmla="*/ 15 w 242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8">
                    <a:moveTo>
                      <a:pt x="15" y="0"/>
                    </a:moveTo>
                    <a:lnTo>
                      <a:pt x="242" y="87"/>
                    </a:lnTo>
                    <a:lnTo>
                      <a:pt x="226" y="128"/>
                    </a:lnTo>
                    <a:lnTo>
                      <a:pt x="0" y="4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 223">
                <a:extLst>
                  <a:ext uri="{FF2B5EF4-FFF2-40B4-BE49-F238E27FC236}">
                    <a16:creationId xmlns:a16="http://schemas.microsoft.com/office/drawing/2014/main" id="{9F86DB51-3EEE-4C70-B4C9-BB4774822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0875" y="2916238"/>
                <a:ext cx="127000" cy="63500"/>
              </a:xfrm>
              <a:custGeom>
                <a:avLst/>
                <a:gdLst>
                  <a:gd name="T0" fmla="*/ 14 w 242"/>
                  <a:gd name="T1" fmla="*/ 0 h 121"/>
                  <a:gd name="T2" fmla="*/ 242 w 242"/>
                  <a:gd name="T3" fmla="*/ 80 h 121"/>
                  <a:gd name="T4" fmla="*/ 228 w 242"/>
                  <a:gd name="T5" fmla="*/ 121 h 121"/>
                  <a:gd name="T6" fmla="*/ 0 w 242"/>
                  <a:gd name="T7" fmla="*/ 41 h 121"/>
                  <a:gd name="T8" fmla="*/ 14 w 242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1">
                    <a:moveTo>
                      <a:pt x="14" y="0"/>
                    </a:moveTo>
                    <a:lnTo>
                      <a:pt x="242" y="80"/>
                    </a:lnTo>
                    <a:lnTo>
                      <a:pt x="228" y="121"/>
                    </a:lnTo>
                    <a:lnTo>
                      <a:pt x="0" y="4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 224">
                <a:extLst>
                  <a:ext uri="{FF2B5EF4-FFF2-40B4-BE49-F238E27FC236}">
                    <a16:creationId xmlns:a16="http://schemas.microsoft.com/office/drawing/2014/main" id="{B61043FF-0D46-407F-820B-99D991DEA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000" y="2959100"/>
                <a:ext cx="128588" cy="61913"/>
              </a:xfrm>
              <a:custGeom>
                <a:avLst/>
                <a:gdLst>
                  <a:gd name="T0" fmla="*/ 13 w 245"/>
                  <a:gd name="T1" fmla="*/ 0 h 116"/>
                  <a:gd name="T2" fmla="*/ 245 w 245"/>
                  <a:gd name="T3" fmla="*/ 75 h 116"/>
                  <a:gd name="T4" fmla="*/ 232 w 245"/>
                  <a:gd name="T5" fmla="*/ 116 h 116"/>
                  <a:gd name="T6" fmla="*/ 0 w 245"/>
                  <a:gd name="T7" fmla="*/ 41 h 116"/>
                  <a:gd name="T8" fmla="*/ 13 w 245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16">
                    <a:moveTo>
                      <a:pt x="13" y="0"/>
                    </a:moveTo>
                    <a:lnTo>
                      <a:pt x="245" y="75"/>
                    </a:lnTo>
                    <a:lnTo>
                      <a:pt x="232" y="116"/>
                    </a:lnTo>
                    <a:lnTo>
                      <a:pt x="0" y="4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225">
                <a:extLst>
                  <a:ext uri="{FF2B5EF4-FFF2-40B4-BE49-F238E27FC236}">
                    <a16:creationId xmlns:a16="http://schemas.microsoft.com/office/drawing/2014/main" id="{8F60F2CF-B296-42AD-A11D-E25DA9388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713" y="3003550"/>
                <a:ext cx="130175" cy="57150"/>
              </a:xfrm>
              <a:custGeom>
                <a:avLst/>
                <a:gdLst>
                  <a:gd name="T0" fmla="*/ 12 w 246"/>
                  <a:gd name="T1" fmla="*/ 0 h 110"/>
                  <a:gd name="T2" fmla="*/ 246 w 246"/>
                  <a:gd name="T3" fmla="*/ 69 h 110"/>
                  <a:gd name="T4" fmla="*/ 233 w 246"/>
                  <a:gd name="T5" fmla="*/ 110 h 110"/>
                  <a:gd name="T6" fmla="*/ 0 w 246"/>
                  <a:gd name="T7" fmla="*/ 41 h 110"/>
                  <a:gd name="T8" fmla="*/ 12 w 246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10">
                    <a:moveTo>
                      <a:pt x="12" y="0"/>
                    </a:moveTo>
                    <a:lnTo>
                      <a:pt x="246" y="69"/>
                    </a:lnTo>
                    <a:lnTo>
                      <a:pt x="233" y="110"/>
                    </a:lnTo>
                    <a:lnTo>
                      <a:pt x="0" y="4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eform 226">
                <a:extLst>
                  <a:ext uri="{FF2B5EF4-FFF2-40B4-BE49-F238E27FC236}">
                    <a16:creationId xmlns:a16="http://schemas.microsoft.com/office/drawing/2014/main" id="{7AB267A8-7130-46D3-8939-6B50E815E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013" y="3046413"/>
                <a:ext cx="130175" cy="55563"/>
              </a:xfrm>
              <a:custGeom>
                <a:avLst/>
                <a:gdLst>
                  <a:gd name="T0" fmla="*/ 12 w 246"/>
                  <a:gd name="T1" fmla="*/ 0 h 105"/>
                  <a:gd name="T2" fmla="*/ 246 w 246"/>
                  <a:gd name="T3" fmla="*/ 63 h 105"/>
                  <a:gd name="T4" fmla="*/ 235 w 246"/>
                  <a:gd name="T5" fmla="*/ 105 h 105"/>
                  <a:gd name="T6" fmla="*/ 0 w 246"/>
                  <a:gd name="T7" fmla="*/ 43 h 105"/>
                  <a:gd name="T8" fmla="*/ 12 w 246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05">
                    <a:moveTo>
                      <a:pt x="12" y="0"/>
                    </a:moveTo>
                    <a:lnTo>
                      <a:pt x="246" y="63"/>
                    </a:lnTo>
                    <a:lnTo>
                      <a:pt x="235" y="105"/>
                    </a:lnTo>
                    <a:lnTo>
                      <a:pt x="0" y="4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Freeform 227">
                <a:extLst>
                  <a:ext uri="{FF2B5EF4-FFF2-40B4-BE49-F238E27FC236}">
                    <a16:creationId xmlns:a16="http://schemas.microsoft.com/office/drawing/2014/main" id="{0B28FFD7-D1A7-4584-9861-29FC65972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313" y="3092450"/>
                <a:ext cx="130175" cy="52388"/>
              </a:xfrm>
              <a:custGeom>
                <a:avLst/>
                <a:gdLst>
                  <a:gd name="T0" fmla="*/ 11 w 246"/>
                  <a:gd name="T1" fmla="*/ 0 h 99"/>
                  <a:gd name="T2" fmla="*/ 246 w 246"/>
                  <a:gd name="T3" fmla="*/ 56 h 99"/>
                  <a:gd name="T4" fmla="*/ 236 w 246"/>
                  <a:gd name="T5" fmla="*/ 99 h 99"/>
                  <a:gd name="T6" fmla="*/ 0 w 246"/>
                  <a:gd name="T7" fmla="*/ 42 h 99"/>
                  <a:gd name="T8" fmla="*/ 11 w 246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99">
                    <a:moveTo>
                      <a:pt x="11" y="0"/>
                    </a:moveTo>
                    <a:lnTo>
                      <a:pt x="246" y="56"/>
                    </a:lnTo>
                    <a:lnTo>
                      <a:pt x="236" y="99"/>
                    </a:lnTo>
                    <a:lnTo>
                      <a:pt x="0" y="4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 228">
                <a:extLst>
                  <a:ext uri="{FF2B5EF4-FFF2-40B4-BE49-F238E27FC236}">
                    <a16:creationId xmlns:a16="http://schemas.microsoft.com/office/drawing/2014/main" id="{C2EB2927-8489-4B65-95D9-0898DF414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5788" y="3136900"/>
                <a:ext cx="130175" cy="49213"/>
              </a:xfrm>
              <a:custGeom>
                <a:avLst/>
                <a:gdLst>
                  <a:gd name="T0" fmla="*/ 9 w 246"/>
                  <a:gd name="T1" fmla="*/ 0 h 94"/>
                  <a:gd name="T2" fmla="*/ 246 w 246"/>
                  <a:gd name="T3" fmla="*/ 50 h 94"/>
                  <a:gd name="T4" fmla="*/ 238 w 246"/>
                  <a:gd name="T5" fmla="*/ 94 h 94"/>
                  <a:gd name="T6" fmla="*/ 0 w 246"/>
                  <a:gd name="T7" fmla="*/ 43 h 94"/>
                  <a:gd name="T8" fmla="*/ 9 w 246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94">
                    <a:moveTo>
                      <a:pt x="9" y="0"/>
                    </a:moveTo>
                    <a:lnTo>
                      <a:pt x="246" y="50"/>
                    </a:lnTo>
                    <a:lnTo>
                      <a:pt x="238" y="94"/>
                    </a:lnTo>
                    <a:lnTo>
                      <a:pt x="0" y="4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 229">
                <a:extLst>
                  <a:ext uri="{FF2B5EF4-FFF2-40B4-BE49-F238E27FC236}">
                    <a16:creationId xmlns:a16="http://schemas.microsoft.com/office/drawing/2014/main" id="{EF3BFE46-592C-43FA-B606-50CB5B62B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263" y="3181350"/>
                <a:ext cx="130175" cy="46038"/>
              </a:xfrm>
              <a:custGeom>
                <a:avLst/>
                <a:gdLst>
                  <a:gd name="T0" fmla="*/ 8 w 246"/>
                  <a:gd name="T1" fmla="*/ 0 h 86"/>
                  <a:gd name="T2" fmla="*/ 246 w 246"/>
                  <a:gd name="T3" fmla="*/ 44 h 86"/>
                  <a:gd name="T4" fmla="*/ 240 w 246"/>
                  <a:gd name="T5" fmla="*/ 86 h 86"/>
                  <a:gd name="T6" fmla="*/ 0 w 246"/>
                  <a:gd name="T7" fmla="*/ 43 h 86"/>
                  <a:gd name="T8" fmla="*/ 8 w 246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86">
                    <a:moveTo>
                      <a:pt x="8" y="0"/>
                    </a:moveTo>
                    <a:lnTo>
                      <a:pt x="246" y="44"/>
                    </a:lnTo>
                    <a:lnTo>
                      <a:pt x="240" y="86"/>
                    </a:lnTo>
                    <a:lnTo>
                      <a:pt x="0" y="4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 230">
                <a:extLst>
                  <a:ext uri="{FF2B5EF4-FFF2-40B4-BE49-F238E27FC236}">
                    <a16:creationId xmlns:a16="http://schemas.microsoft.com/office/drawing/2014/main" id="{0E1CBD96-E124-42AF-9900-1C7CCCDE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325" y="3227388"/>
                <a:ext cx="130175" cy="42863"/>
              </a:xfrm>
              <a:custGeom>
                <a:avLst/>
                <a:gdLst>
                  <a:gd name="T0" fmla="*/ 6 w 246"/>
                  <a:gd name="T1" fmla="*/ 0 h 81"/>
                  <a:gd name="T2" fmla="*/ 246 w 246"/>
                  <a:gd name="T3" fmla="*/ 37 h 81"/>
                  <a:gd name="T4" fmla="*/ 239 w 246"/>
                  <a:gd name="T5" fmla="*/ 81 h 81"/>
                  <a:gd name="T6" fmla="*/ 0 w 246"/>
                  <a:gd name="T7" fmla="*/ 44 h 81"/>
                  <a:gd name="T8" fmla="*/ 6 w 2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81">
                    <a:moveTo>
                      <a:pt x="6" y="0"/>
                    </a:moveTo>
                    <a:lnTo>
                      <a:pt x="246" y="37"/>
                    </a:lnTo>
                    <a:lnTo>
                      <a:pt x="239" y="81"/>
                    </a:lnTo>
                    <a:lnTo>
                      <a:pt x="0" y="4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 231">
                <a:extLst>
                  <a:ext uri="{FF2B5EF4-FFF2-40B4-BE49-F238E27FC236}">
                    <a16:creationId xmlns:a16="http://schemas.microsoft.com/office/drawing/2014/main" id="{32190415-1860-4B00-B682-6E7CA8CE2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0388" y="3273425"/>
                <a:ext cx="130175" cy="38100"/>
              </a:xfrm>
              <a:custGeom>
                <a:avLst/>
                <a:gdLst>
                  <a:gd name="T0" fmla="*/ 7 w 246"/>
                  <a:gd name="T1" fmla="*/ 0 h 74"/>
                  <a:gd name="T2" fmla="*/ 246 w 246"/>
                  <a:gd name="T3" fmla="*/ 32 h 74"/>
                  <a:gd name="T4" fmla="*/ 241 w 246"/>
                  <a:gd name="T5" fmla="*/ 74 h 74"/>
                  <a:gd name="T6" fmla="*/ 0 w 246"/>
                  <a:gd name="T7" fmla="*/ 44 h 74"/>
                  <a:gd name="T8" fmla="*/ 7 w 246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74">
                    <a:moveTo>
                      <a:pt x="7" y="0"/>
                    </a:moveTo>
                    <a:lnTo>
                      <a:pt x="246" y="32"/>
                    </a:lnTo>
                    <a:lnTo>
                      <a:pt x="241" y="74"/>
                    </a:lnTo>
                    <a:lnTo>
                      <a:pt x="0" y="4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232">
                <a:extLst>
                  <a:ext uri="{FF2B5EF4-FFF2-40B4-BE49-F238E27FC236}">
                    <a16:creationId xmlns:a16="http://schemas.microsoft.com/office/drawing/2014/main" id="{3EAAADB6-ED65-4E51-97D2-E92A8F0F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038" y="3319463"/>
                <a:ext cx="130175" cy="34925"/>
              </a:xfrm>
              <a:custGeom>
                <a:avLst/>
                <a:gdLst>
                  <a:gd name="T0" fmla="*/ 4 w 245"/>
                  <a:gd name="T1" fmla="*/ 0 h 68"/>
                  <a:gd name="T2" fmla="*/ 245 w 245"/>
                  <a:gd name="T3" fmla="*/ 25 h 68"/>
                  <a:gd name="T4" fmla="*/ 241 w 245"/>
                  <a:gd name="T5" fmla="*/ 68 h 68"/>
                  <a:gd name="T6" fmla="*/ 0 w 245"/>
                  <a:gd name="T7" fmla="*/ 44 h 68"/>
                  <a:gd name="T8" fmla="*/ 4 w 24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68">
                    <a:moveTo>
                      <a:pt x="4" y="0"/>
                    </a:moveTo>
                    <a:lnTo>
                      <a:pt x="245" y="25"/>
                    </a:lnTo>
                    <a:lnTo>
                      <a:pt x="241" y="68"/>
                    </a:lnTo>
                    <a:lnTo>
                      <a:pt x="0" y="4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 233">
                <a:extLst>
                  <a:ext uri="{FF2B5EF4-FFF2-40B4-BE49-F238E27FC236}">
                    <a16:creationId xmlns:a16="http://schemas.microsoft.com/office/drawing/2014/main" id="{03FEC868-5738-4A29-83E1-38287A6ED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5" y="3365500"/>
                <a:ext cx="130175" cy="31750"/>
              </a:xfrm>
              <a:custGeom>
                <a:avLst/>
                <a:gdLst>
                  <a:gd name="T0" fmla="*/ 3 w 245"/>
                  <a:gd name="T1" fmla="*/ 0 h 62"/>
                  <a:gd name="T2" fmla="*/ 245 w 245"/>
                  <a:gd name="T3" fmla="*/ 18 h 62"/>
                  <a:gd name="T4" fmla="*/ 241 w 245"/>
                  <a:gd name="T5" fmla="*/ 62 h 62"/>
                  <a:gd name="T6" fmla="*/ 0 w 245"/>
                  <a:gd name="T7" fmla="*/ 44 h 62"/>
                  <a:gd name="T8" fmla="*/ 3 w 245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62">
                    <a:moveTo>
                      <a:pt x="3" y="0"/>
                    </a:moveTo>
                    <a:lnTo>
                      <a:pt x="245" y="18"/>
                    </a:lnTo>
                    <a:lnTo>
                      <a:pt x="241" y="62"/>
                    </a:lnTo>
                    <a:lnTo>
                      <a:pt x="0" y="4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 234">
                <a:extLst>
                  <a:ext uri="{FF2B5EF4-FFF2-40B4-BE49-F238E27FC236}">
                    <a16:creationId xmlns:a16="http://schemas.microsoft.com/office/drawing/2014/main" id="{3F370977-325E-4DFF-A25B-0C4B45B57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100" y="3411538"/>
                <a:ext cx="128588" cy="28575"/>
              </a:xfrm>
              <a:custGeom>
                <a:avLst/>
                <a:gdLst>
                  <a:gd name="T0" fmla="*/ 2 w 244"/>
                  <a:gd name="T1" fmla="*/ 0 h 55"/>
                  <a:gd name="T2" fmla="*/ 244 w 244"/>
                  <a:gd name="T3" fmla="*/ 11 h 55"/>
                  <a:gd name="T4" fmla="*/ 242 w 244"/>
                  <a:gd name="T5" fmla="*/ 55 h 55"/>
                  <a:gd name="T6" fmla="*/ 0 w 244"/>
                  <a:gd name="T7" fmla="*/ 43 h 55"/>
                  <a:gd name="T8" fmla="*/ 2 w 244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55">
                    <a:moveTo>
                      <a:pt x="2" y="0"/>
                    </a:moveTo>
                    <a:lnTo>
                      <a:pt x="244" y="11"/>
                    </a:lnTo>
                    <a:lnTo>
                      <a:pt x="242" y="55"/>
                    </a:lnTo>
                    <a:lnTo>
                      <a:pt x="0" y="4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 235">
                <a:extLst>
                  <a:ext uri="{FF2B5EF4-FFF2-40B4-BE49-F238E27FC236}">
                    <a16:creationId xmlns:a16="http://schemas.microsoft.com/office/drawing/2014/main" id="{850F9A2D-848F-4ECD-A86D-7B4C55AC1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513" y="3457575"/>
                <a:ext cx="128588" cy="25400"/>
              </a:xfrm>
              <a:custGeom>
                <a:avLst/>
                <a:gdLst>
                  <a:gd name="T0" fmla="*/ 0 w 243"/>
                  <a:gd name="T1" fmla="*/ 0 h 48"/>
                  <a:gd name="T2" fmla="*/ 243 w 243"/>
                  <a:gd name="T3" fmla="*/ 6 h 48"/>
                  <a:gd name="T4" fmla="*/ 242 w 243"/>
                  <a:gd name="T5" fmla="*/ 48 h 48"/>
                  <a:gd name="T6" fmla="*/ 0 w 243"/>
                  <a:gd name="T7" fmla="*/ 43 h 48"/>
                  <a:gd name="T8" fmla="*/ 0 w 243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48">
                    <a:moveTo>
                      <a:pt x="0" y="0"/>
                    </a:moveTo>
                    <a:lnTo>
                      <a:pt x="243" y="6"/>
                    </a:lnTo>
                    <a:lnTo>
                      <a:pt x="242" y="48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eform 236">
                <a:extLst>
                  <a:ext uri="{FF2B5EF4-FFF2-40B4-BE49-F238E27FC236}">
                    <a16:creationId xmlns:a16="http://schemas.microsoft.com/office/drawing/2014/main" id="{18E6B49E-E718-40C3-BCF8-371B210FD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25" y="3503613"/>
                <a:ext cx="127000" cy="23813"/>
              </a:xfrm>
              <a:custGeom>
                <a:avLst/>
                <a:gdLst>
                  <a:gd name="T0" fmla="*/ 0 w 242"/>
                  <a:gd name="T1" fmla="*/ 1 h 45"/>
                  <a:gd name="T2" fmla="*/ 242 w 242"/>
                  <a:gd name="T3" fmla="*/ 0 h 45"/>
                  <a:gd name="T4" fmla="*/ 242 w 242"/>
                  <a:gd name="T5" fmla="*/ 43 h 45"/>
                  <a:gd name="T6" fmla="*/ 0 w 242"/>
                  <a:gd name="T7" fmla="*/ 45 h 45"/>
                  <a:gd name="T8" fmla="*/ 0 w 242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45">
                    <a:moveTo>
                      <a:pt x="0" y="1"/>
                    </a:moveTo>
                    <a:lnTo>
                      <a:pt x="242" y="0"/>
                    </a:lnTo>
                    <a:lnTo>
                      <a:pt x="242" y="43"/>
                    </a:lnTo>
                    <a:lnTo>
                      <a:pt x="0" y="4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 237">
                <a:extLst>
                  <a:ext uri="{FF2B5EF4-FFF2-40B4-BE49-F238E27FC236}">
                    <a16:creationId xmlns:a16="http://schemas.microsoft.com/office/drawing/2014/main" id="{B857A4B2-917C-42C6-9F30-8ADC27427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338" y="3546475"/>
                <a:ext cx="128588" cy="26988"/>
              </a:xfrm>
              <a:custGeom>
                <a:avLst/>
                <a:gdLst>
                  <a:gd name="T0" fmla="*/ 0 w 243"/>
                  <a:gd name="T1" fmla="*/ 7 h 51"/>
                  <a:gd name="T2" fmla="*/ 242 w 243"/>
                  <a:gd name="T3" fmla="*/ 0 h 51"/>
                  <a:gd name="T4" fmla="*/ 243 w 243"/>
                  <a:gd name="T5" fmla="*/ 43 h 51"/>
                  <a:gd name="T6" fmla="*/ 1 w 243"/>
                  <a:gd name="T7" fmla="*/ 51 h 51"/>
                  <a:gd name="T8" fmla="*/ 0 w 243"/>
                  <a:gd name="T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51">
                    <a:moveTo>
                      <a:pt x="0" y="7"/>
                    </a:moveTo>
                    <a:lnTo>
                      <a:pt x="242" y="0"/>
                    </a:lnTo>
                    <a:lnTo>
                      <a:pt x="243" y="43"/>
                    </a:lnTo>
                    <a:lnTo>
                      <a:pt x="1" y="51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 238">
                <a:extLst>
                  <a:ext uri="{FF2B5EF4-FFF2-40B4-BE49-F238E27FC236}">
                    <a16:creationId xmlns:a16="http://schemas.microsoft.com/office/drawing/2014/main" id="{74786ED9-357C-4813-9B4A-A5524FA9B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25" y="3589338"/>
                <a:ext cx="128588" cy="30163"/>
              </a:xfrm>
              <a:custGeom>
                <a:avLst/>
                <a:gdLst>
                  <a:gd name="T0" fmla="*/ 0 w 245"/>
                  <a:gd name="T1" fmla="*/ 14 h 56"/>
                  <a:gd name="T2" fmla="*/ 242 w 245"/>
                  <a:gd name="T3" fmla="*/ 0 h 56"/>
                  <a:gd name="T4" fmla="*/ 245 w 245"/>
                  <a:gd name="T5" fmla="*/ 42 h 56"/>
                  <a:gd name="T6" fmla="*/ 3 w 245"/>
                  <a:gd name="T7" fmla="*/ 56 h 56"/>
                  <a:gd name="T8" fmla="*/ 0 w 245"/>
                  <a:gd name="T9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56">
                    <a:moveTo>
                      <a:pt x="0" y="14"/>
                    </a:moveTo>
                    <a:lnTo>
                      <a:pt x="242" y="0"/>
                    </a:lnTo>
                    <a:lnTo>
                      <a:pt x="245" y="42"/>
                    </a:lnTo>
                    <a:lnTo>
                      <a:pt x="3" y="5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Freeform 239">
                <a:extLst>
                  <a:ext uri="{FF2B5EF4-FFF2-40B4-BE49-F238E27FC236}">
                    <a16:creationId xmlns:a16="http://schemas.microsoft.com/office/drawing/2014/main" id="{BBF065B4-601B-41A7-B78D-90CCAC347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513" y="3632200"/>
                <a:ext cx="130175" cy="33338"/>
              </a:xfrm>
              <a:custGeom>
                <a:avLst/>
                <a:gdLst>
                  <a:gd name="T0" fmla="*/ 0 w 246"/>
                  <a:gd name="T1" fmla="*/ 21 h 64"/>
                  <a:gd name="T2" fmla="*/ 242 w 246"/>
                  <a:gd name="T3" fmla="*/ 0 h 64"/>
                  <a:gd name="T4" fmla="*/ 246 w 246"/>
                  <a:gd name="T5" fmla="*/ 44 h 64"/>
                  <a:gd name="T6" fmla="*/ 4 w 246"/>
                  <a:gd name="T7" fmla="*/ 64 h 64"/>
                  <a:gd name="T8" fmla="*/ 0 w 246"/>
                  <a:gd name="T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64">
                    <a:moveTo>
                      <a:pt x="0" y="21"/>
                    </a:moveTo>
                    <a:lnTo>
                      <a:pt x="242" y="0"/>
                    </a:lnTo>
                    <a:lnTo>
                      <a:pt x="246" y="44"/>
                    </a:lnTo>
                    <a:lnTo>
                      <a:pt x="4" y="64"/>
                    </a:ln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 240">
                <a:extLst>
                  <a:ext uri="{FF2B5EF4-FFF2-40B4-BE49-F238E27FC236}">
                    <a16:creationId xmlns:a16="http://schemas.microsoft.com/office/drawing/2014/main" id="{38FF04F6-8B4F-4935-ADE1-0699DF642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3675063"/>
                <a:ext cx="130175" cy="38100"/>
              </a:xfrm>
              <a:custGeom>
                <a:avLst/>
                <a:gdLst>
                  <a:gd name="T0" fmla="*/ 0 w 246"/>
                  <a:gd name="T1" fmla="*/ 27 h 71"/>
                  <a:gd name="T2" fmla="*/ 241 w 246"/>
                  <a:gd name="T3" fmla="*/ 0 h 71"/>
                  <a:gd name="T4" fmla="*/ 246 w 246"/>
                  <a:gd name="T5" fmla="*/ 44 h 71"/>
                  <a:gd name="T6" fmla="*/ 4 w 246"/>
                  <a:gd name="T7" fmla="*/ 71 h 71"/>
                  <a:gd name="T8" fmla="*/ 0 w 246"/>
                  <a:gd name="T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71">
                    <a:moveTo>
                      <a:pt x="0" y="27"/>
                    </a:moveTo>
                    <a:lnTo>
                      <a:pt x="241" y="0"/>
                    </a:lnTo>
                    <a:lnTo>
                      <a:pt x="246" y="44"/>
                    </a:lnTo>
                    <a:lnTo>
                      <a:pt x="4" y="71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 241">
                <a:extLst>
                  <a:ext uri="{FF2B5EF4-FFF2-40B4-BE49-F238E27FC236}">
                    <a16:creationId xmlns:a16="http://schemas.microsoft.com/office/drawing/2014/main" id="{EC17C0AB-F99D-4C82-9E51-2FCE67249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863" y="3717925"/>
                <a:ext cx="130175" cy="41275"/>
              </a:xfrm>
              <a:custGeom>
                <a:avLst/>
                <a:gdLst>
                  <a:gd name="T0" fmla="*/ 0 w 246"/>
                  <a:gd name="T1" fmla="*/ 33 h 77"/>
                  <a:gd name="T2" fmla="*/ 241 w 246"/>
                  <a:gd name="T3" fmla="*/ 0 h 77"/>
                  <a:gd name="T4" fmla="*/ 246 w 246"/>
                  <a:gd name="T5" fmla="*/ 43 h 77"/>
                  <a:gd name="T6" fmla="*/ 5 w 246"/>
                  <a:gd name="T7" fmla="*/ 77 h 77"/>
                  <a:gd name="T8" fmla="*/ 0 w 246"/>
                  <a:gd name="T9" fmla="*/ 3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77">
                    <a:moveTo>
                      <a:pt x="0" y="33"/>
                    </a:moveTo>
                    <a:lnTo>
                      <a:pt x="241" y="0"/>
                    </a:lnTo>
                    <a:lnTo>
                      <a:pt x="246" y="43"/>
                    </a:lnTo>
                    <a:lnTo>
                      <a:pt x="5" y="77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 242">
                <a:extLst>
                  <a:ext uri="{FF2B5EF4-FFF2-40B4-BE49-F238E27FC236}">
                    <a16:creationId xmlns:a16="http://schemas.microsoft.com/office/drawing/2014/main" id="{7AC85D36-6058-4F11-8E72-CEDC3DBFE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3" y="3760788"/>
                <a:ext cx="130175" cy="44450"/>
              </a:xfrm>
              <a:custGeom>
                <a:avLst/>
                <a:gdLst>
                  <a:gd name="T0" fmla="*/ 0 w 246"/>
                  <a:gd name="T1" fmla="*/ 39 h 83"/>
                  <a:gd name="T2" fmla="*/ 240 w 246"/>
                  <a:gd name="T3" fmla="*/ 0 h 83"/>
                  <a:gd name="T4" fmla="*/ 246 w 246"/>
                  <a:gd name="T5" fmla="*/ 43 h 83"/>
                  <a:gd name="T6" fmla="*/ 6 w 246"/>
                  <a:gd name="T7" fmla="*/ 83 h 83"/>
                  <a:gd name="T8" fmla="*/ 0 w 246"/>
                  <a:gd name="T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83">
                    <a:moveTo>
                      <a:pt x="0" y="39"/>
                    </a:moveTo>
                    <a:lnTo>
                      <a:pt x="240" y="0"/>
                    </a:lnTo>
                    <a:lnTo>
                      <a:pt x="246" y="43"/>
                    </a:lnTo>
                    <a:lnTo>
                      <a:pt x="6" y="83"/>
                    </a:lnTo>
                    <a:lnTo>
                      <a:pt x="0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 243">
                <a:extLst>
                  <a:ext uri="{FF2B5EF4-FFF2-40B4-BE49-F238E27FC236}">
                    <a16:creationId xmlns:a16="http://schemas.microsoft.com/office/drawing/2014/main" id="{92364B8A-7BC3-4DAA-A147-E141AD623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563" y="3803650"/>
                <a:ext cx="130175" cy="46038"/>
              </a:xfrm>
              <a:custGeom>
                <a:avLst/>
                <a:gdLst>
                  <a:gd name="T0" fmla="*/ 0 w 246"/>
                  <a:gd name="T1" fmla="*/ 46 h 89"/>
                  <a:gd name="T2" fmla="*/ 237 w 246"/>
                  <a:gd name="T3" fmla="*/ 0 h 89"/>
                  <a:gd name="T4" fmla="*/ 246 w 246"/>
                  <a:gd name="T5" fmla="*/ 43 h 89"/>
                  <a:gd name="T6" fmla="*/ 8 w 246"/>
                  <a:gd name="T7" fmla="*/ 89 h 89"/>
                  <a:gd name="T8" fmla="*/ 0 w 246"/>
                  <a:gd name="T9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89">
                    <a:moveTo>
                      <a:pt x="0" y="46"/>
                    </a:moveTo>
                    <a:lnTo>
                      <a:pt x="237" y="0"/>
                    </a:lnTo>
                    <a:lnTo>
                      <a:pt x="246" y="43"/>
                    </a:lnTo>
                    <a:lnTo>
                      <a:pt x="8" y="89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 244">
                <a:extLst>
                  <a:ext uri="{FF2B5EF4-FFF2-40B4-BE49-F238E27FC236}">
                    <a16:creationId xmlns:a16="http://schemas.microsoft.com/office/drawing/2014/main" id="{EF44ACDA-F3CB-44D7-A19D-D11FD9B1D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500" y="3844925"/>
                <a:ext cx="130175" cy="50800"/>
              </a:xfrm>
              <a:custGeom>
                <a:avLst/>
                <a:gdLst>
                  <a:gd name="T0" fmla="*/ 0 w 246"/>
                  <a:gd name="T1" fmla="*/ 52 h 96"/>
                  <a:gd name="T2" fmla="*/ 237 w 246"/>
                  <a:gd name="T3" fmla="*/ 0 h 96"/>
                  <a:gd name="T4" fmla="*/ 246 w 246"/>
                  <a:gd name="T5" fmla="*/ 43 h 96"/>
                  <a:gd name="T6" fmla="*/ 9 w 246"/>
                  <a:gd name="T7" fmla="*/ 96 h 96"/>
                  <a:gd name="T8" fmla="*/ 0 w 246"/>
                  <a:gd name="T9" fmla="*/ 5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96">
                    <a:moveTo>
                      <a:pt x="0" y="52"/>
                    </a:moveTo>
                    <a:lnTo>
                      <a:pt x="237" y="0"/>
                    </a:lnTo>
                    <a:lnTo>
                      <a:pt x="246" y="43"/>
                    </a:lnTo>
                    <a:lnTo>
                      <a:pt x="9" y="96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 245">
                <a:extLst>
                  <a:ext uri="{FF2B5EF4-FFF2-40B4-BE49-F238E27FC236}">
                    <a16:creationId xmlns:a16="http://schemas.microsoft.com/office/drawing/2014/main" id="{BD27AA4C-2B74-4BC1-B83F-EC2993764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438" y="3887788"/>
                <a:ext cx="130175" cy="53975"/>
              </a:xfrm>
              <a:custGeom>
                <a:avLst/>
                <a:gdLst>
                  <a:gd name="T0" fmla="*/ 0 w 246"/>
                  <a:gd name="T1" fmla="*/ 57 h 100"/>
                  <a:gd name="T2" fmla="*/ 235 w 246"/>
                  <a:gd name="T3" fmla="*/ 0 h 100"/>
                  <a:gd name="T4" fmla="*/ 246 w 246"/>
                  <a:gd name="T5" fmla="*/ 42 h 100"/>
                  <a:gd name="T6" fmla="*/ 10 w 246"/>
                  <a:gd name="T7" fmla="*/ 100 h 100"/>
                  <a:gd name="T8" fmla="*/ 0 w 246"/>
                  <a:gd name="T9" fmla="*/ 5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00">
                    <a:moveTo>
                      <a:pt x="0" y="57"/>
                    </a:moveTo>
                    <a:lnTo>
                      <a:pt x="235" y="0"/>
                    </a:lnTo>
                    <a:lnTo>
                      <a:pt x="246" y="42"/>
                    </a:lnTo>
                    <a:lnTo>
                      <a:pt x="10" y="100"/>
                    </a:lnTo>
                    <a:lnTo>
                      <a:pt x="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 246">
                <a:extLst>
                  <a:ext uri="{FF2B5EF4-FFF2-40B4-BE49-F238E27FC236}">
                    <a16:creationId xmlns:a16="http://schemas.microsoft.com/office/drawing/2014/main" id="{0C6BF9A0-0E98-49D8-83DF-689B0B4DD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0550" y="3930650"/>
                <a:ext cx="128588" cy="55563"/>
              </a:xfrm>
              <a:custGeom>
                <a:avLst/>
                <a:gdLst>
                  <a:gd name="T0" fmla="*/ 0 w 245"/>
                  <a:gd name="T1" fmla="*/ 64 h 106"/>
                  <a:gd name="T2" fmla="*/ 233 w 245"/>
                  <a:gd name="T3" fmla="*/ 0 h 106"/>
                  <a:gd name="T4" fmla="*/ 245 w 245"/>
                  <a:gd name="T5" fmla="*/ 41 h 106"/>
                  <a:gd name="T6" fmla="*/ 11 w 245"/>
                  <a:gd name="T7" fmla="*/ 106 h 106"/>
                  <a:gd name="T8" fmla="*/ 0 w 245"/>
                  <a:gd name="T9" fmla="*/ 6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06">
                    <a:moveTo>
                      <a:pt x="0" y="64"/>
                    </a:moveTo>
                    <a:lnTo>
                      <a:pt x="233" y="0"/>
                    </a:lnTo>
                    <a:lnTo>
                      <a:pt x="245" y="41"/>
                    </a:lnTo>
                    <a:lnTo>
                      <a:pt x="11" y="106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 247">
                <a:extLst>
                  <a:ext uri="{FF2B5EF4-FFF2-40B4-BE49-F238E27FC236}">
                    <a16:creationId xmlns:a16="http://schemas.microsoft.com/office/drawing/2014/main" id="{452EAA94-D31C-4271-8B8B-FAC755648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5" y="3971925"/>
                <a:ext cx="130175" cy="58738"/>
              </a:xfrm>
              <a:custGeom>
                <a:avLst/>
                <a:gdLst>
                  <a:gd name="T0" fmla="*/ 0 w 245"/>
                  <a:gd name="T1" fmla="*/ 71 h 113"/>
                  <a:gd name="T2" fmla="*/ 234 w 245"/>
                  <a:gd name="T3" fmla="*/ 0 h 113"/>
                  <a:gd name="T4" fmla="*/ 245 w 245"/>
                  <a:gd name="T5" fmla="*/ 41 h 113"/>
                  <a:gd name="T6" fmla="*/ 13 w 245"/>
                  <a:gd name="T7" fmla="*/ 113 h 113"/>
                  <a:gd name="T8" fmla="*/ 0 w 245"/>
                  <a:gd name="T9" fmla="*/ 7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13">
                    <a:moveTo>
                      <a:pt x="0" y="71"/>
                    </a:moveTo>
                    <a:lnTo>
                      <a:pt x="234" y="0"/>
                    </a:lnTo>
                    <a:lnTo>
                      <a:pt x="245" y="41"/>
                    </a:lnTo>
                    <a:lnTo>
                      <a:pt x="13" y="113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248">
                <a:extLst>
                  <a:ext uri="{FF2B5EF4-FFF2-40B4-BE49-F238E27FC236}">
                    <a16:creationId xmlns:a16="http://schemas.microsoft.com/office/drawing/2014/main" id="{4F59C6C0-AA78-4662-818B-B8DED56C1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4363" y="4013200"/>
                <a:ext cx="128588" cy="63500"/>
              </a:xfrm>
              <a:custGeom>
                <a:avLst/>
                <a:gdLst>
                  <a:gd name="T0" fmla="*/ 0 w 243"/>
                  <a:gd name="T1" fmla="*/ 77 h 120"/>
                  <a:gd name="T2" fmla="*/ 229 w 243"/>
                  <a:gd name="T3" fmla="*/ 0 h 120"/>
                  <a:gd name="T4" fmla="*/ 243 w 243"/>
                  <a:gd name="T5" fmla="*/ 41 h 120"/>
                  <a:gd name="T6" fmla="*/ 13 w 243"/>
                  <a:gd name="T7" fmla="*/ 120 h 120"/>
                  <a:gd name="T8" fmla="*/ 0 w 243"/>
                  <a:gd name="T9" fmla="*/ 7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120">
                    <a:moveTo>
                      <a:pt x="0" y="77"/>
                    </a:moveTo>
                    <a:lnTo>
                      <a:pt x="229" y="0"/>
                    </a:lnTo>
                    <a:lnTo>
                      <a:pt x="243" y="41"/>
                    </a:lnTo>
                    <a:lnTo>
                      <a:pt x="13" y="120"/>
                    </a:lnTo>
                    <a:lnTo>
                      <a:pt x="0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 249">
                <a:extLst>
                  <a:ext uri="{FF2B5EF4-FFF2-40B4-BE49-F238E27FC236}">
                    <a16:creationId xmlns:a16="http://schemas.microsoft.com/office/drawing/2014/main" id="{E8F7EA6F-39AB-45FF-8727-956FB8C83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063" y="4054475"/>
                <a:ext cx="128588" cy="65088"/>
              </a:xfrm>
              <a:custGeom>
                <a:avLst/>
                <a:gdLst>
                  <a:gd name="T0" fmla="*/ 0 w 242"/>
                  <a:gd name="T1" fmla="*/ 83 h 124"/>
                  <a:gd name="T2" fmla="*/ 228 w 242"/>
                  <a:gd name="T3" fmla="*/ 0 h 124"/>
                  <a:gd name="T4" fmla="*/ 242 w 242"/>
                  <a:gd name="T5" fmla="*/ 39 h 124"/>
                  <a:gd name="T6" fmla="*/ 14 w 242"/>
                  <a:gd name="T7" fmla="*/ 124 h 124"/>
                  <a:gd name="T8" fmla="*/ 0 w 242"/>
                  <a:gd name="T9" fmla="*/ 8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0" y="83"/>
                    </a:moveTo>
                    <a:lnTo>
                      <a:pt x="228" y="0"/>
                    </a:lnTo>
                    <a:lnTo>
                      <a:pt x="242" y="39"/>
                    </a:lnTo>
                    <a:lnTo>
                      <a:pt x="14" y="12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 250">
                <a:extLst>
                  <a:ext uri="{FF2B5EF4-FFF2-40B4-BE49-F238E27FC236}">
                    <a16:creationId xmlns:a16="http://schemas.microsoft.com/office/drawing/2014/main" id="{BED8DCF1-FD0B-4B5E-99D3-844C0B8C3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1350" y="4094163"/>
                <a:ext cx="128588" cy="69850"/>
              </a:xfrm>
              <a:custGeom>
                <a:avLst/>
                <a:gdLst>
                  <a:gd name="T0" fmla="*/ 0 w 242"/>
                  <a:gd name="T1" fmla="*/ 89 h 130"/>
                  <a:gd name="T2" fmla="*/ 227 w 242"/>
                  <a:gd name="T3" fmla="*/ 0 h 130"/>
                  <a:gd name="T4" fmla="*/ 242 w 242"/>
                  <a:gd name="T5" fmla="*/ 40 h 130"/>
                  <a:gd name="T6" fmla="*/ 16 w 242"/>
                  <a:gd name="T7" fmla="*/ 130 h 130"/>
                  <a:gd name="T8" fmla="*/ 0 w 242"/>
                  <a:gd name="T9" fmla="*/ 8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30">
                    <a:moveTo>
                      <a:pt x="0" y="89"/>
                    </a:moveTo>
                    <a:lnTo>
                      <a:pt x="227" y="0"/>
                    </a:lnTo>
                    <a:lnTo>
                      <a:pt x="242" y="40"/>
                    </a:lnTo>
                    <a:lnTo>
                      <a:pt x="16" y="130"/>
                    </a:lnTo>
                    <a:lnTo>
                      <a:pt x="0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 251">
                <a:extLst>
                  <a:ext uri="{FF2B5EF4-FFF2-40B4-BE49-F238E27FC236}">
                    <a16:creationId xmlns:a16="http://schemas.microsoft.com/office/drawing/2014/main" id="{2EA2E185-74C8-424A-9BBC-148D0C154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225" y="4135438"/>
                <a:ext cx="127000" cy="71438"/>
              </a:xfrm>
              <a:custGeom>
                <a:avLst/>
                <a:gdLst>
                  <a:gd name="T0" fmla="*/ 0 w 241"/>
                  <a:gd name="T1" fmla="*/ 96 h 136"/>
                  <a:gd name="T2" fmla="*/ 224 w 241"/>
                  <a:gd name="T3" fmla="*/ 0 h 136"/>
                  <a:gd name="T4" fmla="*/ 241 w 241"/>
                  <a:gd name="T5" fmla="*/ 40 h 136"/>
                  <a:gd name="T6" fmla="*/ 16 w 241"/>
                  <a:gd name="T7" fmla="*/ 136 h 136"/>
                  <a:gd name="T8" fmla="*/ 0 w 241"/>
                  <a:gd name="T9" fmla="*/ 9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136">
                    <a:moveTo>
                      <a:pt x="0" y="96"/>
                    </a:moveTo>
                    <a:lnTo>
                      <a:pt x="224" y="0"/>
                    </a:lnTo>
                    <a:lnTo>
                      <a:pt x="241" y="40"/>
                    </a:lnTo>
                    <a:lnTo>
                      <a:pt x="16" y="136"/>
                    </a:lnTo>
                    <a:lnTo>
                      <a:pt x="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 252">
                <a:extLst>
                  <a:ext uri="{FF2B5EF4-FFF2-40B4-BE49-F238E27FC236}">
                    <a16:creationId xmlns:a16="http://schemas.microsoft.com/office/drawing/2014/main" id="{4F359607-0BC0-41A8-B509-231D9130C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8" y="4175125"/>
                <a:ext cx="125413" cy="74613"/>
              </a:xfrm>
              <a:custGeom>
                <a:avLst/>
                <a:gdLst>
                  <a:gd name="T0" fmla="*/ 0 w 239"/>
                  <a:gd name="T1" fmla="*/ 101 h 141"/>
                  <a:gd name="T2" fmla="*/ 221 w 239"/>
                  <a:gd name="T3" fmla="*/ 0 h 141"/>
                  <a:gd name="T4" fmla="*/ 239 w 239"/>
                  <a:gd name="T5" fmla="*/ 39 h 141"/>
                  <a:gd name="T6" fmla="*/ 18 w 239"/>
                  <a:gd name="T7" fmla="*/ 141 h 141"/>
                  <a:gd name="T8" fmla="*/ 0 w 239"/>
                  <a:gd name="T9" fmla="*/ 10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41">
                    <a:moveTo>
                      <a:pt x="0" y="101"/>
                    </a:moveTo>
                    <a:lnTo>
                      <a:pt x="221" y="0"/>
                    </a:lnTo>
                    <a:lnTo>
                      <a:pt x="239" y="39"/>
                    </a:lnTo>
                    <a:lnTo>
                      <a:pt x="18" y="141"/>
                    </a:lnTo>
                    <a:lnTo>
                      <a:pt x="0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 253">
                <a:extLst>
                  <a:ext uri="{FF2B5EF4-FFF2-40B4-BE49-F238E27FC236}">
                    <a16:creationId xmlns:a16="http://schemas.microsoft.com/office/drawing/2014/main" id="{A5274E97-BA44-4E19-ACD4-24438F8D7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150" y="4214813"/>
                <a:ext cx="125413" cy="77788"/>
              </a:xfrm>
              <a:custGeom>
                <a:avLst/>
                <a:gdLst>
                  <a:gd name="T0" fmla="*/ 0 w 237"/>
                  <a:gd name="T1" fmla="*/ 108 h 147"/>
                  <a:gd name="T2" fmla="*/ 218 w 237"/>
                  <a:gd name="T3" fmla="*/ 0 h 147"/>
                  <a:gd name="T4" fmla="*/ 237 w 237"/>
                  <a:gd name="T5" fmla="*/ 40 h 147"/>
                  <a:gd name="T6" fmla="*/ 18 w 237"/>
                  <a:gd name="T7" fmla="*/ 147 h 147"/>
                  <a:gd name="T8" fmla="*/ 0 w 237"/>
                  <a:gd name="T9" fmla="*/ 10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47">
                    <a:moveTo>
                      <a:pt x="0" y="108"/>
                    </a:moveTo>
                    <a:lnTo>
                      <a:pt x="218" y="0"/>
                    </a:lnTo>
                    <a:lnTo>
                      <a:pt x="237" y="40"/>
                    </a:lnTo>
                    <a:lnTo>
                      <a:pt x="18" y="147"/>
                    </a:lnTo>
                    <a:lnTo>
                      <a:pt x="0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 254">
                <a:extLst>
                  <a:ext uri="{FF2B5EF4-FFF2-40B4-BE49-F238E27FC236}">
                    <a16:creationId xmlns:a16="http://schemas.microsoft.com/office/drawing/2014/main" id="{43CC7CBE-D706-43B4-9CDE-40A479A9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4252913"/>
                <a:ext cx="125413" cy="80963"/>
              </a:xfrm>
              <a:custGeom>
                <a:avLst/>
                <a:gdLst>
                  <a:gd name="T0" fmla="*/ 0 w 236"/>
                  <a:gd name="T1" fmla="*/ 113 h 152"/>
                  <a:gd name="T2" fmla="*/ 215 w 236"/>
                  <a:gd name="T3" fmla="*/ 0 h 152"/>
                  <a:gd name="T4" fmla="*/ 236 w 236"/>
                  <a:gd name="T5" fmla="*/ 39 h 152"/>
                  <a:gd name="T6" fmla="*/ 19 w 236"/>
                  <a:gd name="T7" fmla="*/ 152 h 152"/>
                  <a:gd name="T8" fmla="*/ 0 w 236"/>
                  <a:gd name="T9" fmla="*/ 11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2">
                    <a:moveTo>
                      <a:pt x="0" y="113"/>
                    </a:moveTo>
                    <a:lnTo>
                      <a:pt x="215" y="0"/>
                    </a:lnTo>
                    <a:lnTo>
                      <a:pt x="236" y="39"/>
                    </a:lnTo>
                    <a:lnTo>
                      <a:pt x="19" y="152"/>
                    </a:lnTo>
                    <a:lnTo>
                      <a:pt x="0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 255">
                <a:extLst>
                  <a:ext uri="{FF2B5EF4-FFF2-40B4-BE49-F238E27FC236}">
                    <a16:creationId xmlns:a16="http://schemas.microsoft.com/office/drawing/2014/main" id="{9DE8E6C5-B927-49F9-8738-2218A01D3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1838" y="4292600"/>
                <a:ext cx="123825" cy="82550"/>
              </a:xfrm>
              <a:custGeom>
                <a:avLst/>
                <a:gdLst>
                  <a:gd name="T0" fmla="*/ 0 w 233"/>
                  <a:gd name="T1" fmla="*/ 120 h 157"/>
                  <a:gd name="T2" fmla="*/ 212 w 233"/>
                  <a:gd name="T3" fmla="*/ 0 h 157"/>
                  <a:gd name="T4" fmla="*/ 233 w 233"/>
                  <a:gd name="T5" fmla="*/ 39 h 157"/>
                  <a:gd name="T6" fmla="*/ 20 w 233"/>
                  <a:gd name="T7" fmla="*/ 157 h 157"/>
                  <a:gd name="T8" fmla="*/ 0 w 233"/>
                  <a:gd name="T9" fmla="*/ 12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57">
                    <a:moveTo>
                      <a:pt x="0" y="120"/>
                    </a:moveTo>
                    <a:lnTo>
                      <a:pt x="212" y="0"/>
                    </a:lnTo>
                    <a:lnTo>
                      <a:pt x="233" y="39"/>
                    </a:lnTo>
                    <a:lnTo>
                      <a:pt x="20" y="157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256">
                <a:extLst>
                  <a:ext uri="{FF2B5EF4-FFF2-40B4-BE49-F238E27FC236}">
                    <a16:creationId xmlns:a16="http://schemas.microsoft.com/office/drawing/2014/main" id="{8CDC4B56-AA61-4C66-AE5F-FF71A1CE8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475" y="4330700"/>
                <a:ext cx="122238" cy="85725"/>
              </a:xfrm>
              <a:custGeom>
                <a:avLst/>
                <a:gdLst>
                  <a:gd name="T0" fmla="*/ 0 w 231"/>
                  <a:gd name="T1" fmla="*/ 125 h 162"/>
                  <a:gd name="T2" fmla="*/ 211 w 231"/>
                  <a:gd name="T3" fmla="*/ 0 h 162"/>
                  <a:gd name="T4" fmla="*/ 231 w 231"/>
                  <a:gd name="T5" fmla="*/ 37 h 162"/>
                  <a:gd name="T6" fmla="*/ 22 w 231"/>
                  <a:gd name="T7" fmla="*/ 162 h 162"/>
                  <a:gd name="T8" fmla="*/ 0 w 231"/>
                  <a:gd name="T9" fmla="*/ 12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62">
                    <a:moveTo>
                      <a:pt x="0" y="125"/>
                    </a:moveTo>
                    <a:lnTo>
                      <a:pt x="211" y="0"/>
                    </a:lnTo>
                    <a:lnTo>
                      <a:pt x="231" y="37"/>
                    </a:lnTo>
                    <a:lnTo>
                      <a:pt x="22" y="162"/>
                    </a:lnTo>
                    <a:lnTo>
                      <a:pt x="0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 257">
                <a:extLst>
                  <a:ext uri="{FF2B5EF4-FFF2-40B4-BE49-F238E27FC236}">
                    <a16:creationId xmlns:a16="http://schemas.microsoft.com/office/drawing/2014/main" id="{90C03329-F12E-4431-A9D1-7D662A5AD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700" y="4367213"/>
                <a:ext cx="120650" cy="88900"/>
              </a:xfrm>
              <a:custGeom>
                <a:avLst/>
                <a:gdLst>
                  <a:gd name="T0" fmla="*/ 0 w 228"/>
                  <a:gd name="T1" fmla="*/ 130 h 168"/>
                  <a:gd name="T2" fmla="*/ 206 w 228"/>
                  <a:gd name="T3" fmla="*/ 0 h 168"/>
                  <a:gd name="T4" fmla="*/ 228 w 228"/>
                  <a:gd name="T5" fmla="*/ 37 h 168"/>
                  <a:gd name="T6" fmla="*/ 23 w 228"/>
                  <a:gd name="T7" fmla="*/ 168 h 168"/>
                  <a:gd name="T8" fmla="*/ 0 w 228"/>
                  <a:gd name="T9" fmla="*/ 13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68">
                    <a:moveTo>
                      <a:pt x="0" y="130"/>
                    </a:moveTo>
                    <a:lnTo>
                      <a:pt x="206" y="0"/>
                    </a:lnTo>
                    <a:lnTo>
                      <a:pt x="228" y="37"/>
                    </a:lnTo>
                    <a:lnTo>
                      <a:pt x="23" y="168"/>
                    </a:lnTo>
                    <a:lnTo>
                      <a:pt x="0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 258">
                <a:extLst>
                  <a:ext uri="{FF2B5EF4-FFF2-40B4-BE49-F238E27FC236}">
                    <a16:creationId xmlns:a16="http://schemas.microsoft.com/office/drawing/2014/main" id="{894103FB-8A4C-4F86-A742-C335D2856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513" y="4405313"/>
                <a:ext cx="119063" cy="90488"/>
              </a:xfrm>
              <a:custGeom>
                <a:avLst/>
                <a:gdLst>
                  <a:gd name="T0" fmla="*/ 0 w 227"/>
                  <a:gd name="T1" fmla="*/ 136 h 172"/>
                  <a:gd name="T2" fmla="*/ 204 w 227"/>
                  <a:gd name="T3" fmla="*/ 0 h 172"/>
                  <a:gd name="T4" fmla="*/ 227 w 227"/>
                  <a:gd name="T5" fmla="*/ 36 h 172"/>
                  <a:gd name="T6" fmla="*/ 25 w 227"/>
                  <a:gd name="T7" fmla="*/ 172 h 172"/>
                  <a:gd name="T8" fmla="*/ 0 w 227"/>
                  <a:gd name="T9" fmla="*/ 13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72">
                    <a:moveTo>
                      <a:pt x="0" y="136"/>
                    </a:moveTo>
                    <a:lnTo>
                      <a:pt x="204" y="0"/>
                    </a:lnTo>
                    <a:lnTo>
                      <a:pt x="227" y="36"/>
                    </a:lnTo>
                    <a:lnTo>
                      <a:pt x="25" y="172"/>
                    </a:lnTo>
                    <a:lnTo>
                      <a:pt x="0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Freeform 259">
                <a:extLst>
                  <a:ext uri="{FF2B5EF4-FFF2-40B4-BE49-F238E27FC236}">
                    <a16:creationId xmlns:a16="http://schemas.microsoft.com/office/drawing/2014/main" id="{E62BD776-1D3C-401F-9468-C7D21655A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2325" y="4441825"/>
                <a:ext cx="119063" cy="92075"/>
              </a:xfrm>
              <a:custGeom>
                <a:avLst/>
                <a:gdLst>
                  <a:gd name="T0" fmla="*/ 0 w 225"/>
                  <a:gd name="T1" fmla="*/ 140 h 176"/>
                  <a:gd name="T2" fmla="*/ 200 w 225"/>
                  <a:gd name="T3" fmla="*/ 0 h 176"/>
                  <a:gd name="T4" fmla="*/ 225 w 225"/>
                  <a:gd name="T5" fmla="*/ 36 h 176"/>
                  <a:gd name="T6" fmla="*/ 25 w 225"/>
                  <a:gd name="T7" fmla="*/ 176 h 176"/>
                  <a:gd name="T8" fmla="*/ 0 w 225"/>
                  <a:gd name="T9" fmla="*/ 14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76">
                    <a:moveTo>
                      <a:pt x="0" y="140"/>
                    </a:moveTo>
                    <a:lnTo>
                      <a:pt x="200" y="0"/>
                    </a:lnTo>
                    <a:lnTo>
                      <a:pt x="225" y="36"/>
                    </a:lnTo>
                    <a:lnTo>
                      <a:pt x="25" y="176"/>
                    </a:lnTo>
                    <a:lnTo>
                      <a:pt x="0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Freeform 260">
                <a:extLst>
                  <a:ext uri="{FF2B5EF4-FFF2-40B4-BE49-F238E27FC236}">
                    <a16:creationId xmlns:a16="http://schemas.microsoft.com/office/drawing/2014/main" id="{C181C8D2-4CFF-4016-A3CC-0858F710F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476750"/>
                <a:ext cx="117475" cy="96838"/>
              </a:xfrm>
              <a:custGeom>
                <a:avLst/>
                <a:gdLst>
                  <a:gd name="T0" fmla="*/ 0 w 220"/>
                  <a:gd name="T1" fmla="*/ 146 h 182"/>
                  <a:gd name="T2" fmla="*/ 195 w 220"/>
                  <a:gd name="T3" fmla="*/ 0 h 182"/>
                  <a:gd name="T4" fmla="*/ 220 w 220"/>
                  <a:gd name="T5" fmla="*/ 36 h 182"/>
                  <a:gd name="T6" fmla="*/ 24 w 220"/>
                  <a:gd name="T7" fmla="*/ 182 h 182"/>
                  <a:gd name="T8" fmla="*/ 0 w 220"/>
                  <a:gd name="T9" fmla="*/ 14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82">
                    <a:moveTo>
                      <a:pt x="0" y="146"/>
                    </a:moveTo>
                    <a:lnTo>
                      <a:pt x="195" y="0"/>
                    </a:lnTo>
                    <a:lnTo>
                      <a:pt x="220" y="36"/>
                    </a:lnTo>
                    <a:lnTo>
                      <a:pt x="24" y="182"/>
                    </a:lnTo>
                    <a:lnTo>
                      <a:pt x="0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Freeform 261">
                <a:extLst>
                  <a:ext uri="{FF2B5EF4-FFF2-40B4-BE49-F238E27FC236}">
                    <a16:creationId xmlns:a16="http://schemas.microsoft.com/office/drawing/2014/main" id="{951DD261-42E1-491D-9E2E-A305F71FC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713" y="4511675"/>
                <a:ext cx="115888" cy="98425"/>
              </a:xfrm>
              <a:custGeom>
                <a:avLst/>
                <a:gdLst>
                  <a:gd name="T0" fmla="*/ 0 w 218"/>
                  <a:gd name="T1" fmla="*/ 151 h 186"/>
                  <a:gd name="T2" fmla="*/ 191 w 218"/>
                  <a:gd name="T3" fmla="*/ 0 h 186"/>
                  <a:gd name="T4" fmla="*/ 218 w 218"/>
                  <a:gd name="T5" fmla="*/ 34 h 186"/>
                  <a:gd name="T6" fmla="*/ 26 w 218"/>
                  <a:gd name="T7" fmla="*/ 186 h 186"/>
                  <a:gd name="T8" fmla="*/ 0 w 218"/>
                  <a:gd name="T9" fmla="*/ 15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86">
                    <a:moveTo>
                      <a:pt x="0" y="151"/>
                    </a:moveTo>
                    <a:lnTo>
                      <a:pt x="191" y="0"/>
                    </a:lnTo>
                    <a:lnTo>
                      <a:pt x="218" y="34"/>
                    </a:lnTo>
                    <a:lnTo>
                      <a:pt x="26" y="186"/>
                    </a:lnTo>
                    <a:lnTo>
                      <a:pt x="0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Freeform 262">
                <a:extLst>
                  <a:ext uri="{FF2B5EF4-FFF2-40B4-BE49-F238E27FC236}">
                    <a16:creationId xmlns:a16="http://schemas.microsoft.com/office/drawing/2014/main" id="{EE2EF88A-9F79-4CCD-8FFE-18AE64D2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0" y="4546600"/>
                <a:ext cx="112713" cy="100013"/>
              </a:xfrm>
              <a:custGeom>
                <a:avLst/>
                <a:gdLst>
                  <a:gd name="T0" fmla="*/ 0 w 214"/>
                  <a:gd name="T1" fmla="*/ 156 h 190"/>
                  <a:gd name="T2" fmla="*/ 187 w 214"/>
                  <a:gd name="T3" fmla="*/ 0 h 190"/>
                  <a:gd name="T4" fmla="*/ 214 w 214"/>
                  <a:gd name="T5" fmla="*/ 33 h 190"/>
                  <a:gd name="T6" fmla="*/ 27 w 214"/>
                  <a:gd name="T7" fmla="*/ 190 h 190"/>
                  <a:gd name="T8" fmla="*/ 0 w 214"/>
                  <a:gd name="T9" fmla="*/ 15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190">
                    <a:moveTo>
                      <a:pt x="0" y="156"/>
                    </a:moveTo>
                    <a:lnTo>
                      <a:pt x="187" y="0"/>
                    </a:lnTo>
                    <a:lnTo>
                      <a:pt x="214" y="33"/>
                    </a:lnTo>
                    <a:lnTo>
                      <a:pt x="27" y="190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 69">
                <a:extLst>
                  <a:ext uri="{FF2B5EF4-FFF2-40B4-BE49-F238E27FC236}">
                    <a16:creationId xmlns:a16="http://schemas.microsoft.com/office/drawing/2014/main" id="{3234445B-8F8C-400E-831D-3BCD245F9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838" y="5011738"/>
                <a:ext cx="74613" cy="127000"/>
              </a:xfrm>
              <a:custGeom>
                <a:avLst/>
                <a:gdLst>
                  <a:gd name="T0" fmla="*/ 0 w 142"/>
                  <a:gd name="T1" fmla="*/ 223 h 241"/>
                  <a:gd name="T2" fmla="*/ 103 w 142"/>
                  <a:gd name="T3" fmla="*/ 0 h 241"/>
                  <a:gd name="T4" fmla="*/ 142 w 142"/>
                  <a:gd name="T5" fmla="*/ 18 h 241"/>
                  <a:gd name="T6" fmla="*/ 38 w 142"/>
                  <a:gd name="T7" fmla="*/ 241 h 241"/>
                  <a:gd name="T8" fmla="*/ 0 w 142"/>
                  <a:gd name="T9" fmla="*/ 223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241">
                    <a:moveTo>
                      <a:pt x="0" y="223"/>
                    </a:moveTo>
                    <a:lnTo>
                      <a:pt x="103" y="0"/>
                    </a:lnTo>
                    <a:lnTo>
                      <a:pt x="142" y="18"/>
                    </a:lnTo>
                    <a:lnTo>
                      <a:pt x="38" y="241"/>
                    </a:lnTo>
                    <a:lnTo>
                      <a:pt x="0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3E30A46E-450C-41CF-98D9-796E0E5D8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3526" y="5030788"/>
                <a:ext cx="73025" cy="128588"/>
              </a:xfrm>
              <a:custGeom>
                <a:avLst/>
                <a:gdLst>
                  <a:gd name="T0" fmla="*/ 0 w 137"/>
                  <a:gd name="T1" fmla="*/ 226 h 244"/>
                  <a:gd name="T2" fmla="*/ 97 w 137"/>
                  <a:gd name="T3" fmla="*/ 0 h 244"/>
                  <a:gd name="T4" fmla="*/ 137 w 137"/>
                  <a:gd name="T5" fmla="*/ 17 h 244"/>
                  <a:gd name="T6" fmla="*/ 39 w 137"/>
                  <a:gd name="T7" fmla="*/ 244 h 244"/>
                  <a:gd name="T8" fmla="*/ 0 w 137"/>
                  <a:gd name="T9" fmla="*/ 22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244">
                    <a:moveTo>
                      <a:pt x="0" y="226"/>
                    </a:moveTo>
                    <a:lnTo>
                      <a:pt x="97" y="0"/>
                    </a:lnTo>
                    <a:lnTo>
                      <a:pt x="137" y="17"/>
                    </a:lnTo>
                    <a:lnTo>
                      <a:pt x="39" y="244"/>
                    </a:lnTo>
                    <a:lnTo>
                      <a:pt x="0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Freeform 71">
                <a:extLst>
                  <a:ext uri="{FF2B5EF4-FFF2-40B4-BE49-F238E27FC236}">
                    <a16:creationId xmlns:a16="http://schemas.microsoft.com/office/drawing/2014/main" id="{3AA13B79-08DB-4DDC-8D8F-3EB3FDE28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01" y="5048251"/>
                <a:ext cx="69850" cy="130175"/>
              </a:xfrm>
              <a:custGeom>
                <a:avLst/>
                <a:gdLst>
                  <a:gd name="T0" fmla="*/ 0 w 132"/>
                  <a:gd name="T1" fmla="*/ 230 h 245"/>
                  <a:gd name="T2" fmla="*/ 92 w 132"/>
                  <a:gd name="T3" fmla="*/ 0 h 245"/>
                  <a:gd name="T4" fmla="*/ 132 w 132"/>
                  <a:gd name="T5" fmla="*/ 17 h 245"/>
                  <a:gd name="T6" fmla="*/ 39 w 132"/>
                  <a:gd name="T7" fmla="*/ 245 h 245"/>
                  <a:gd name="T8" fmla="*/ 0 w 132"/>
                  <a:gd name="T9" fmla="*/ 23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45">
                    <a:moveTo>
                      <a:pt x="0" y="230"/>
                    </a:moveTo>
                    <a:lnTo>
                      <a:pt x="92" y="0"/>
                    </a:lnTo>
                    <a:lnTo>
                      <a:pt x="132" y="17"/>
                    </a:lnTo>
                    <a:lnTo>
                      <a:pt x="39" y="245"/>
                    </a:lnTo>
                    <a:lnTo>
                      <a:pt x="0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 72">
                <a:extLst>
                  <a:ext uri="{FF2B5EF4-FFF2-40B4-BE49-F238E27FC236}">
                    <a16:creationId xmlns:a16="http://schemas.microsoft.com/office/drawing/2014/main" id="{4E971C23-1D80-4E7F-B0CF-284BC5A79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5065713"/>
                <a:ext cx="66675" cy="130175"/>
              </a:xfrm>
              <a:custGeom>
                <a:avLst/>
                <a:gdLst>
                  <a:gd name="T0" fmla="*/ 0 w 126"/>
                  <a:gd name="T1" fmla="*/ 230 h 246"/>
                  <a:gd name="T2" fmla="*/ 86 w 126"/>
                  <a:gd name="T3" fmla="*/ 0 h 246"/>
                  <a:gd name="T4" fmla="*/ 126 w 126"/>
                  <a:gd name="T5" fmla="*/ 15 h 246"/>
                  <a:gd name="T6" fmla="*/ 40 w 126"/>
                  <a:gd name="T7" fmla="*/ 246 h 246"/>
                  <a:gd name="T8" fmla="*/ 0 w 126"/>
                  <a:gd name="T9" fmla="*/ 23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46">
                    <a:moveTo>
                      <a:pt x="0" y="230"/>
                    </a:moveTo>
                    <a:lnTo>
                      <a:pt x="86" y="0"/>
                    </a:lnTo>
                    <a:lnTo>
                      <a:pt x="126" y="15"/>
                    </a:lnTo>
                    <a:lnTo>
                      <a:pt x="40" y="246"/>
                    </a:lnTo>
                    <a:lnTo>
                      <a:pt x="0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Freeform 73">
                <a:extLst>
                  <a:ext uri="{FF2B5EF4-FFF2-40B4-BE49-F238E27FC236}">
                    <a16:creationId xmlns:a16="http://schemas.microsoft.com/office/drawing/2014/main" id="{037F8720-BF7D-40D0-BA70-4D67980E7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0526" y="5081588"/>
                <a:ext cx="61913" cy="131763"/>
              </a:xfrm>
              <a:custGeom>
                <a:avLst/>
                <a:gdLst>
                  <a:gd name="T0" fmla="*/ 0 w 119"/>
                  <a:gd name="T1" fmla="*/ 234 h 248"/>
                  <a:gd name="T2" fmla="*/ 79 w 119"/>
                  <a:gd name="T3" fmla="*/ 0 h 248"/>
                  <a:gd name="T4" fmla="*/ 119 w 119"/>
                  <a:gd name="T5" fmla="*/ 14 h 248"/>
                  <a:gd name="T6" fmla="*/ 40 w 119"/>
                  <a:gd name="T7" fmla="*/ 248 h 248"/>
                  <a:gd name="T8" fmla="*/ 0 w 119"/>
                  <a:gd name="T9" fmla="*/ 234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48">
                    <a:moveTo>
                      <a:pt x="0" y="234"/>
                    </a:moveTo>
                    <a:lnTo>
                      <a:pt x="79" y="0"/>
                    </a:lnTo>
                    <a:lnTo>
                      <a:pt x="119" y="14"/>
                    </a:lnTo>
                    <a:lnTo>
                      <a:pt x="40" y="248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621B6962-213D-4229-AD84-38FAEA3EA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5095876"/>
                <a:ext cx="60325" cy="131763"/>
              </a:xfrm>
              <a:custGeom>
                <a:avLst/>
                <a:gdLst>
                  <a:gd name="T0" fmla="*/ 0 w 114"/>
                  <a:gd name="T1" fmla="*/ 236 h 249"/>
                  <a:gd name="T2" fmla="*/ 73 w 114"/>
                  <a:gd name="T3" fmla="*/ 0 h 249"/>
                  <a:gd name="T4" fmla="*/ 114 w 114"/>
                  <a:gd name="T5" fmla="*/ 15 h 249"/>
                  <a:gd name="T6" fmla="*/ 39 w 114"/>
                  <a:gd name="T7" fmla="*/ 249 h 249"/>
                  <a:gd name="T8" fmla="*/ 0 w 114"/>
                  <a:gd name="T9" fmla="*/ 23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49">
                    <a:moveTo>
                      <a:pt x="0" y="236"/>
                    </a:moveTo>
                    <a:lnTo>
                      <a:pt x="73" y="0"/>
                    </a:lnTo>
                    <a:lnTo>
                      <a:pt x="114" y="15"/>
                    </a:lnTo>
                    <a:lnTo>
                      <a:pt x="39" y="249"/>
                    </a:lnTo>
                    <a:lnTo>
                      <a:pt x="0" y="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Freeform 75">
                <a:extLst>
                  <a:ext uri="{FF2B5EF4-FFF2-40B4-BE49-F238E27FC236}">
                    <a16:creationId xmlns:a16="http://schemas.microsoft.com/office/drawing/2014/main" id="{9056C90E-D3AF-4ACA-8DC8-7EA8FD6A9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3" y="5110163"/>
                <a:ext cx="58738" cy="131763"/>
              </a:xfrm>
              <a:custGeom>
                <a:avLst/>
                <a:gdLst>
                  <a:gd name="T0" fmla="*/ 0 w 109"/>
                  <a:gd name="T1" fmla="*/ 237 h 249"/>
                  <a:gd name="T2" fmla="*/ 68 w 109"/>
                  <a:gd name="T3" fmla="*/ 0 h 249"/>
                  <a:gd name="T4" fmla="*/ 109 w 109"/>
                  <a:gd name="T5" fmla="*/ 12 h 249"/>
                  <a:gd name="T6" fmla="*/ 41 w 109"/>
                  <a:gd name="T7" fmla="*/ 249 h 249"/>
                  <a:gd name="T8" fmla="*/ 0 w 109"/>
                  <a:gd name="T9" fmla="*/ 23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49">
                    <a:moveTo>
                      <a:pt x="0" y="237"/>
                    </a:moveTo>
                    <a:lnTo>
                      <a:pt x="68" y="0"/>
                    </a:lnTo>
                    <a:lnTo>
                      <a:pt x="109" y="12"/>
                    </a:lnTo>
                    <a:lnTo>
                      <a:pt x="41" y="249"/>
                    </a:lnTo>
                    <a:lnTo>
                      <a:pt x="0" y="2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 76">
                <a:extLst>
                  <a:ext uri="{FF2B5EF4-FFF2-40B4-BE49-F238E27FC236}">
                    <a16:creationId xmlns:a16="http://schemas.microsoft.com/office/drawing/2014/main" id="{709E3056-CE75-4EB0-BC50-411CE1B5B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9113" y="5124451"/>
                <a:ext cx="53975" cy="131763"/>
              </a:xfrm>
              <a:custGeom>
                <a:avLst/>
                <a:gdLst>
                  <a:gd name="T0" fmla="*/ 0 w 102"/>
                  <a:gd name="T1" fmla="*/ 238 h 250"/>
                  <a:gd name="T2" fmla="*/ 61 w 102"/>
                  <a:gd name="T3" fmla="*/ 0 h 250"/>
                  <a:gd name="T4" fmla="*/ 102 w 102"/>
                  <a:gd name="T5" fmla="*/ 10 h 250"/>
                  <a:gd name="T6" fmla="*/ 41 w 102"/>
                  <a:gd name="T7" fmla="*/ 250 h 250"/>
                  <a:gd name="T8" fmla="*/ 0 w 102"/>
                  <a:gd name="T9" fmla="*/ 23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250">
                    <a:moveTo>
                      <a:pt x="0" y="238"/>
                    </a:moveTo>
                    <a:lnTo>
                      <a:pt x="61" y="0"/>
                    </a:lnTo>
                    <a:lnTo>
                      <a:pt x="102" y="10"/>
                    </a:lnTo>
                    <a:lnTo>
                      <a:pt x="41" y="250"/>
                    </a:lnTo>
                    <a:lnTo>
                      <a:pt x="0" y="2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 77">
                <a:extLst>
                  <a:ext uri="{FF2B5EF4-FFF2-40B4-BE49-F238E27FC236}">
                    <a16:creationId xmlns:a16="http://schemas.microsoft.com/office/drawing/2014/main" id="{2379629B-1B00-4BB4-8F7F-B59DDDEC5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3563" y="5135563"/>
                <a:ext cx="50800" cy="131763"/>
              </a:xfrm>
              <a:custGeom>
                <a:avLst/>
                <a:gdLst>
                  <a:gd name="T0" fmla="*/ 0 w 97"/>
                  <a:gd name="T1" fmla="*/ 239 h 249"/>
                  <a:gd name="T2" fmla="*/ 56 w 97"/>
                  <a:gd name="T3" fmla="*/ 0 h 249"/>
                  <a:gd name="T4" fmla="*/ 97 w 97"/>
                  <a:gd name="T5" fmla="*/ 10 h 249"/>
                  <a:gd name="T6" fmla="*/ 42 w 97"/>
                  <a:gd name="T7" fmla="*/ 249 h 249"/>
                  <a:gd name="T8" fmla="*/ 0 w 97"/>
                  <a:gd name="T9" fmla="*/ 23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249">
                    <a:moveTo>
                      <a:pt x="0" y="239"/>
                    </a:moveTo>
                    <a:lnTo>
                      <a:pt x="56" y="0"/>
                    </a:lnTo>
                    <a:lnTo>
                      <a:pt x="97" y="10"/>
                    </a:lnTo>
                    <a:lnTo>
                      <a:pt x="42" y="249"/>
                    </a:lnTo>
                    <a:lnTo>
                      <a:pt x="0" y="2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 78">
                <a:extLst>
                  <a:ext uri="{FF2B5EF4-FFF2-40B4-BE49-F238E27FC236}">
                    <a16:creationId xmlns:a16="http://schemas.microsoft.com/office/drawing/2014/main" id="{1D7A708D-4EF7-4A32-9FBB-8E032165A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8013" y="5146676"/>
                <a:ext cx="47625" cy="131763"/>
              </a:xfrm>
              <a:custGeom>
                <a:avLst/>
                <a:gdLst>
                  <a:gd name="T0" fmla="*/ 0 w 91"/>
                  <a:gd name="T1" fmla="*/ 241 h 250"/>
                  <a:gd name="T2" fmla="*/ 49 w 91"/>
                  <a:gd name="T3" fmla="*/ 0 h 250"/>
                  <a:gd name="T4" fmla="*/ 91 w 91"/>
                  <a:gd name="T5" fmla="*/ 9 h 250"/>
                  <a:gd name="T6" fmla="*/ 41 w 91"/>
                  <a:gd name="T7" fmla="*/ 250 h 250"/>
                  <a:gd name="T8" fmla="*/ 0 w 91"/>
                  <a:gd name="T9" fmla="*/ 241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250">
                    <a:moveTo>
                      <a:pt x="0" y="241"/>
                    </a:moveTo>
                    <a:lnTo>
                      <a:pt x="49" y="0"/>
                    </a:lnTo>
                    <a:lnTo>
                      <a:pt x="91" y="9"/>
                    </a:lnTo>
                    <a:lnTo>
                      <a:pt x="41" y="250"/>
                    </a:lnTo>
                    <a:lnTo>
                      <a:pt x="0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Freeform 79">
                <a:extLst>
                  <a:ext uri="{FF2B5EF4-FFF2-40B4-BE49-F238E27FC236}">
                    <a16:creationId xmlns:a16="http://schemas.microsoft.com/office/drawing/2014/main" id="{3136E990-30D3-400B-AD2D-49B91695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876" y="5156201"/>
                <a:ext cx="46038" cy="131763"/>
              </a:xfrm>
              <a:custGeom>
                <a:avLst/>
                <a:gdLst>
                  <a:gd name="T0" fmla="*/ 0 w 86"/>
                  <a:gd name="T1" fmla="*/ 242 h 250"/>
                  <a:gd name="T2" fmla="*/ 44 w 86"/>
                  <a:gd name="T3" fmla="*/ 0 h 250"/>
                  <a:gd name="T4" fmla="*/ 86 w 86"/>
                  <a:gd name="T5" fmla="*/ 8 h 250"/>
                  <a:gd name="T6" fmla="*/ 43 w 86"/>
                  <a:gd name="T7" fmla="*/ 250 h 250"/>
                  <a:gd name="T8" fmla="*/ 0 w 86"/>
                  <a:gd name="T9" fmla="*/ 24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50">
                    <a:moveTo>
                      <a:pt x="0" y="242"/>
                    </a:moveTo>
                    <a:lnTo>
                      <a:pt x="44" y="0"/>
                    </a:lnTo>
                    <a:lnTo>
                      <a:pt x="86" y="8"/>
                    </a:lnTo>
                    <a:lnTo>
                      <a:pt x="43" y="25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Freeform 80">
                <a:extLst>
                  <a:ext uri="{FF2B5EF4-FFF2-40B4-BE49-F238E27FC236}">
                    <a16:creationId xmlns:a16="http://schemas.microsoft.com/office/drawing/2014/main" id="{F0155A8D-5609-4CC1-9413-FE3A3409E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6913" y="5164138"/>
                <a:ext cx="41275" cy="133350"/>
              </a:xfrm>
              <a:custGeom>
                <a:avLst/>
                <a:gdLst>
                  <a:gd name="T0" fmla="*/ 0 w 79"/>
                  <a:gd name="T1" fmla="*/ 243 h 250"/>
                  <a:gd name="T2" fmla="*/ 37 w 79"/>
                  <a:gd name="T3" fmla="*/ 0 h 250"/>
                  <a:gd name="T4" fmla="*/ 79 w 79"/>
                  <a:gd name="T5" fmla="*/ 6 h 250"/>
                  <a:gd name="T6" fmla="*/ 42 w 79"/>
                  <a:gd name="T7" fmla="*/ 250 h 250"/>
                  <a:gd name="T8" fmla="*/ 0 w 79"/>
                  <a:gd name="T9" fmla="*/ 24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50">
                    <a:moveTo>
                      <a:pt x="0" y="243"/>
                    </a:moveTo>
                    <a:lnTo>
                      <a:pt x="37" y="0"/>
                    </a:lnTo>
                    <a:lnTo>
                      <a:pt x="79" y="6"/>
                    </a:lnTo>
                    <a:lnTo>
                      <a:pt x="42" y="250"/>
                    </a:lnTo>
                    <a:lnTo>
                      <a:pt x="0" y="2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1891D4FD-8E33-4645-833A-05E735B31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1363" y="5170488"/>
                <a:ext cx="38100" cy="133350"/>
              </a:xfrm>
              <a:custGeom>
                <a:avLst/>
                <a:gdLst>
                  <a:gd name="T0" fmla="*/ 0 w 72"/>
                  <a:gd name="T1" fmla="*/ 245 h 252"/>
                  <a:gd name="T2" fmla="*/ 29 w 72"/>
                  <a:gd name="T3" fmla="*/ 0 h 252"/>
                  <a:gd name="T4" fmla="*/ 72 w 72"/>
                  <a:gd name="T5" fmla="*/ 7 h 252"/>
                  <a:gd name="T6" fmla="*/ 42 w 72"/>
                  <a:gd name="T7" fmla="*/ 252 h 252"/>
                  <a:gd name="T8" fmla="*/ 0 w 72"/>
                  <a:gd name="T9" fmla="*/ 2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52">
                    <a:moveTo>
                      <a:pt x="0" y="245"/>
                    </a:moveTo>
                    <a:lnTo>
                      <a:pt x="29" y="0"/>
                    </a:lnTo>
                    <a:lnTo>
                      <a:pt x="72" y="7"/>
                    </a:lnTo>
                    <a:lnTo>
                      <a:pt x="42" y="252"/>
                    </a:lnTo>
                    <a:lnTo>
                      <a:pt x="0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Freeform 82">
                <a:extLst>
                  <a:ext uri="{FF2B5EF4-FFF2-40B4-BE49-F238E27FC236}">
                    <a16:creationId xmlns:a16="http://schemas.microsoft.com/office/drawing/2014/main" id="{B0FBAC87-E988-4DE4-8D53-B2787E4AC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813" y="5178426"/>
                <a:ext cx="36513" cy="131763"/>
              </a:xfrm>
              <a:custGeom>
                <a:avLst/>
                <a:gdLst>
                  <a:gd name="T0" fmla="*/ 0 w 67"/>
                  <a:gd name="T1" fmla="*/ 245 h 250"/>
                  <a:gd name="T2" fmla="*/ 25 w 67"/>
                  <a:gd name="T3" fmla="*/ 0 h 250"/>
                  <a:gd name="T4" fmla="*/ 67 w 67"/>
                  <a:gd name="T5" fmla="*/ 4 h 250"/>
                  <a:gd name="T6" fmla="*/ 43 w 67"/>
                  <a:gd name="T7" fmla="*/ 250 h 250"/>
                  <a:gd name="T8" fmla="*/ 0 w 67"/>
                  <a:gd name="T9" fmla="*/ 24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250">
                    <a:moveTo>
                      <a:pt x="0" y="245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250"/>
                    </a:lnTo>
                    <a:lnTo>
                      <a:pt x="0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 263">
                <a:extLst>
                  <a:ext uri="{FF2B5EF4-FFF2-40B4-BE49-F238E27FC236}">
                    <a16:creationId xmlns:a16="http://schemas.microsoft.com/office/drawing/2014/main" id="{2DC50378-C888-4196-8E1E-1FE3CD8B0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838" y="5011738"/>
                <a:ext cx="74613" cy="127000"/>
              </a:xfrm>
              <a:custGeom>
                <a:avLst/>
                <a:gdLst>
                  <a:gd name="T0" fmla="*/ 0 w 142"/>
                  <a:gd name="T1" fmla="*/ 223 h 241"/>
                  <a:gd name="T2" fmla="*/ 103 w 142"/>
                  <a:gd name="T3" fmla="*/ 0 h 241"/>
                  <a:gd name="T4" fmla="*/ 142 w 142"/>
                  <a:gd name="T5" fmla="*/ 18 h 241"/>
                  <a:gd name="T6" fmla="*/ 38 w 142"/>
                  <a:gd name="T7" fmla="*/ 241 h 241"/>
                  <a:gd name="T8" fmla="*/ 0 w 142"/>
                  <a:gd name="T9" fmla="*/ 223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241">
                    <a:moveTo>
                      <a:pt x="0" y="223"/>
                    </a:moveTo>
                    <a:lnTo>
                      <a:pt x="103" y="0"/>
                    </a:lnTo>
                    <a:lnTo>
                      <a:pt x="142" y="18"/>
                    </a:lnTo>
                    <a:lnTo>
                      <a:pt x="38" y="241"/>
                    </a:lnTo>
                    <a:lnTo>
                      <a:pt x="0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Freeform 264">
                <a:extLst>
                  <a:ext uri="{FF2B5EF4-FFF2-40B4-BE49-F238E27FC236}">
                    <a16:creationId xmlns:a16="http://schemas.microsoft.com/office/drawing/2014/main" id="{7CE055B0-3E20-4D45-9C6A-DC0C5F034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3525" y="5030788"/>
                <a:ext cx="73025" cy="128588"/>
              </a:xfrm>
              <a:custGeom>
                <a:avLst/>
                <a:gdLst>
                  <a:gd name="T0" fmla="*/ 0 w 137"/>
                  <a:gd name="T1" fmla="*/ 226 h 244"/>
                  <a:gd name="T2" fmla="*/ 97 w 137"/>
                  <a:gd name="T3" fmla="*/ 0 h 244"/>
                  <a:gd name="T4" fmla="*/ 137 w 137"/>
                  <a:gd name="T5" fmla="*/ 17 h 244"/>
                  <a:gd name="T6" fmla="*/ 39 w 137"/>
                  <a:gd name="T7" fmla="*/ 244 h 244"/>
                  <a:gd name="T8" fmla="*/ 0 w 137"/>
                  <a:gd name="T9" fmla="*/ 22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244">
                    <a:moveTo>
                      <a:pt x="0" y="226"/>
                    </a:moveTo>
                    <a:lnTo>
                      <a:pt x="97" y="0"/>
                    </a:lnTo>
                    <a:lnTo>
                      <a:pt x="137" y="17"/>
                    </a:lnTo>
                    <a:lnTo>
                      <a:pt x="39" y="244"/>
                    </a:lnTo>
                    <a:lnTo>
                      <a:pt x="0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 265">
                <a:extLst>
                  <a:ext uri="{FF2B5EF4-FFF2-40B4-BE49-F238E27FC236}">
                    <a16:creationId xmlns:a16="http://schemas.microsoft.com/office/drawing/2014/main" id="{8E9E8B78-026B-451F-B1C8-BC2019A4D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00" y="5048250"/>
                <a:ext cx="69850" cy="130175"/>
              </a:xfrm>
              <a:custGeom>
                <a:avLst/>
                <a:gdLst>
                  <a:gd name="T0" fmla="*/ 0 w 132"/>
                  <a:gd name="T1" fmla="*/ 230 h 245"/>
                  <a:gd name="T2" fmla="*/ 92 w 132"/>
                  <a:gd name="T3" fmla="*/ 0 h 245"/>
                  <a:gd name="T4" fmla="*/ 132 w 132"/>
                  <a:gd name="T5" fmla="*/ 17 h 245"/>
                  <a:gd name="T6" fmla="*/ 39 w 132"/>
                  <a:gd name="T7" fmla="*/ 245 h 245"/>
                  <a:gd name="T8" fmla="*/ 0 w 132"/>
                  <a:gd name="T9" fmla="*/ 23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45">
                    <a:moveTo>
                      <a:pt x="0" y="230"/>
                    </a:moveTo>
                    <a:lnTo>
                      <a:pt x="92" y="0"/>
                    </a:lnTo>
                    <a:lnTo>
                      <a:pt x="132" y="17"/>
                    </a:lnTo>
                    <a:lnTo>
                      <a:pt x="39" y="245"/>
                    </a:lnTo>
                    <a:lnTo>
                      <a:pt x="0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Freeform 266">
                <a:extLst>
                  <a:ext uri="{FF2B5EF4-FFF2-40B4-BE49-F238E27FC236}">
                    <a16:creationId xmlns:a16="http://schemas.microsoft.com/office/drawing/2014/main" id="{4111156A-8FB0-4808-B337-6BA33BFD1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5065713"/>
                <a:ext cx="66675" cy="130175"/>
              </a:xfrm>
              <a:custGeom>
                <a:avLst/>
                <a:gdLst>
                  <a:gd name="T0" fmla="*/ 0 w 126"/>
                  <a:gd name="T1" fmla="*/ 230 h 246"/>
                  <a:gd name="T2" fmla="*/ 86 w 126"/>
                  <a:gd name="T3" fmla="*/ 0 h 246"/>
                  <a:gd name="T4" fmla="*/ 126 w 126"/>
                  <a:gd name="T5" fmla="*/ 15 h 246"/>
                  <a:gd name="T6" fmla="*/ 40 w 126"/>
                  <a:gd name="T7" fmla="*/ 246 h 246"/>
                  <a:gd name="T8" fmla="*/ 0 w 126"/>
                  <a:gd name="T9" fmla="*/ 23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46">
                    <a:moveTo>
                      <a:pt x="0" y="230"/>
                    </a:moveTo>
                    <a:lnTo>
                      <a:pt x="86" y="0"/>
                    </a:lnTo>
                    <a:lnTo>
                      <a:pt x="126" y="15"/>
                    </a:lnTo>
                    <a:lnTo>
                      <a:pt x="40" y="246"/>
                    </a:lnTo>
                    <a:lnTo>
                      <a:pt x="0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 267">
                <a:extLst>
                  <a:ext uri="{FF2B5EF4-FFF2-40B4-BE49-F238E27FC236}">
                    <a16:creationId xmlns:a16="http://schemas.microsoft.com/office/drawing/2014/main" id="{EFA5FCC2-D94D-4137-802B-DBA995AE7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813" y="5178425"/>
                <a:ext cx="36513" cy="131763"/>
              </a:xfrm>
              <a:custGeom>
                <a:avLst/>
                <a:gdLst>
                  <a:gd name="T0" fmla="*/ 0 w 67"/>
                  <a:gd name="T1" fmla="*/ 245 h 250"/>
                  <a:gd name="T2" fmla="*/ 25 w 67"/>
                  <a:gd name="T3" fmla="*/ 0 h 250"/>
                  <a:gd name="T4" fmla="*/ 67 w 67"/>
                  <a:gd name="T5" fmla="*/ 4 h 250"/>
                  <a:gd name="T6" fmla="*/ 43 w 67"/>
                  <a:gd name="T7" fmla="*/ 250 h 250"/>
                  <a:gd name="T8" fmla="*/ 0 w 67"/>
                  <a:gd name="T9" fmla="*/ 24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250">
                    <a:moveTo>
                      <a:pt x="0" y="245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250"/>
                    </a:lnTo>
                    <a:lnTo>
                      <a:pt x="0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Freeform 268">
                <a:extLst>
                  <a:ext uri="{FF2B5EF4-FFF2-40B4-BE49-F238E27FC236}">
                    <a16:creationId xmlns:a16="http://schemas.microsoft.com/office/drawing/2014/main" id="{8E260348-25F0-44B2-B407-A086C7F10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1850" y="5183188"/>
                <a:ext cx="31750" cy="131763"/>
              </a:xfrm>
              <a:custGeom>
                <a:avLst/>
                <a:gdLst>
                  <a:gd name="T0" fmla="*/ 0 w 61"/>
                  <a:gd name="T1" fmla="*/ 246 h 250"/>
                  <a:gd name="T2" fmla="*/ 18 w 61"/>
                  <a:gd name="T3" fmla="*/ 0 h 250"/>
                  <a:gd name="T4" fmla="*/ 61 w 61"/>
                  <a:gd name="T5" fmla="*/ 4 h 250"/>
                  <a:gd name="T6" fmla="*/ 43 w 61"/>
                  <a:gd name="T7" fmla="*/ 250 h 250"/>
                  <a:gd name="T8" fmla="*/ 0 w 61"/>
                  <a:gd name="T9" fmla="*/ 246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50">
                    <a:moveTo>
                      <a:pt x="0" y="246"/>
                    </a:moveTo>
                    <a:lnTo>
                      <a:pt x="18" y="0"/>
                    </a:lnTo>
                    <a:lnTo>
                      <a:pt x="61" y="4"/>
                    </a:lnTo>
                    <a:lnTo>
                      <a:pt x="43" y="250"/>
                    </a:lnTo>
                    <a:lnTo>
                      <a:pt x="0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 170">
                <a:extLst>
                  <a:ext uri="{FF2B5EF4-FFF2-40B4-BE49-F238E27FC236}">
                    <a16:creationId xmlns:a16="http://schemas.microsoft.com/office/drawing/2014/main" id="{3F28C3CA-F981-46FD-8E02-CCA5EDB4D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501" y="2028826"/>
                <a:ext cx="84138" cy="123825"/>
              </a:xfrm>
              <a:custGeom>
                <a:avLst/>
                <a:gdLst>
                  <a:gd name="T0" fmla="*/ 158 w 158"/>
                  <a:gd name="T1" fmla="*/ 22 h 236"/>
                  <a:gd name="T2" fmla="*/ 37 w 158"/>
                  <a:gd name="T3" fmla="*/ 236 h 236"/>
                  <a:gd name="T4" fmla="*/ 0 w 158"/>
                  <a:gd name="T5" fmla="*/ 214 h 236"/>
                  <a:gd name="T6" fmla="*/ 121 w 158"/>
                  <a:gd name="T7" fmla="*/ 0 h 236"/>
                  <a:gd name="T8" fmla="*/ 158 w 158"/>
                  <a:gd name="T9" fmla="*/ 2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236">
                    <a:moveTo>
                      <a:pt x="158" y="22"/>
                    </a:moveTo>
                    <a:lnTo>
                      <a:pt x="37" y="236"/>
                    </a:lnTo>
                    <a:lnTo>
                      <a:pt x="0" y="214"/>
                    </a:lnTo>
                    <a:lnTo>
                      <a:pt x="121" y="0"/>
                    </a:lnTo>
                    <a:lnTo>
                      <a:pt x="158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Freeform 171">
                <a:extLst>
                  <a:ext uri="{FF2B5EF4-FFF2-40B4-BE49-F238E27FC236}">
                    <a16:creationId xmlns:a16="http://schemas.microsoft.com/office/drawing/2014/main" id="{B4915672-7C06-4DCD-959B-E366E5CD9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4988" y="2005013"/>
                <a:ext cx="80963" cy="125413"/>
              </a:xfrm>
              <a:custGeom>
                <a:avLst/>
                <a:gdLst>
                  <a:gd name="T0" fmla="*/ 153 w 153"/>
                  <a:gd name="T1" fmla="*/ 20 h 237"/>
                  <a:gd name="T2" fmla="*/ 39 w 153"/>
                  <a:gd name="T3" fmla="*/ 237 h 237"/>
                  <a:gd name="T4" fmla="*/ 0 w 153"/>
                  <a:gd name="T5" fmla="*/ 216 h 237"/>
                  <a:gd name="T6" fmla="*/ 115 w 153"/>
                  <a:gd name="T7" fmla="*/ 0 h 237"/>
                  <a:gd name="T8" fmla="*/ 153 w 153"/>
                  <a:gd name="T9" fmla="*/ 2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237">
                    <a:moveTo>
                      <a:pt x="153" y="20"/>
                    </a:moveTo>
                    <a:lnTo>
                      <a:pt x="39" y="237"/>
                    </a:lnTo>
                    <a:lnTo>
                      <a:pt x="0" y="216"/>
                    </a:lnTo>
                    <a:lnTo>
                      <a:pt x="115" y="0"/>
                    </a:lnTo>
                    <a:lnTo>
                      <a:pt x="15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Freeform 172">
                <a:extLst>
                  <a:ext uri="{FF2B5EF4-FFF2-40B4-BE49-F238E27FC236}">
                    <a16:creationId xmlns:a16="http://schemas.microsoft.com/office/drawing/2014/main" id="{470933E4-C367-4DCA-8A41-B94A2ED63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6" y="1982788"/>
                <a:ext cx="77788" cy="127000"/>
              </a:xfrm>
              <a:custGeom>
                <a:avLst/>
                <a:gdLst>
                  <a:gd name="T0" fmla="*/ 147 w 147"/>
                  <a:gd name="T1" fmla="*/ 20 h 240"/>
                  <a:gd name="T2" fmla="*/ 37 w 147"/>
                  <a:gd name="T3" fmla="*/ 240 h 240"/>
                  <a:gd name="T4" fmla="*/ 0 w 147"/>
                  <a:gd name="T5" fmla="*/ 221 h 240"/>
                  <a:gd name="T6" fmla="*/ 109 w 147"/>
                  <a:gd name="T7" fmla="*/ 0 h 240"/>
                  <a:gd name="T8" fmla="*/ 147 w 147"/>
                  <a:gd name="T9" fmla="*/ 2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40">
                    <a:moveTo>
                      <a:pt x="147" y="20"/>
                    </a:moveTo>
                    <a:lnTo>
                      <a:pt x="37" y="240"/>
                    </a:lnTo>
                    <a:lnTo>
                      <a:pt x="0" y="221"/>
                    </a:lnTo>
                    <a:lnTo>
                      <a:pt x="109" y="0"/>
                    </a:lnTo>
                    <a:lnTo>
                      <a:pt x="147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Freeform 173">
                <a:extLst>
                  <a:ext uri="{FF2B5EF4-FFF2-40B4-BE49-F238E27FC236}">
                    <a16:creationId xmlns:a16="http://schemas.microsoft.com/office/drawing/2014/main" id="{FDCB0783-C08A-4AEC-9287-A4E6FAFAC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1962151"/>
                <a:ext cx="74613" cy="128588"/>
              </a:xfrm>
              <a:custGeom>
                <a:avLst/>
                <a:gdLst>
                  <a:gd name="T0" fmla="*/ 142 w 142"/>
                  <a:gd name="T1" fmla="*/ 19 h 242"/>
                  <a:gd name="T2" fmla="*/ 39 w 142"/>
                  <a:gd name="T3" fmla="*/ 242 h 242"/>
                  <a:gd name="T4" fmla="*/ 0 w 142"/>
                  <a:gd name="T5" fmla="*/ 223 h 242"/>
                  <a:gd name="T6" fmla="*/ 104 w 142"/>
                  <a:gd name="T7" fmla="*/ 0 h 242"/>
                  <a:gd name="T8" fmla="*/ 142 w 142"/>
                  <a:gd name="T9" fmla="*/ 19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242">
                    <a:moveTo>
                      <a:pt x="142" y="19"/>
                    </a:moveTo>
                    <a:lnTo>
                      <a:pt x="39" y="242"/>
                    </a:lnTo>
                    <a:lnTo>
                      <a:pt x="0" y="223"/>
                    </a:lnTo>
                    <a:lnTo>
                      <a:pt x="104" y="0"/>
                    </a:lnTo>
                    <a:lnTo>
                      <a:pt x="14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Freeform 174">
                <a:extLst>
                  <a:ext uri="{FF2B5EF4-FFF2-40B4-BE49-F238E27FC236}">
                    <a16:creationId xmlns:a16="http://schemas.microsoft.com/office/drawing/2014/main" id="{3A84F659-4DA1-4E06-8C5E-E2869B75D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2276" y="1941513"/>
                <a:ext cx="73025" cy="128588"/>
              </a:xfrm>
              <a:custGeom>
                <a:avLst/>
                <a:gdLst>
                  <a:gd name="T0" fmla="*/ 137 w 137"/>
                  <a:gd name="T1" fmla="*/ 17 h 243"/>
                  <a:gd name="T2" fmla="*/ 40 w 137"/>
                  <a:gd name="T3" fmla="*/ 243 h 243"/>
                  <a:gd name="T4" fmla="*/ 0 w 137"/>
                  <a:gd name="T5" fmla="*/ 226 h 243"/>
                  <a:gd name="T6" fmla="*/ 98 w 137"/>
                  <a:gd name="T7" fmla="*/ 0 h 243"/>
                  <a:gd name="T8" fmla="*/ 137 w 137"/>
                  <a:gd name="T9" fmla="*/ 17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243">
                    <a:moveTo>
                      <a:pt x="137" y="17"/>
                    </a:moveTo>
                    <a:lnTo>
                      <a:pt x="40" y="243"/>
                    </a:lnTo>
                    <a:lnTo>
                      <a:pt x="0" y="226"/>
                    </a:lnTo>
                    <a:lnTo>
                      <a:pt x="98" y="0"/>
                    </a:lnTo>
                    <a:lnTo>
                      <a:pt x="13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Freeform 175">
                <a:extLst>
                  <a:ext uri="{FF2B5EF4-FFF2-40B4-BE49-F238E27FC236}">
                    <a16:creationId xmlns:a16="http://schemas.microsoft.com/office/drawing/2014/main" id="{BEE3FFA3-8D60-4153-9250-5E5F83DE0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6" y="1924051"/>
                <a:ext cx="69850" cy="128588"/>
              </a:xfrm>
              <a:custGeom>
                <a:avLst/>
                <a:gdLst>
                  <a:gd name="T0" fmla="*/ 132 w 132"/>
                  <a:gd name="T1" fmla="*/ 16 h 244"/>
                  <a:gd name="T2" fmla="*/ 40 w 132"/>
                  <a:gd name="T3" fmla="*/ 244 h 244"/>
                  <a:gd name="T4" fmla="*/ 0 w 132"/>
                  <a:gd name="T5" fmla="*/ 228 h 244"/>
                  <a:gd name="T6" fmla="*/ 93 w 132"/>
                  <a:gd name="T7" fmla="*/ 0 h 244"/>
                  <a:gd name="T8" fmla="*/ 132 w 132"/>
                  <a:gd name="T9" fmla="*/ 1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44">
                    <a:moveTo>
                      <a:pt x="132" y="16"/>
                    </a:moveTo>
                    <a:lnTo>
                      <a:pt x="40" y="244"/>
                    </a:lnTo>
                    <a:lnTo>
                      <a:pt x="0" y="228"/>
                    </a:lnTo>
                    <a:lnTo>
                      <a:pt x="93" y="0"/>
                    </a:lnTo>
                    <a:lnTo>
                      <a:pt x="13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Freeform 176">
                <a:extLst>
                  <a:ext uri="{FF2B5EF4-FFF2-40B4-BE49-F238E27FC236}">
                    <a16:creationId xmlns:a16="http://schemas.microsoft.com/office/drawing/2014/main" id="{5CB8DA5C-3A1C-4322-9E93-EFAB07B2F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4488" y="1905001"/>
                <a:ext cx="66675" cy="130175"/>
              </a:xfrm>
              <a:custGeom>
                <a:avLst/>
                <a:gdLst>
                  <a:gd name="T0" fmla="*/ 126 w 126"/>
                  <a:gd name="T1" fmla="*/ 16 h 246"/>
                  <a:gd name="T2" fmla="*/ 40 w 126"/>
                  <a:gd name="T3" fmla="*/ 246 h 246"/>
                  <a:gd name="T4" fmla="*/ 0 w 126"/>
                  <a:gd name="T5" fmla="*/ 231 h 246"/>
                  <a:gd name="T6" fmla="*/ 86 w 126"/>
                  <a:gd name="T7" fmla="*/ 0 h 246"/>
                  <a:gd name="T8" fmla="*/ 126 w 126"/>
                  <a:gd name="T9" fmla="*/ 1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46">
                    <a:moveTo>
                      <a:pt x="126" y="16"/>
                    </a:moveTo>
                    <a:lnTo>
                      <a:pt x="40" y="246"/>
                    </a:lnTo>
                    <a:lnTo>
                      <a:pt x="0" y="231"/>
                    </a:lnTo>
                    <a:lnTo>
                      <a:pt x="86" y="0"/>
                    </a:lnTo>
                    <a:lnTo>
                      <a:pt x="1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Freeform 177">
                <a:extLst>
                  <a:ext uri="{FF2B5EF4-FFF2-40B4-BE49-F238E27FC236}">
                    <a16:creationId xmlns:a16="http://schemas.microsoft.com/office/drawing/2014/main" id="{F040F53E-EF2A-482B-A839-AFD9DBB3F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4801" y="1889126"/>
                <a:ext cx="63500" cy="130175"/>
              </a:xfrm>
              <a:custGeom>
                <a:avLst/>
                <a:gdLst>
                  <a:gd name="T0" fmla="*/ 120 w 120"/>
                  <a:gd name="T1" fmla="*/ 14 h 248"/>
                  <a:gd name="T2" fmla="*/ 41 w 120"/>
                  <a:gd name="T3" fmla="*/ 248 h 248"/>
                  <a:gd name="T4" fmla="*/ 0 w 120"/>
                  <a:gd name="T5" fmla="*/ 233 h 248"/>
                  <a:gd name="T6" fmla="*/ 80 w 120"/>
                  <a:gd name="T7" fmla="*/ 0 h 248"/>
                  <a:gd name="T8" fmla="*/ 120 w 120"/>
                  <a:gd name="T9" fmla="*/ 14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248">
                    <a:moveTo>
                      <a:pt x="120" y="14"/>
                    </a:moveTo>
                    <a:lnTo>
                      <a:pt x="41" y="248"/>
                    </a:lnTo>
                    <a:lnTo>
                      <a:pt x="0" y="233"/>
                    </a:lnTo>
                    <a:lnTo>
                      <a:pt x="80" y="0"/>
                    </a:lnTo>
                    <a:lnTo>
                      <a:pt x="12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Freeform 178">
                <a:extLst>
                  <a:ext uri="{FF2B5EF4-FFF2-40B4-BE49-F238E27FC236}">
                    <a16:creationId xmlns:a16="http://schemas.microsoft.com/office/drawing/2014/main" id="{0C361BA6-2CED-4A10-AC77-511F5CAA3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5113" y="1873251"/>
                <a:ext cx="60325" cy="131763"/>
              </a:xfrm>
              <a:custGeom>
                <a:avLst/>
                <a:gdLst>
                  <a:gd name="T0" fmla="*/ 114 w 114"/>
                  <a:gd name="T1" fmla="*/ 14 h 248"/>
                  <a:gd name="T2" fmla="*/ 41 w 114"/>
                  <a:gd name="T3" fmla="*/ 248 h 248"/>
                  <a:gd name="T4" fmla="*/ 0 w 114"/>
                  <a:gd name="T5" fmla="*/ 236 h 248"/>
                  <a:gd name="T6" fmla="*/ 73 w 114"/>
                  <a:gd name="T7" fmla="*/ 0 h 248"/>
                  <a:gd name="T8" fmla="*/ 114 w 114"/>
                  <a:gd name="T9" fmla="*/ 14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48">
                    <a:moveTo>
                      <a:pt x="114" y="14"/>
                    </a:moveTo>
                    <a:lnTo>
                      <a:pt x="41" y="248"/>
                    </a:lnTo>
                    <a:lnTo>
                      <a:pt x="0" y="236"/>
                    </a:lnTo>
                    <a:lnTo>
                      <a:pt x="73" y="0"/>
                    </a:lnTo>
                    <a:lnTo>
                      <a:pt x="11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Freeform 179">
                <a:extLst>
                  <a:ext uri="{FF2B5EF4-FFF2-40B4-BE49-F238E27FC236}">
                    <a16:creationId xmlns:a16="http://schemas.microsoft.com/office/drawing/2014/main" id="{4E7520E8-99C3-4E3C-8BE4-1F69C3E2B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1858963"/>
                <a:ext cx="57150" cy="131763"/>
              </a:xfrm>
              <a:custGeom>
                <a:avLst/>
                <a:gdLst>
                  <a:gd name="T0" fmla="*/ 107 w 107"/>
                  <a:gd name="T1" fmla="*/ 13 h 248"/>
                  <a:gd name="T2" fmla="*/ 41 w 107"/>
                  <a:gd name="T3" fmla="*/ 248 h 248"/>
                  <a:gd name="T4" fmla="*/ 0 w 107"/>
                  <a:gd name="T5" fmla="*/ 237 h 248"/>
                  <a:gd name="T6" fmla="*/ 66 w 107"/>
                  <a:gd name="T7" fmla="*/ 0 h 248"/>
                  <a:gd name="T8" fmla="*/ 107 w 107"/>
                  <a:gd name="T9" fmla="*/ 1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48">
                    <a:moveTo>
                      <a:pt x="107" y="13"/>
                    </a:moveTo>
                    <a:lnTo>
                      <a:pt x="41" y="248"/>
                    </a:lnTo>
                    <a:lnTo>
                      <a:pt x="0" y="237"/>
                    </a:lnTo>
                    <a:lnTo>
                      <a:pt x="66" y="0"/>
                    </a:lnTo>
                    <a:lnTo>
                      <a:pt x="107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Freeform 180">
                <a:extLst>
                  <a:ext uri="{FF2B5EF4-FFF2-40B4-BE49-F238E27FC236}">
                    <a16:creationId xmlns:a16="http://schemas.microsoft.com/office/drawing/2014/main" id="{AC4DB742-5392-4320-8EAE-770F0593E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5738" y="1846263"/>
                <a:ext cx="53975" cy="131763"/>
              </a:xfrm>
              <a:custGeom>
                <a:avLst/>
                <a:gdLst>
                  <a:gd name="T0" fmla="*/ 102 w 102"/>
                  <a:gd name="T1" fmla="*/ 11 h 249"/>
                  <a:gd name="T2" fmla="*/ 41 w 102"/>
                  <a:gd name="T3" fmla="*/ 249 h 249"/>
                  <a:gd name="T4" fmla="*/ 0 w 102"/>
                  <a:gd name="T5" fmla="*/ 239 h 249"/>
                  <a:gd name="T6" fmla="*/ 61 w 102"/>
                  <a:gd name="T7" fmla="*/ 0 h 249"/>
                  <a:gd name="T8" fmla="*/ 102 w 102"/>
                  <a:gd name="T9" fmla="*/ 1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249">
                    <a:moveTo>
                      <a:pt x="102" y="11"/>
                    </a:moveTo>
                    <a:lnTo>
                      <a:pt x="41" y="249"/>
                    </a:lnTo>
                    <a:lnTo>
                      <a:pt x="0" y="239"/>
                    </a:lnTo>
                    <a:lnTo>
                      <a:pt x="61" y="0"/>
                    </a:lnTo>
                    <a:lnTo>
                      <a:pt x="10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Freeform 181">
                <a:extLst>
                  <a:ext uri="{FF2B5EF4-FFF2-40B4-BE49-F238E27FC236}">
                    <a16:creationId xmlns:a16="http://schemas.microsoft.com/office/drawing/2014/main" id="{C932FD0D-F634-4121-9F8B-1348612F5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4463" y="1833563"/>
                <a:ext cx="50800" cy="131763"/>
              </a:xfrm>
              <a:custGeom>
                <a:avLst/>
                <a:gdLst>
                  <a:gd name="T0" fmla="*/ 97 w 97"/>
                  <a:gd name="T1" fmla="*/ 11 h 250"/>
                  <a:gd name="T2" fmla="*/ 41 w 97"/>
                  <a:gd name="T3" fmla="*/ 250 h 250"/>
                  <a:gd name="T4" fmla="*/ 0 w 97"/>
                  <a:gd name="T5" fmla="*/ 240 h 250"/>
                  <a:gd name="T6" fmla="*/ 55 w 97"/>
                  <a:gd name="T7" fmla="*/ 0 h 250"/>
                  <a:gd name="T8" fmla="*/ 97 w 97"/>
                  <a:gd name="T9" fmla="*/ 11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250">
                    <a:moveTo>
                      <a:pt x="97" y="11"/>
                    </a:moveTo>
                    <a:lnTo>
                      <a:pt x="41" y="250"/>
                    </a:lnTo>
                    <a:lnTo>
                      <a:pt x="0" y="240"/>
                    </a:lnTo>
                    <a:lnTo>
                      <a:pt x="55" y="0"/>
                    </a:lnTo>
                    <a:lnTo>
                      <a:pt x="9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Freeform 182">
                <a:extLst>
                  <a:ext uri="{FF2B5EF4-FFF2-40B4-BE49-F238E27FC236}">
                    <a16:creationId xmlns:a16="http://schemas.microsoft.com/office/drawing/2014/main" id="{B0662213-338F-43AE-BD8C-A55F8222D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3188" y="1822451"/>
                <a:ext cx="47625" cy="133350"/>
              </a:xfrm>
              <a:custGeom>
                <a:avLst/>
                <a:gdLst>
                  <a:gd name="T0" fmla="*/ 91 w 91"/>
                  <a:gd name="T1" fmla="*/ 9 h 250"/>
                  <a:gd name="T2" fmla="*/ 42 w 91"/>
                  <a:gd name="T3" fmla="*/ 250 h 250"/>
                  <a:gd name="T4" fmla="*/ 0 w 91"/>
                  <a:gd name="T5" fmla="*/ 241 h 250"/>
                  <a:gd name="T6" fmla="*/ 50 w 91"/>
                  <a:gd name="T7" fmla="*/ 0 h 250"/>
                  <a:gd name="T8" fmla="*/ 91 w 91"/>
                  <a:gd name="T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250">
                    <a:moveTo>
                      <a:pt x="91" y="9"/>
                    </a:moveTo>
                    <a:lnTo>
                      <a:pt x="42" y="250"/>
                    </a:lnTo>
                    <a:lnTo>
                      <a:pt x="0" y="241"/>
                    </a:lnTo>
                    <a:lnTo>
                      <a:pt x="50" y="0"/>
                    </a:lnTo>
                    <a:lnTo>
                      <a:pt x="9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Freeform 183">
                <a:extLst>
                  <a:ext uri="{FF2B5EF4-FFF2-40B4-BE49-F238E27FC236}">
                    <a16:creationId xmlns:a16="http://schemas.microsoft.com/office/drawing/2014/main" id="{5EC7AEAD-42CD-446B-A663-810D5A9AC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1913" y="1812926"/>
                <a:ext cx="46038" cy="133350"/>
              </a:xfrm>
              <a:custGeom>
                <a:avLst/>
                <a:gdLst>
                  <a:gd name="T0" fmla="*/ 86 w 86"/>
                  <a:gd name="T1" fmla="*/ 8 h 250"/>
                  <a:gd name="T2" fmla="*/ 42 w 86"/>
                  <a:gd name="T3" fmla="*/ 250 h 250"/>
                  <a:gd name="T4" fmla="*/ 0 w 86"/>
                  <a:gd name="T5" fmla="*/ 242 h 250"/>
                  <a:gd name="T6" fmla="*/ 43 w 86"/>
                  <a:gd name="T7" fmla="*/ 0 h 250"/>
                  <a:gd name="T8" fmla="*/ 86 w 86"/>
                  <a:gd name="T9" fmla="*/ 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50">
                    <a:moveTo>
                      <a:pt x="86" y="8"/>
                    </a:moveTo>
                    <a:lnTo>
                      <a:pt x="42" y="250"/>
                    </a:lnTo>
                    <a:lnTo>
                      <a:pt x="0" y="242"/>
                    </a:lnTo>
                    <a:lnTo>
                      <a:pt x="43" y="0"/>
                    </a:lnTo>
                    <a:lnTo>
                      <a:pt x="8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9213E9-0684-4335-8771-BFF3CED7B779}"/>
                  </a:ext>
                </a:extLst>
              </p:cNvPr>
              <p:cNvGrpSpPr/>
              <p:nvPr/>
            </p:nvGrpSpPr>
            <p:grpSpPr>
              <a:xfrm>
                <a:off x="4754563" y="2039938"/>
                <a:ext cx="500063" cy="458788"/>
                <a:chOff x="4754563" y="2039938"/>
                <a:chExt cx="500063" cy="458788"/>
              </a:xfrm>
              <a:grpFill/>
            </p:grpSpPr>
            <p:sp>
              <p:nvSpPr>
                <p:cNvPr id="204" name="Freeform 197">
                  <a:extLst>
                    <a:ext uri="{FF2B5EF4-FFF2-40B4-BE49-F238E27FC236}">
                      <a16:creationId xmlns:a16="http://schemas.microsoft.com/office/drawing/2014/main" id="{515C99E3-4423-4574-AD81-DB52BD132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4138" y="2039938"/>
                  <a:ext cx="90488" cy="120650"/>
                </a:xfrm>
                <a:custGeom>
                  <a:avLst/>
                  <a:gdLst>
                    <a:gd name="T0" fmla="*/ 36 w 169"/>
                    <a:gd name="T1" fmla="*/ 0 h 230"/>
                    <a:gd name="T2" fmla="*/ 169 w 169"/>
                    <a:gd name="T3" fmla="*/ 206 h 230"/>
                    <a:gd name="T4" fmla="*/ 133 w 169"/>
                    <a:gd name="T5" fmla="*/ 230 h 230"/>
                    <a:gd name="T6" fmla="*/ 0 w 169"/>
                    <a:gd name="T7" fmla="*/ 24 h 230"/>
                    <a:gd name="T8" fmla="*/ 36 w 169"/>
                    <a:gd name="T9" fmla="*/ 0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" h="230">
                      <a:moveTo>
                        <a:pt x="36" y="0"/>
                      </a:moveTo>
                      <a:lnTo>
                        <a:pt x="169" y="206"/>
                      </a:lnTo>
                      <a:lnTo>
                        <a:pt x="133" y="230"/>
                      </a:lnTo>
                      <a:lnTo>
                        <a:pt x="0" y="24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Freeform 198">
                  <a:extLst>
                    <a:ext uri="{FF2B5EF4-FFF2-40B4-BE49-F238E27FC236}">
                      <a16:creationId xmlns:a16="http://schemas.microsoft.com/office/drawing/2014/main" id="{10C3FA6C-C15A-4CF7-AE25-674A005AA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2063751"/>
                  <a:ext cx="92075" cy="120650"/>
                </a:xfrm>
                <a:custGeom>
                  <a:avLst/>
                  <a:gdLst>
                    <a:gd name="T0" fmla="*/ 36 w 173"/>
                    <a:gd name="T1" fmla="*/ 0 h 227"/>
                    <a:gd name="T2" fmla="*/ 173 w 173"/>
                    <a:gd name="T3" fmla="*/ 203 h 227"/>
                    <a:gd name="T4" fmla="*/ 139 w 173"/>
                    <a:gd name="T5" fmla="*/ 227 h 227"/>
                    <a:gd name="T6" fmla="*/ 0 w 173"/>
                    <a:gd name="T7" fmla="*/ 24 h 227"/>
                    <a:gd name="T8" fmla="*/ 36 w 173"/>
                    <a:gd name="T9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227">
                      <a:moveTo>
                        <a:pt x="36" y="0"/>
                      </a:moveTo>
                      <a:lnTo>
                        <a:pt x="173" y="203"/>
                      </a:lnTo>
                      <a:lnTo>
                        <a:pt x="139" y="227"/>
                      </a:lnTo>
                      <a:lnTo>
                        <a:pt x="0" y="24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Freeform 199">
                  <a:extLst>
                    <a:ext uri="{FF2B5EF4-FFF2-40B4-BE49-F238E27FC236}">
                      <a16:creationId xmlns:a16="http://schemas.microsoft.com/office/drawing/2014/main" id="{8A41E629-1EEA-4C95-946B-6F78A08F6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526" y="2090738"/>
                  <a:ext cx="93663" cy="117475"/>
                </a:xfrm>
                <a:custGeom>
                  <a:avLst/>
                  <a:gdLst>
                    <a:gd name="T0" fmla="*/ 35 w 178"/>
                    <a:gd name="T1" fmla="*/ 0 h 224"/>
                    <a:gd name="T2" fmla="*/ 178 w 178"/>
                    <a:gd name="T3" fmla="*/ 198 h 224"/>
                    <a:gd name="T4" fmla="*/ 144 w 178"/>
                    <a:gd name="T5" fmla="*/ 224 h 224"/>
                    <a:gd name="T6" fmla="*/ 0 w 178"/>
                    <a:gd name="T7" fmla="*/ 25 h 224"/>
                    <a:gd name="T8" fmla="*/ 35 w 178"/>
                    <a:gd name="T9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8" h="224">
                      <a:moveTo>
                        <a:pt x="35" y="0"/>
                      </a:moveTo>
                      <a:lnTo>
                        <a:pt x="178" y="198"/>
                      </a:lnTo>
                      <a:lnTo>
                        <a:pt x="144" y="224"/>
                      </a:lnTo>
                      <a:lnTo>
                        <a:pt x="0" y="25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Freeform 200">
                  <a:extLst>
                    <a:ext uri="{FF2B5EF4-FFF2-40B4-BE49-F238E27FC236}">
                      <a16:creationId xmlns:a16="http://schemas.microsoft.com/office/drawing/2014/main" id="{0E4FF0DF-EC42-4588-875F-3E77EF98AE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3013" y="2116138"/>
                  <a:ext cx="96838" cy="117475"/>
                </a:xfrm>
                <a:custGeom>
                  <a:avLst/>
                  <a:gdLst>
                    <a:gd name="T0" fmla="*/ 34 w 183"/>
                    <a:gd name="T1" fmla="*/ 0 h 222"/>
                    <a:gd name="T2" fmla="*/ 183 w 183"/>
                    <a:gd name="T3" fmla="*/ 196 h 222"/>
                    <a:gd name="T4" fmla="*/ 148 w 183"/>
                    <a:gd name="T5" fmla="*/ 222 h 222"/>
                    <a:gd name="T6" fmla="*/ 0 w 183"/>
                    <a:gd name="T7" fmla="*/ 27 h 222"/>
                    <a:gd name="T8" fmla="*/ 34 w 183"/>
                    <a:gd name="T9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222">
                      <a:moveTo>
                        <a:pt x="34" y="0"/>
                      </a:moveTo>
                      <a:lnTo>
                        <a:pt x="183" y="196"/>
                      </a:lnTo>
                      <a:lnTo>
                        <a:pt x="148" y="222"/>
                      </a:lnTo>
                      <a:lnTo>
                        <a:pt x="0" y="27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Freeform 201">
                  <a:extLst>
                    <a:ext uri="{FF2B5EF4-FFF2-40B4-BE49-F238E27FC236}">
                      <a16:creationId xmlns:a16="http://schemas.microsoft.com/office/drawing/2014/main" id="{3464A9E3-7CC4-4BEC-BBB9-8B3F54CA0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6501" y="2144713"/>
                  <a:ext cx="98425" cy="115888"/>
                </a:xfrm>
                <a:custGeom>
                  <a:avLst/>
                  <a:gdLst>
                    <a:gd name="T0" fmla="*/ 33 w 187"/>
                    <a:gd name="T1" fmla="*/ 0 h 220"/>
                    <a:gd name="T2" fmla="*/ 187 w 187"/>
                    <a:gd name="T3" fmla="*/ 191 h 220"/>
                    <a:gd name="T4" fmla="*/ 153 w 187"/>
                    <a:gd name="T5" fmla="*/ 220 h 220"/>
                    <a:gd name="T6" fmla="*/ 0 w 187"/>
                    <a:gd name="T7" fmla="*/ 29 h 220"/>
                    <a:gd name="T8" fmla="*/ 33 w 187"/>
                    <a:gd name="T9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" h="220">
                      <a:moveTo>
                        <a:pt x="33" y="0"/>
                      </a:moveTo>
                      <a:lnTo>
                        <a:pt x="187" y="191"/>
                      </a:lnTo>
                      <a:lnTo>
                        <a:pt x="153" y="220"/>
                      </a:lnTo>
                      <a:lnTo>
                        <a:pt x="0" y="29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Freeform 202">
                  <a:extLst>
                    <a:ext uri="{FF2B5EF4-FFF2-40B4-BE49-F238E27FC236}">
                      <a16:creationId xmlns:a16="http://schemas.microsoft.com/office/drawing/2014/main" id="{A7B3DA53-ED77-41D1-9E47-5204CED22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1576" y="2173288"/>
                  <a:ext cx="100013" cy="114300"/>
                </a:xfrm>
                <a:custGeom>
                  <a:avLst/>
                  <a:gdLst>
                    <a:gd name="T0" fmla="*/ 32 w 190"/>
                    <a:gd name="T1" fmla="*/ 0 h 216"/>
                    <a:gd name="T2" fmla="*/ 190 w 190"/>
                    <a:gd name="T3" fmla="*/ 186 h 216"/>
                    <a:gd name="T4" fmla="*/ 158 w 190"/>
                    <a:gd name="T5" fmla="*/ 216 h 216"/>
                    <a:gd name="T6" fmla="*/ 0 w 190"/>
                    <a:gd name="T7" fmla="*/ 29 h 216"/>
                    <a:gd name="T8" fmla="*/ 32 w 190"/>
                    <a:gd name="T9" fmla="*/ 0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" h="216">
                      <a:moveTo>
                        <a:pt x="32" y="0"/>
                      </a:moveTo>
                      <a:lnTo>
                        <a:pt x="190" y="186"/>
                      </a:lnTo>
                      <a:lnTo>
                        <a:pt x="158" y="216"/>
                      </a:lnTo>
                      <a:lnTo>
                        <a:pt x="0" y="29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Freeform 203">
                  <a:extLst>
                    <a:ext uri="{FF2B5EF4-FFF2-40B4-BE49-F238E27FC236}">
                      <a16:creationId xmlns:a16="http://schemas.microsoft.com/office/drawing/2014/main" id="{181B3A92-6071-44B6-BF92-9271E8544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5063" y="2203451"/>
                  <a:ext cx="103188" cy="111125"/>
                </a:xfrm>
                <a:custGeom>
                  <a:avLst/>
                  <a:gdLst>
                    <a:gd name="T0" fmla="*/ 32 w 195"/>
                    <a:gd name="T1" fmla="*/ 0 h 212"/>
                    <a:gd name="T2" fmla="*/ 195 w 195"/>
                    <a:gd name="T3" fmla="*/ 183 h 212"/>
                    <a:gd name="T4" fmla="*/ 164 w 195"/>
                    <a:gd name="T5" fmla="*/ 212 h 212"/>
                    <a:gd name="T6" fmla="*/ 0 w 195"/>
                    <a:gd name="T7" fmla="*/ 29 h 212"/>
                    <a:gd name="T8" fmla="*/ 32 w 195"/>
                    <a:gd name="T9" fmla="*/ 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12">
                      <a:moveTo>
                        <a:pt x="32" y="0"/>
                      </a:moveTo>
                      <a:lnTo>
                        <a:pt x="195" y="183"/>
                      </a:lnTo>
                      <a:lnTo>
                        <a:pt x="164" y="212"/>
                      </a:lnTo>
                      <a:lnTo>
                        <a:pt x="0" y="29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Freeform 204">
                  <a:extLst>
                    <a:ext uri="{FF2B5EF4-FFF2-40B4-BE49-F238E27FC236}">
                      <a16:creationId xmlns:a16="http://schemas.microsoft.com/office/drawing/2014/main" id="{ADEADAF1-444F-4767-8C88-675543188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1726" y="2233613"/>
                  <a:ext cx="104775" cy="109538"/>
                </a:xfrm>
                <a:custGeom>
                  <a:avLst/>
                  <a:gdLst>
                    <a:gd name="T0" fmla="*/ 31 w 199"/>
                    <a:gd name="T1" fmla="*/ 0 h 209"/>
                    <a:gd name="T2" fmla="*/ 199 w 199"/>
                    <a:gd name="T3" fmla="*/ 178 h 209"/>
                    <a:gd name="T4" fmla="*/ 168 w 199"/>
                    <a:gd name="T5" fmla="*/ 209 h 209"/>
                    <a:gd name="T6" fmla="*/ 0 w 199"/>
                    <a:gd name="T7" fmla="*/ 31 h 209"/>
                    <a:gd name="T8" fmla="*/ 31 w 199"/>
                    <a:gd name="T9" fmla="*/ 0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209">
                      <a:moveTo>
                        <a:pt x="31" y="0"/>
                      </a:moveTo>
                      <a:lnTo>
                        <a:pt x="199" y="178"/>
                      </a:lnTo>
                      <a:lnTo>
                        <a:pt x="168" y="209"/>
                      </a:lnTo>
                      <a:lnTo>
                        <a:pt x="0" y="3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Freeform 206">
                  <a:extLst>
                    <a:ext uri="{FF2B5EF4-FFF2-40B4-BE49-F238E27FC236}">
                      <a16:creationId xmlns:a16="http://schemas.microsoft.com/office/drawing/2014/main" id="{EDAA4894-2449-4ED7-A293-44AB751A38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975" y="2265363"/>
                  <a:ext cx="106363" cy="107950"/>
                </a:xfrm>
                <a:custGeom>
                  <a:avLst/>
                  <a:gdLst>
                    <a:gd name="T0" fmla="*/ 29 w 202"/>
                    <a:gd name="T1" fmla="*/ 0 h 203"/>
                    <a:gd name="T2" fmla="*/ 202 w 202"/>
                    <a:gd name="T3" fmla="*/ 173 h 203"/>
                    <a:gd name="T4" fmla="*/ 171 w 202"/>
                    <a:gd name="T5" fmla="*/ 203 h 203"/>
                    <a:gd name="T6" fmla="*/ 0 w 202"/>
                    <a:gd name="T7" fmla="*/ 30 h 203"/>
                    <a:gd name="T8" fmla="*/ 29 w 202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2" h="203">
                      <a:moveTo>
                        <a:pt x="29" y="0"/>
                      </a:moveTo>
                      <a:lnTo>
                        <a:pt x="202" y="173"/>
                      </a:lnTo>
                      <a:lnTo>
                        <a:pt x="171" y="203"/>
                      </a:lnTo>
                      <a:lnTo>
                        <a:pt x="0" y="3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Freeform 207">
                  <a:extLst>
                    <a:ext uri="{FF2B5EF4-FFF2-40B4-BE49-F238E27FC236}">
                      <a16:creationId xmlns:a16="http://schemas.microsoft.com/office/drawing/2014/main" id="{CAB30D54-21AE-49C0-A9EC-1BBD703E99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638" y="2297113"/>
                  <a:ext cx="109538" cy="106363"/>
                </a:xfrm>
                <a:custGeom>
                  <a:avLst/>
                  <a:gdLst>
                    <a:gd name="T0" fmla="*/ 30 w 207"/>
                    <a:gd name="T1" fmla="*/ 0 h 200"/>
                    <a:gd name="T2" fmla="*/ 207 w 207"/>
                    <a:gd name="T3" fmla="*/ 168 h 200"/>
                    <a:gd name="T4" fmla="*/ 177 w 207"/>
                    <a:gd name="T5" fmla="*/ 200 h 200"/>
                    <a:gd name="T6" fmla="*/ 0 w 207"/>
                    <a:gd name="T7" fmla="*/ 31 h 200"/>
                    <a:gd name="T8" fmla="*/ 30 w 207"/>
                    <a:gd name="T9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0">
                      <a:moveTo>
                        <a:pt x="30" y="0"/>
                      </a:moveTo>
                      <a:lnTo>
                        <a:pt x="207" y="168"/>
                      </a:lnTo>
                      <a:lnTo>
                        <a:pt x="177" y="200"/>
                      </a:lnTo>
                      <a:lnTo>
                        <a:pt x="0" y="3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Freeform 208">
                  <a:extLst>
                    <a:ext uri="{FF2B5EF4-FFF2-40B4-BE49-F238E27FC236}">
                      <a16:creationId xmlns:a16="http://schemas.microsoft.com/office/drawing/2014/main" id="{A150B90D-5155-4D77-947A-72BABB253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8" y="2330450"/>
                  <a:ext cx="111125" cy="104775"/>
                </a:xfrm>
                <a:custGeom>
                  <a:avLst/>
                  <a:gdLst>
                    <a:gd name="T0" fmla="*/ 29 w 209"/>
                    <a:gd name="T1" fmla="*/ 0 h 196"/>
                    <a:gd name="T2" fmla="*/ 209 w 209"/>
                    <a:gd name="T3" fmla="*/ 164 h 196"/>
                    <a:gd name="T4" fmla="*/ 181 w 209"/>
                    <a:gd name="T5" fmla="*/ 196 h 196"/>
                    <a:gd name="T6" fmla="*/ 0 w 209"/>
                    <a:gd name="T7" fmla="*/ 32 h 196"/>
                    <a:gd name="T8" fmla="*/ 29 w 20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196">
                      <a:moveTo>
                        <a:pt x="29" y="0"/>
                      </a:moveTo>
                      <a:lnTo>
                        <a:pt x="209" y="164"/>
                      </a:lnTo>
                      <a:lnTo>
                        <a:pt x="181" y="196"/>
                      </a:lnTo>
                      <a:lnTo>
                        <a:pt x="0" y="3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Freeform 209">
                  <a:extLst>
                    <a:ext uri="{FF2B5EF4-FFF2-40B4-BE49-F238E27FC236}">
                      <a16:creationId xmlns:a16="http://schemas.microsoft.com/office/drawing/2014/main" id="{101FDEDB-267D-402C-8F36-DBEB93060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4725" y="2365375"/>
                  <a:ext cx="112713" cy="101600"/>
                </a:xfrm>
                <a:custGeom>
                  <a:avLst/>
                  <a:gdLst>
                    <a:gd name="T0" fmla="*/ 27 w 212"/>
                    <a:gd name="T1" fmla="*/ 0 h 192"/>
                    <a:gd name="T2" fmla="*/ 212 w 212"/>
                    <a:gd name="T3" fmla="*/ 159 h 192"/>
                    <a:gd name="T4" fmla="*/ 184 w 212"/>
                    <a:gd name="T5" fmla="*/ 192 h 192"/>
                    <a:gd name="T6" fmla="*/ 0 w 212"/>
                    <a:gd name="T7" fmla="*/ 33 h 192"/>
                    <a:gd name="T8" fmla="*/ 27 w 212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192">
                      <a:moveTo>
                        <a:pt x="27" y="0"/>
                      </a:moveTo>
                      <a:lnTo>
                        <a:pt x="212" y="159"/>
                      </a:lnTo>
                      <a:lnTo>
                        <a:pt x="184" y="192"/>
                      </a:lnTo>
                      <a:lnTo>
                        <a:pt x="0" y="33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Freeform 210">
                  <a:extLst>
                    <a:ext uri="{FF2B5EF4-FFF2-40B4-BE49-F238E27FC236}">
                      <a16:creationId xmlns:a16="http://schemas.microsoft.com/office/drawing/2014/main" id="{D2FEB6C4-9291-46E1-9F13-6474246F0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563" y="2398713"/>
                  <a:ext cx="115888" cy="100013"/>
                </a:xfrm>
                <a:custGeom>
                  <a:avLst/>
                  <a:gdLst>
                    <a:gd name="T0" fmla="*/ 27 w 217"/>
                    <a:gd name="T1" fmla="*/ 0 h 189"/>
                    <a:gd name="T2" fmla="*/ 217 w 217"/>
                    <a:gd name="T3" fmla="*/ 155 h 189"/>
                    <a:gd name="T4" fmla="*/ 190 w 217"/>
                    <a:gd name="T5" fmla="*/ 189 h 189"/>
                    <a:gd name="T6" fmla="*/ 0 w 217"/>
                    <a:gd name="T7" fmla="*/ 35 h 189"/>
                    <a:gd name="T8" fmla="*/ 27 w 217"/>
                    <a:gd name="T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189">
                      <a:moveTo>
                        <a:pt x="27" y="0"/>
                      </a:moveTo>
                      <a:lnTo>
                        <a:pt x="217" y="155"/>
                      </a:lnTo>
                      <a:lnTo>
                        <a:pt x="190" y="189"/>
                      </a:lnTo>
                      <a:lnTo>
                        <a:pt x="0" y="3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0DF9088-A876-4FCC-A047-678E63EE8AC6}"/>
                  </a:ext>
                </a:extLst>
              </p:cNvPr>
              <p:cNvGrpSpPr/>
              <p:nvPr/>
            </p:nvGrpSpPr>
            <p:grpSpPr>
              <a:xfrm>
                <a:off x="6958013" y="2052638"/>
                <a:ext cx="461963" cy="434975"/>
                <a:chOff x="6958013" y="2052638"/>
                <a:chExt cx="461963" cy="434975"/>
              </a:xfrm>
              <a:grpFill/>
            </p:grpSpPr>
            <p:sp>
              <p:nvSpPr>
                <p:cNvPr id="192" name="Freeform 158">
                  <a:extLst>
                    <a:ext uri="{FF2B5EF4-FFF2-40B4-BE49-F238E27FC236}">
                      <a16:creationId xmlns:a16="http://schemas.microsoft.com/office/drawing/2014/main" id="{85116E14-3225-49AD-98C2-330C0E4D2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08851" y="2382838"/>
                  <a:ext cx="111125" cy="104775"/>
                </a:xfrm>
                <a:custGeom>
                  <a:avLst/>
                  <a:gdLst>
                    <a:gd name="T0" fmla="*/ 208 w 208"/>
                    <a:gd name="T1" fmla="*/ 32 h 197"/>
                    <a:gd name="T2" fmla="*/ 28 w 208"/>
                    <a:gd name="T3" fmla="*/ 197 h 197"/>
                    <a:gd name="T4" fmla="*/ 0 w 208"/>
                    <a:gd name="T5" fmla="*/ 165 h 197"/>
                    <a:gd name="T6" fmla="*/ 180 w 208"/>
                    <a:gd name="T7" fmla="*/ 0 h 197"/>
                    <a:gd name="T8" fmla="*/ 208 w 208"/>
                    <a:gd name="T9" fmla="*/ 32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197">
                      <a:moveTo>
                        <a:pt x="208" y="32"/>
                      </a:moveTo>
                      <a:lnTo>
                        <a:pt x="28" y="197"/>
                      </a:lnTo>
                      <a:lnTo>
                        <a:pt x="0" y="165"/>
                      </a:lnTo>
                      <a:lnTo>
                        <a:pt x="180" y="0"/>
                      </a:lnTo>
                      <a:lnTo>
                        <a:pt x="20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Freeform 159">
                  <a:extLst>
                    <a:ext uri="{FF2B5EF4-FFF2-40B4-BE49-F238E27FC236}">
                      <a16:creationId xmlns:a16="http://schemas.microsoft.com/office/drawing/2014/main" id="{B80D522A-C224-4FC3-B252-FDFB6F424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80276" y="2347913"/>
                  <a:ext cx="109538" cy="107950"/>
                </a:xfrm>
                <a:custGeom>
                  <a:avLst/>
                  <a:gdLst>
                    <a:gd name="T0" fmla="*/ 205 w 205"/>
                    <a:gd name="T1" fmla="*/ 31 h 203"/>
                    <a:gd name="T2" fmla="*/ 30 w 205"/>
                    <a:gd name="T3" fmla="*/ 203 h 203"/>
                    <a:gd name="T4" fmla="*/ 0 w 205"/>
                    <a:gd name="T5" fmla="*/ 171 h 203"/>
                    <a:gd name="T6" fmla="*/ 176 w 205"/>
                    <a:gd name="T7" fmla="*/ 0 h 203"/>
                    <a:gd name="T8" fmla="*/ 205 w 205"/>
                    <a:gd name="T9" fmla="*/ 3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203">
                      <a:moveTo>
                        <a:pt x="205" y="31"/>
                      </a:moveTo>
                      <a:lnTo>
                        <a:pt x="30" y="203"/>
                      </a:lnTo>
                      <a:lnTo>
                        <a:pt x="0" y="171"/>
                      </a:lnTo>
                      <a:lnTo>
                        <a:pt x="176" y="0"/>
                      </a:lnTo>
                      <a:lnTo>
                        <a:pt x="205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Freeform 160">
                  <a:extLst>
                    <a:ext uri="{FF2B5EF4-FFF2-40B4-BE49-F238E27FC236}">
                      <a16:creationId xmlns:a16="http://schemas.microsoft.com/office/drawing/2014/main" id="{406652C8-5FFA-433D-A1B7-5F0AB3C1A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288" y="2314576"/>
                  <a:ext cx="104775" cy="109538"/>
                </a:xfrm>
                <a:custGeom>
                  <a:avLst/>
                  <a:gdLst>
                    <a:gd name="T0" fmla="*/ 199 w 199"/>
                    <a:gd name="T1" fmla="*/ 31 h 206"/>
                    <a:gd name="T2" fmla="*/ 29 w 199"/>
                    <a:gd name="T3" fmla="*/ 206 h 206"/>
                    <a:gd name="T4" fmla="*/ 0 w 199"/>
                    <a:gd name="T5" fmla="*/ 176 h 206"/>
                    <a:gd name="T6" fmla="*/ 170 w 199"/>
                    <a:gd name="T7" fmla="*/ 0 h 206"/>
                    <a:gd name="T8" fmla="*/ 199 w 199"/>
                    <a:gd name="T9" fmla="*/ 3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206">
                      <a:moveTo>
                        <a:pt x="199" y="31"/>
                      </a:moveTo>
                      <a:lnTo>
                        <a:pt x="29" y="206"/>
                      </a:lnTo>
                      <a:lnTo>
                        <a:pt x="0" y="176"/>
                      </a:lnTo>
                      <a:lnTo>
                        <a:pt x="170" y="0"/>
                      </a:lnTo>
                      <a:lnTo>
                        <a:pt x="19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Freeform 161">
                  <a:extLst>
                    <a:ext uri="{FF2B5EF4-FFF2-40B4-BE49-F238E27FC236}">
                      <a16:creationId xmlns:a16="http://schemas.microsoft.com/office/drawing/2014/main" id="{28FB888E-D080-4CF0-BCF1-7451730297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3126" y="2282826"/>
                  <a:ext cx="104775" cy="109538"/>
                </a:xfrm>
                <a:custGeom>
                  <a:avLst/>
                  <a:gdLst>
                    <a:gd name="T0" fmla="*/ 198 w 198"/>
                    <a:gd name="T1" fmla="*/ 29 h 208"/>
                    <a:gd name="T2" fmla="*/ 31 w 198"/>
                    <a:gd name="T3" fmla="*/ 208 h 208"/>
                    <a:gd name="T4" fmla="*/ 0 w 198"/>
                    <a:gd name="T5" fmla="*/ 179 h 208"/>
                    <a:gd name="T6" fmla="*/ 166 w 198"/>
                    <a:gd name="T7" fmla="*/ 0 h 208"/>
                    <a:gd name="T8" fmla="*/ 198 w 198"/>
                    <a:gd name="T9" fmla="*/ 29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8" h="208">
                      <a:moveTo>
                        <a:pt x="198" y="29"/>
                      </a:moveTo>
                      <a:lnTo>
                        <a:pt x="31" y="208"/>
                      </a:lnTo>
                      <a:lnTo>
                        <a:pt x="0" y="179"/>
                      </a:lnTo>
                      <a:lnTo>
                        <a:pt x="166" y="0"/>
                      </a:lnTo>
                      <a:lnTo>
                        <a:pt x="198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Freeform 162">
                  <a:extLst>
                    <a:ext uri="{FF2B5EF4-FFF2-40B4-BE49-F238E27FC236}">
                      <a16:creationId xmlns:a16="http://schemas.microsoft.com/office/drawing/2014/main" id="{1243E33D-6BB7-42DB-A226-D2CA42D9E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1376" y="2249488"/>
                  <a:ext cx="103188" cy="112713"/>
                </a:xfrm>
                <a:custGeom>
                  <a:avLst/>
                  <a:gdLst>
                    <a:gd name="T0" fmla="*/ 194 w 194"/>
                    <a:gd name="T1" fmla="*/ 29 h 213"/>
                    <a:gd name="T2" fmla="*/ 32 w 194"/>
                    <a:gd name="T3" fmla="*/ 213 h 213"/>
                    <a:gd name="T4" fmla="*/ 0 w 194"/>
                    <a:gd name="T5" fmla="*/ 184 h 213"/>
                    <a:gd name="T6" fmla="*/ 162 w 194"/>
                    <a:gd name="T7" fmla="*/ 0 h 213"/>
                    <a:gd name="T8" fmla="*/ 194 w 194"/>
                    <a:gd name="T9" fmla="*/ 29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4" h="213">
                      <a:moveTo>
                        <a:pt x="194" y="29"/>
                      </a:moveTo>
                      <a:lnTo>
                        <a:pt x="32" y="213"/>
                      </a:lnTo>
                      <a:lnTo>
                        <a:pt x="0" y="184"/>
                      </a:lnTo>
                      <a:lnTo>
                        <a:pt x="162" y="0"/>
                      </a:lnTo>
                      <a:lnTo>
                        <a:pt x="194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Freeform 163">
                  <a:extLst>
                    <a:ext uri="{FF2B5EF4-FFF2-40B4-BE49-F238E27FC236}">
                      <a16:creationId xmlns:a16="http://schemas.microsoft.com/office/drawing/2014/main" id="{E0F97F56-2E6E-4DFA-A23A-E914762CE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9626" y="2219326"/>
                  <a:ext cx="101600" cy="114300"/>
                </a:xfrm>
                <a:custGeom>
                  <a:avLst/>
                  <a:gdLst>
                    <a:gd name="T0" fmla="*/ 190 w 190"/>
                    <a:gd name="T1" fmla="*/ 29 h 217"/>
                    <a:gd name="T2" fmla="*/ 34 w 190"/>
                    <a:gd name="T3" fmla="*/ 217 h 217"/>
                    <a:gd name="T4" fmla="*/ 0 w 190"/>
                    <a:gd name="T5" fmla="*/ 189 h 217"/>
                    <a:gd name="T6" fmla="*/ 157 w 190"/>
                    <a:gd name="T7" fmla="*/ 0 h 217"/>
                    <a:gd name="T8" fmla="*/ 190 w 190"/>
                    <a:gd name="T9" fmla="*/ 29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" h="217">
                      <a:moveTo>
                        <a:pt x="190" y="29"/>
                      </a:moveTo>
                      <a:lnTo>
                        <a:pt x="34" y="217"/>
                      </a:lnTo>
                      <a:lnTo>
                        <a:pt x="0" y="189"/>
                      </a:lnTo>
                      <a:lnTo>
                        <a:pt x="157" y="0"/>
                      </a:lnTo>
                      <a:lnTo>
                        <a:pt x="19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64">
                  <a:extLst>
                    <a:ext uri="{FF2B5EF4-FFF2-40B4-BE49-F238E27FC236}">
                      <a16:creationId xmlns:a16="http://schemas.microsoft.com/office/drawing/2014/main" id="{8110D766-FAE8-4C24-88E4-4714C1589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7876" y="2189163"/>
                  <a:ext cx="98425" cy="115888"/>
                </a:xfrm>
                <a:custGeom>
                  <a:avLst/>
                  <a:gdLst>
                    <a:gd name="T0" fmla="*/ 185 w 185"/>
                    <a:gd name="T1" fmla="*/ 27 h 219"/>
                    <a:gd name="T2" fmla="*/ 33 w 185"/>
                    <a:gd name="T3" fmla="*/ 219 h 219"/>
                    <a:gd name="T4" fmla="*/ 0 w 185"/>
                    <a:gd name="T5" fmla="*/ 192 h 219"/>
                    <a:gd name="T6" fmla="*/ 151 w 185"/>
                    <a:gd name="T7" fmla="*/ 0 h 219"/>
                    <a:gd name="T8" fmla="*/ 185 w 185"/>
                    <a:gd name="T9" fmla="*/ 27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219">
                      <a:moveTo>
                        <a:pt x="185" y="27"/>
                      </a:moveTo>
                      <a:lnTo>
                        <a:pt x="33" y="219"/>
                      </a:lnTo>
                      <a:lnTo>
                        <a:pt x="0" y="192"/>
                      </a:lnTo>
                      <a:lnTo>
                        <a:pt x="151" y="0"/>
                      </a:lnTo>
                      <a:lnTo>
                        <a:pt x="185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Freeform 165">
                  <a:extLst>
                    <a:ext uri="{FF2B5EF4-FFF2-40B4-BE49-F238E27FC236}">
                      <a16:creationId xmlns:a16="http://schemas.microsoft.com/office/drawing/2014/main" id="{87AE8CEE-8BD4-406C-B3DE-1008A88096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6126" y="2160588"/>
                  <a:ext cx="95250" cy="117475"/>
                </a:xfrm>
                <a:custGeom>
                  <a:avLst/>
                  <a:gdLst>
                    <a:gd name="T0" fmla="*/ 180 w 180"/>
                    <a:gd name="T1" fmla="*/ 25 h 222"/>
                    <a:gd name="T2" fmla="*/ 33 w 180"/>
                    <a:gd name="T3" fmla="*/ 222 h 222"/>
                    <a:gd name="T4" fmla="*/ 0 w 180"/>
                    <a:gd name="T5" fmla="*/ 196 h 222"/>
                    <a:gd name="T6" fmla="*/ 146 w 180"/>
                    <a:gd name="T7" fmla="*/ 0 h 222"/>
                    <a:gd name="T8" fmla="*/ 180 w 180"/>
                    <a:gd name="T9" fmla="*/ 25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" h="222">
                      <a:moveTo>
                        <a:pt x="180" y="25"/>
                      </a:moveTo>
                      <a:lnTo>
                        <a:pt x="33" y="222"/>
                      </a:lnTo>
                      <a:lnTo>
                        <a:pt x="0" y="196"/>
                      </a:lnTo>
                      <a:lnTo>
                        <a:pt x="146" y="0"/>
                      </a:lnTo>
                      <a:lnTo>
                        <a:pt x="180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Freeform 166">
                  <a:extLst>
                    <a:ext uri="{FF2B5EF4-FFF2-40B4-BE49-F238E27FC236}">
                      <a16:creationId xmlns:a16="http://schemas.microsoft.com/office/drawing/2014/main" id="{2DDD01CC-DAFC-4758-A2CA-678946F65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2788" y="2132013"/>
                  <a:ext cx="92075" cy="119063"/>
                </a:xfrm>
                <a:custGeom>
                  <a:avLst/>
                  <a:gdLst>
                    <a:gd name="T0" fmla="*/ 176 w 176"/>
                    <a:gd name="T1" fmla="*/ 26 h 226"/>
                    <a:gd name="T2" fmla="*/ 34 w 176"/>
                    <a:gd name="T3" fmla="*/ 226 h 226"/>
                    <a:gd name="T4" fmla="*/ 0 w 176"/>
                    <a:gd name="T5" fmla="*/ 200 h 226"/>
                    <a:gd name="T6" fmla="*/ 142 w 176"/>
                    <a:gd name="T7" fmla="*/ 0 h 226"/>
                    <a:gd name="T8" fmla="*/ 176 w 176"/>
                    <a:gd name="T9" fmla="*/ 26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6" h="226">
                      <a:moveTo>
                        <a:pt x="176" y="26"/>
                      </a:moveTo>
                      <a:lnTo>
                        <a:pt x="34" y="226"/>
                      </a:lnTo>
                      <a:lnTo>
                        <a:pt x="0" y="200"/>
                      </a:lnTo>
                      <a:lnTo>
                        <a:pt x="142" y="0"/>
                      </a:lnTo>
                      <a:lnTo>
                        <a:pt x="17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Freeform 167">
                  <a:extLst>
                    <a:ext uri="{FF2B5EF4-FFF2-40B4-BE49-F238E27FC236}">
                      <a16:creationId xmlns:a16="http://schemas.microsoft.com/office/drawing/2014/main" id="{D8A7C89D-B459-4C1F-903A-92BEA5BDD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105026"/>
                  <a:ext cx="90488" cy="120650"/>
                </a:xfrm>
                <a:custGeom>
                  <a:avLst/>
                  <a:gdLst>
                    <a:gd name="T0" fmla="*/ 172 w 172"/>
                    <a:gd name="T1" fmla="*/ 24 h 228"/>
                    <a:gd name="T2" fmla="*/ 35 w 172"/>
                    <a:gd name="T3" fmla="*/ 228 h 228"/>
                    <a:gd name="T4" fmla="*/ 0 w 172"/>
                    <a:gd name="T5" fmla="*/ 204 h 228"/>
                    <a:gd name="T6" fmla="*/ 136 w 172"/>
                    <a:gd name="T7" fmla="*/ 0 h 228"/>
                    <a:gd name="T8" fmla="*/ 172 w 172"/>
                    <a:gd name="T9" fmla="*/ 24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228">
                      <a:moveTo>
                        <a:pt x="172" y="24"/>
                      </a:moveTo>
                      <a:lnTo>
                        <a:pt x="35" y="228"/>
                      </a:lnTo>
                      <a:lnTo>
                        <a:pt x="0" y="204"/>
                      </a:lnTo>
                      <a:lnTo>
                        <a:pt x="136" y="0"/>
                      </a:lnTo>
                      <a:lnTo>
                        <a:pt x="17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Freeform 168">
                  <a:extLst>
                    <a:ext uri="{FF2B5EF4-FFF2-40B4-BE49-F238E27FC236}">
                      <a16:creationId xmlns:a16="http://schemas.microsoft.com/office/drawing/2014/main" id="{CF08E77C-9287-400A-A5FC-78FA056BF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2938" y="2078038"/>
                  <a:ext cx="88900" cy="122238"/>
                </a:xfrm>
                <a:custGeom>
                  <a:avLst/>
                  <a:gdLst>
                    <a:gd name="T0" fmla="*/ 167 w 167"/>
                    <a:gd name="T1" fmla="*/ 23 h 230"/>
                    <a:gd name="T2" fmla="*/ 36 w 167"/>
                    <a:gd name="T3" fmla="*/ 230 h 230"/>
                    <a:gd name="T4" fmla="*/ 0 w 167"/>
                    <a:gd name="T5" fmla="*/ 207 h 230"/>
                    <a:gd name="T6" fmla="*/ 131 w 167"/>
                    <a:gd name="T7" fmla="*/ 0 h 230"/>
                    <a:gd name="T8" fmla="*/ 167 w 167"/>
                    <a:gd name="T9" fmla="*/ 2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7" h="230">
                      <a:moveTo>
                        <a:pt x="167" y="23"/>
                      </a:moveTo>
                      <a:lnTo>
                        <a:pt x="36" y="230"/>
                      </a:lnTo>
                      <a:lnTo>
                        <a:pt x="0" y="207"/>
                      </a:lnTo>
                      <a:lnTo>
                        <a:pt x="131" y="0"/>
                      </a:lnTo>
                      <a:lnTo>
                        <a:pt x="167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Freeform 169">
                  <a:extLst>
                    <a:ext uri="{FF2B5EF4-FFF2-40B4-BE49-F238E27FC236}">
                      <a16:creationId xmlns:a16="http://schemas.microsoft.com/office/drawing/2014/main" id="{EB0A5E3F-891B-497F-9FA5-37B3E07E2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8013" y="2052638"/>
                  <a:ext cx="85725" cy="123825"/>
                </a:xfrm>
                <a:custGeom>
                  <a:avLst/>
                  <a:gdLst>
                    <a:gd name="T0" fmla="*/ 163 w 163"/>
                    <a:gd name="T1" fmla="*/ 22 h 234"/>
                    <a:gd name="T2" fmla="*/ 37 w 163"/>
                    <a:gd name="T3" fmla="*/ 234 h 234"/>
                    <a:gd name="T4" fmla="*/ 0 w 163"/>
                    <a:gd name="T5" fmla="*/ 211 h 234"/>
                    <a:gd name="T6" fmla="*/ 127 w 163"/>
                    <a:gd name="T7" fmla="*/ 0 h 234"/>
                    <a:gd name="T8" fmla="*/ 163 w 163"/>
                    <a:gd name="T9" fmla="*/ 22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234">
                      <a:moveTo>
                        <a:pt x="163" y="22"/>
                      </a:moveTo>
                      <a:lnTo>
                        <a:pt x="37" y="234"/>
                      </a:lnTo>
                      <a:lnTo>
                        <a:pt x="0" y="211"/>
                      </a:lnTo>
                      <a:lnTo>
                        <a:pt x="127" y="0"/>
                      </a:lnTo>
                      <a:lnTo>
                        <a:pt x="163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D9D7983-F916-4250-89CB-3264C6059A91}"/>
                  </a:ext>
                </a:extLst>
              </p:cNvPr>
              <p:cNvGrpSpPr/>
              <p:nvPr/>
            </p:nvGrpSpPr>
            <p:grpSpPr>
              <a:xfrm>
                <a:off x="5845176" y="1779588"/>
                <a:ext cx="566737" cy="157163"/>
                <a:chOff x="5845176" y="1779588"/>
                <a:chExt cx="566737" cy="157163"/>
              </a:xfrm>
              <a:grpFill/>
            </p:grpSpPr>
            <p:sp>
              <p:nvSpPr>
                <p:cNvPr id="179" name="Freeform 184">
                  <a:extLst>
                    <a:ext uri="{FF2B5EF4-FFF2-40B4-BE49-F238E27FC236}">
                      <a16:creationId xmlns:a16="http://schemas.microsoft.com/office/drawing/2014/main" id="{1CFE096C-D479-406F-B898-93DE0125C7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0638" y="1804988"/>
                  <a:ext cx="41275" cy="131763"/>
                </a:xfrm>
                <a:custGeom>
                  <a:avLst/>
                  <a:gdLst>
                    <a:gd name="T0" fmla="*/ 79 w 79"/>
                    <a:gd name="T1" fmla="*/ 7 h 251"/>
                    <a:gd name="T2" fmla="*/ 42 w 79"/>
                    <a:gd name="T3" fmla="*/ 251 h 251"/>
                    <a:gd name="T4" fmla="*/ 0 w 79"/>
                    <a:gd name="T5" fmla="*/ 245 h 251"/>
                    <a:gd name="T6" fmla="*/ 37 w 79"/>
                    <a:gd name="T7" fmla="*/ 0 h 251"/>
                    <a:gd name="T8" fmla="*/ 79 w 79"/>
                    <a:gd name="T9" fmla="*/ 7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251">
                      <a:moveTo>
                        <a:pt x="79" y="7"/>
                      </a:moveTo>
                      <a:lnTo>
                        <a:pt x="42" y="251"/>
                      </a:lnTo>
                      <a:lnTo>
                        <a:pt x="0" y="245"/>
                      </a:lnTo>
                      <a:lnTo>
                        <a:pt x="37" y="0"/>
                      </a:lnTo>
                      <a:lnTo>
                        <a:pt x="7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Freeform 185">
                  <a:extLst>
                    <a:ext uri="{FF2B5EF4-FFF2-40B4-BE49-F238E27FC236}">
                      <a16:creationId xmlns:a16="http://schemas.microsoft.com/office/drawing/2014/main" id="{9B1F4B3F-A2B7-49DF-9087-5E86B60574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7776" y="1797051"/>
                  <a:ext cx="39688" cy="133350"/>
                </a:xfrm>
                <a:custGeom>
                  <a:avLst/>
                  <a:gdLst>
                    <a:gd name="T0" fmla="*/ 73 w 73"/>
                    <a:gd name="T1" fmla="*/ 6 h 250"/>
                    <a:gd name="T2" fmla="*/ 44 w 73"/>
                    <a:gd name="T3" fmla="*/ 250 h 250"/>
                    <a:gd name="T4" fmla="*/ 0 w 73"/>
                    <a:gd name="T5" fmla="*/ 244 h 250"/>
                    <a:gd name="T6" fmla="*/ 31 w 73"/>
                    <a:gd name="T7" fmla="*/ 0 h 250"/>
                    <a:gd name="T8" fmla="*/ 73 w 73"/>
                    <a:gd name="T9" fmla="*/ 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50">
                      <a:moveTo>
                        <a:pt x="73" y="6"/>
                      </a:moveTo>
                      <a:lnTo>
                        <a:pt x="44" y="250"/>
                      </a:lnTo>
                      <a:lnTo>
                        <a:pt x="0" y="244"/>
                      </a:lnTo>
                      <a:lnTo>
                        <a:pt x="31" y="0"/>
                      </a:lnTo>
                      <a:lnTo>
                        <a:pt x="73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Freeform 186">
                  <a:extLst>
                    <a:ext uri="{FF2B5EF4-FFF2-40B4-BE49-F238E27FC236}">
                      <a16:creationId xmlns:a16="http://schemas.microsoft.com/office/drawing/2014/main" id="{1C035699-0BEB-4E42-B3A4-85E8E20C76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6501" y="1792288"/>
                  <a:ext cx="36513" cy="131763"/>
                </a:xfrm>
                <a:custGeom>
                  <a:avLst/>
                  <a:gdLst>
                    <a:gd name="T0" fmla="*/ 67 w 67"/>
                    <a:gd name="T1" fmla="*/ 4 h 249"/>
                    <a:gd name="T2" fmla="*/ 42 w 67"/>
                    <a:gd name="T3" fmla="*/ 249 h 249"/>
                    <a:gd name="T4" fmla="*/ 0 w 67"/>
                    <a:gd name="T5" fmla="*/ 245 h 249"/>
                    <a:gd name="T6" fmla="*/ 24 w 67"/>
                    <a:gd name="T7" fmla="*/ 0 h 249"/>
                    <a:gd name="T8" fmla="*/ 67 w 67"/>
                    <a:gd name="T9" fmla="*/ 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249">
                      <a:moveTo>
                        <a:pt x="67" y="4"/>
                      </a:moveTo>
                      <a:lnTo>
                        <a:pt x="42" y="249"/>
                      </a:lnTo>
                      <a:lnTo>
                        <a:pt x="0" y="245"/>
                      </a:lnTo>
                      <a:lnTo>
                        <a:pt x="24" y="0"/>
                      </a:lnTo>
                      <a:lnTo>
                        <a:pt x="67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7">
                  <a:extLst>
                    <a:ext uri="{FF2B5EF4-FFF2-40B4-BE49-F238E27FC236}">
                      <a16:creationId xmlns:a16="http://schemas.microsoft.com/office/drawing/2014/main" id="{74BA96CA-604F-4282-AF75-30CF5572B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5226" y="1785938"/>
                  <a:ext cx="31750" cy="133350"/>
                </a:xfrm>
                <a:custGeom>
                  <a:avLst/>
                  <a:gdLst>
                    <a:gd name="T0" fmla="*/ 61 w 61"/>
                    <a:gd name="T1" fmla="*/ 3 h 250"/>
                    <a:gd name="T2" fmla="*/ 43 w 61"/>
                    <a:gd name="T3" fmla="*/ 250 h 250"/>
                    <a:gd name="T4" fmla="*/ 0 w 61"/>
                    <a:gd name="T5" fmla="*/ 246 h 250"/>
                    <a:gd name="T6" fmla="*/ 18 w 61"/>
                    <a:gd name="T7" fmla="*/ 0 h 250"/>
                    <a:gd name="T8" fmla="*/ 61 w 61"/>
                    <a:gd name="T9" fmla="*/ 3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250">
                      <a:moveTo>
                        <a:pt x="61" y="3"/>
                      </a:moveTo>
                      <a:lnTo>
                        <a:pt x="43" y="250"/>
                      </a:lnTo>
                      <a:lnTo>
                        <a:pt x="0" y="246"/>
                      </a:lnTo>
                      <a:lnTo>
                        <a:pt x="18" y="0"/>
                      </a:lnTo>
                      <a:lnTo>
                        <a:pt x="61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Freeform 188">
                  <a:extLst>
                    <a:ext uri="{FF2B5EF4-FFF2-40B4-BE49-F238E27FC236}">
                      <a16:creationId xmlns:a16="http://schemas.microsoft.com/office/drawing/2014/main" id="{A0D17828-0869-4909-8D18-31BE5319AD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2363" y="1782763"/>
                  <a:ext cx="28575" cy="131763"/>
                </a:xfrm>
                <a:custGeom>
                  <a:avLst/>
                  <a:gdLst>
                    <a:gd name="T0" fmla="*/ 54 w 54"/>
                    <a:gd name="T1" fmla="*/ 3 h 249"/>
                    <a:gd name="T2" fmla="*/ 42 w 54"/>
                    <a:gd name="T3" fmla="*/ 249 h 249"/>
                    <a:gd name="T4" fmla="*/ 0 w 54"/>
                    <a:gd name="T5" fmla="*/ 246 h 249"/>
                    <a:gd name="T6" fmla="*/ 12 w 54"/>
                    <a:gd name="T7" fmla="*/ 0 h 249"/>
                    <a:gd name="T8" fmla="*/ 54 w 54"/>
                    <a:gd name="T9" fmla="*/ 3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249">
                      <a:moveTo>
                        <a:pt x="54" y="3"/>
                      </a:moveTo>
                      <a:lnTo>
                        <a:pt x="42" y="249"/>
                      </a:lnTo>
                      <a:lnTo>
                        <a:pt x="0" y="246"/>
                      </a:lnTo>
                      <a:lnTo>
                        <a:pt x="12" y="0"/>
                      </a:lnTo>
                      <a:lnTo>
                        <a:pt x="54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Freeform 189">
                  <a:extLst>
                    <a:ext uri="{FF2B5EF4-FFF2-40B4-BE49-F238E27FC236}">
                      <a16:creationId xmlns:a16="http://schemas.microsoft.com/office/drawing/2014/main" id="{011D99E6-311B-4007-9FE4-D26041792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9501" y="1779588"/>
                  <a:ext cx="26988" cy="131763"/>
                </a:xfrm>
                <a:custGeom>
                  <a:avLst/>
                  <a:gdLst>
                    <a:gd name="T0" fmla="*/ 49 w 49"/>
                    <a:gd name="T1" fmla="*/ 1 h 249"/>
                    <a:gd name="T2" fmla="*/ 44 w 49"/>
                    <a:gd name="T3" fmla="*/ 249 h 249"/>
                    <a:gd name="T4" fmla="*/ 0 w 49"/>
                    <a:gd name="T5" fmla="*/ 247 h 249"/>
                    <a:gd name="T6" fmla="*/ 5 w 49"/>
                    <a:gd name="T7" fmla="*/ 0 h 249"/>
                    <a:gd name="T8" fmla="*/ 49 w 49"/>
                    <a:gd name="T9" fmla="*/ 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49">
                      <a:moveTo>
                        <a:pt x="49" y="1"/>
                      </a:moveTo>
                      <a:lnTo>
                        <a:pt x="44" y="249"/>
                      </a:lnTo>
                      <a:lnTo>
                        <a:pt x="0" y="247"/>
                      </a:lnTo>
                      <a:lnTo>
                        <a:pt x="5" y="0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Freeform 190">
                  <a:extLst>
                    <a:ext uri="{FF2B5EF4-FFF2-40B4-BE49-F238E27FC236}">
                      <a16:creationId xmlns:a16="http://schemas.microsoft.com/office/drawing/2014/main" id="{EB846A78-5BC1-41DE-9520-37BC35E101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8226" y="1779588"/>
                  <a:ext cx="22225" cy="130175"/>
                </a:xfrm>
                <a:custGeom>
                  <a:avLst/>
                  <a:gdLst>
                    <a:gd name="T0" fmla="*/ 43 w 43"/>
                    <a:gd name="T1" fmla="*/ 0 h 247"/>
                    <a:gd name="T2" fmla="*/ 43 w 43"/>
                    <a:gd name="T3" fmla="*/ 247 h 247"/>
                    <a:gd name="T4" fmla="*/ 1 w 43"/>
                    <a:gd name="T5" fmla="*/ 247 h 247"/>
                    <a:gd name="T6" fmla="*/ 0 w 43"/>
                    <a:gd name="T7" fmla="*/ 1 h 247"/>
                    <a:gd name="T8" fmla="*/ 43 w 43"/>
                    <a:gd name="T9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47">
                      <a:moveTo>
                        <a:pt x="43" y="0"/>
                      </a:moveTo>
                      <a:lnTo>
                        <a:pt x="43" y="247"/>
                      </a:lnTo>
                      <a:lnTo>
                        <a:pt x="1" y="247"/>
                      </a:lnTo>
                      <a:lnTo>
                        <a:pt x="0" y="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Freeform 191">
                  <a:extLst>
                    <a:ext uri="{FF2B5EF4-FFF2-40B4-BE49-F238E27FC236}">
                      <a16:creationId xmlns:a16="http://schemas.microsoft.com/office/drawing/2014/main" id="{B0E1BA17-9938-4BEE-8BE6-1E856F0A4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2188" y="1779588"/>
                  <a:ext cx="26988" cy="130175"/>
                </a:xfrm>
                <a:custGeom>
                  <a:avLst/>
                  <a:gdLst>
                    <a:gd name="T0" fmla="*/ 42 w 50"/>
                    <a:gd name="T1" fmla="*/ 0 h 247"/>
                    <a:gd name="T2" fmla="*/ 50 w 50"/>
                    <a:gd name="T3" fmla="*/ 246 h 247"/>
                    <a:gd name="T4" fmla="*/ 7 w 50"/>
                    <a:gd name="T5" fmla="*/ 247 h 247"/>
                    <a:gd name="T6" fmla="*/ 0 w 50"/>
                    <a:gd name="T7" fmla="*/ 1 h 247"/>
                    <a:gd name="T8" fmla="*/ 42 w 50"/>
                    <a:gd name="T9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247">
                      <a:moveTo>
                        <a:pt x="42" y="0"/>
                      </a:moveTo>
                      <a:lnTo>
                        <a:pt x="50" y="246"/>
                      </a:lnTo>
                      <a:lnTo>
                        <a:pt x="7" y="247"/>
                      </a:lnTo>
                      <a:lnTo>
                        <a:pt x="0" y="1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92">
                  <a:extLst>
                    <a:ext uri="{FF2B5EF4-FFF2-40B4-BE49-F238E27FC236}">
                      <a16:creationId xmlns:a16="http://schemas.microsoft.com/office/drawing/2014/main" id="{ABEFB651-B43C-487F-BFFD-D380112D2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6151" y="1779588"/>
                  <a:ext cx="30163" cy="130175"/>
                </a:xfrm>
                <a:custGeom>
                  <a:avLst/>
                  <a:gdLst>
                    <a:gd name="T0" fmla="*/ 42 w 56"/>
                    <a:gd name="T1" fmla="*/ 0 h 248"/>
                    <a:gd name="T2" fmla="*/ 56 w 56"/>
                    <a:gd name="T3" fmla="*/ 247 h 248"/>
                    <a:gd name="T4" fmla="*/ 14 w 56"/>
                    <a:gd name="T5" fmla="*/ 248 h 248"/>
                    <a:gd name="T6" fmla="*/ 0 w 56"/>
                    <a:gd name="T7" fmla="*/ 2 h 248"/>
                    <a:gd name="T8" fmla="*/ 42 w 56"/>
                    <a:gd name="T9" fmla="*/ 0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48">
                      <a:moveTo>
                        <a:pt x="42" y="0"/>
                      </a:moveTo>
                      <a:lnTo>
                        <a:pt x="56" y="247"/>
                      </a:lnTo>
                      <a:lnTo>
                        <a:pt x="14" y="248"/>
                      </a:lnTo>
                      <a:lnTo>
                        <a:pt x="0" y="2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Freeform 193">
                  <a:extLst>
                    <a:ext uri="{FF2B5EF4-FFF2-40B4-BE49-F238E27FC236}">
                      <a16:creationId xmlns:a16="http://schemas.microsoft.com/office/drawing/2014/main" id="{7B3F0308-341F-45F6-B79A-96E561D239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1701" y="1781176"/>
                  <a:ext cx="33338" cy="131763"/>
                </a:xfrm>
                <a:custGeom>
                  <a:avLst/>
                  <a:gdLst>
                    <a:gd name="T0" fmla="*/ 42 w 63"/>
                    <a:gd name="T1" fmla="*/ 0 h 250"/>
                    <a:gd name="T2" fmla="*/ 63 w 63"/>
                    <a:gd name="T3" fmla="*/ 246 h 250"/>
                    <a:gd name="T4" fmla="*/ 19 w 63"/>
                    <a:gd name="T5" fmla="*/ 250 h 250"/>
                    <a:gd name="T6" fmla="*/ 0 w 63"/>
                    <a:gd name="T7" fmla="*/ 4 h 250"/>
                    <a:gd name="T8" fmla="*/ 42 w 63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50">
                      <a:moveTo>
                        <a:pt x="42" y="0"/>
                      </a:moveTo>
                      <a:lnTo>
                        <a:pt x="63" y="246"/>
                      </a:lnTo>
                      <a:lnTo>
                        <a:pt x="19" y="250"/>
                      </a:lnTo>
                      <a:lnTo>
                        <a:pt x="0" y="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94">
                  <a:extLst>
                    <a:ext uri="{FF2B5EF4-FFF2-40B4-BE49-F238E27FC236}">
                      <a16:creationId xmlns:a16="http://schemas.microsoft.com/office/drawing/2014/main" id="{89115A6E-256E-483C-A195-9E5BA834B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5663" y="1784351"/>
                  <a:ext cx="36513" cy="131763"/>
                </a:xfrm>
                <a:custGeom>
                  <a:avLst/>
                  <a:gdLst>
                    <a:gd name="T0" fmla="*/ 42 w 68"/>
                    <a:gd name="T1" fmla="*/ 0 h 250"/>
                    <a:gd name="T2" fmla="*/ 68 w 68"/>
                    <a:gd name="T3" fmla="*/ 245 h 250"/>
                    <a:gd name="T4" fmla="*/ 26 w 68"/>
                    <a:gd name="T5" fmla="*/ 250 h 250"/>
                    <a:gd name="T6" fmla="*/ 0 w 68"/>
                    <a:gd name="T7" fmla="*/ 4 h 250"/>
                    <a:gd name="T8" fmla="*/ 42 w 68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250">
                      <a:moveTo>
                        <a:pt x="42" y="0"/>
                      </a:moveTo>
                      <a:lnTo>
                        <a:pt x="68" y="245"/>
                      </a:lnTo>
                      <a:lnTo>
                        <a:pt x="26" y="250"/>
                      </a:lnTo>
                      <a:lnTo>
                        <a:pt x="0" y="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Freeform 195">
                  <a:extLst>
                    <a:ext uri="{FF2B5EF4-FFF2-40B4-BE49-F238E27FC236}">
                      <a16:creationId xmlns:a16="http://schemas.microsoft.com/office/drawing/2014/main" id="{FEDAB3FE-B069-4A3C-92E6-C7F4C70B0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9626" y="1787526"/>
                  <a:ext cx="39688" cy="133350"/>
                </a:xfrm>
                <a:custGeom>
                  <a:avLst/>
                  <a:gdLst>
                    <a:gd name="T0" fmla="*/ 43 w 75"/>
                    <a:gd name="T1" fmla="*/ 0 h 250"/>
                    <a:gd name="T2" fmla="*/ 75 w 75"/>
                    <a:gd name="T3" fmla="*/ 245 h 250"/>
                    <a:gd name="T4" fmla="*/ 32 w 75"/>
                    <a:gd name="T5" fmla="*/ 250 h 250"/>
                    <a:gd name="T6" fmla="*/ 0 w 75"/>
                    <a:gd name="T7" fmla="*/ 6 h 250"/>
                    <a:gd name="T8" fmla="*/ 43 w 75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50">
                      <a:moveTo>
                        <a:pt x="43" y="0"/>
                      </a:moveTo>
                      <a:lnTo>
                        <a:pt x="75" y="245"/>
                      </a:lnTo>
                      <a:lnTo>
                        <a:pt x="32" y="250"/>
                      </a:lnTo>
                      <a:lnTo>
                        <a:pt x="0" y="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Freeform 196">
                  <a:extLst>
                    <a:ext uri="{FF2B5EF4-FFF2-40B4-BE49-F238E27FC236}">
                      <a16:creationId xmlns:a16="http://schemas.microsoft.com/office/drawing/2014/main" id="{2B741CFF-9230-4A1F-A952-46385BD07D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5176" y="1793876"/>
                  <a:ext cx="42863" cy="131763"/>
                </a:xfrm>
                <a:custGeom>
                  <a:avLst/>
                  <a:gdLst>
                    <a:gd name="T0" fmla="*/ 43 w 81"/>
                    <a:gd name="T1" fmla="*/ 0 h 250"/>
                    <a:gd name="T2" fmla="*/ 81 w 81"/>
                    <a:gd name="T3" fmla="*/ 243 h 250"/>
                    <a:gd name="T4" fmla="*/ 39 w 81"/>
                    <a:gd name="T5" fmla="*/ 250 h 250"/>
                    <a:gd name="T6" fmla="*/ 0 w 81"/>
                    <a:gd name="T7" fmla="*/ 6 h 250"/>
                    <a:gd name="T8" fmla="*/ 43 w 8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50">
                      <a:moveTo>
                        <a:pt x="43" y="0"/>
                      </a:moveTo>
                      <a:lnTo>
                        <a:pt x="81" y="243"/>
                      </a:lnTo>
                      <a:lnTo>
                        <a:pt x="39" y="250"/>
                      </a:lnTo>
                      <a:lnTo>
                        <a:pt x="0" y="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118F6D34-939B-490C-82AB-07B74BB7DDAD}"/>
                  </a:ext>
                </a:extLst>
              </p:cNvPr>
              <p:cNvGrpSpPr/>
              <p:nvPr/>
            </p:nvGrpSpPr>
            <p:grpSpPr>
              <a:xfrm>
                <a:off x="6384926" y="4635501"/>
                <a:ext cx="1019175" cy="657225"/>
                <a:chOff x="6384926" y="4635501"/>
                <a:chExt cx="1019175" cy="657225"/>
              </a:xfrm>
              <a:grpFill/>
            </p:grpSpPr>
            <p:sp>
              <p:nvSpPr>
                <p:cNvPr id="156" name="Freeform 94">
                  <a:extLst>
                    <a:ext uri="{FF2B5EF4-FFF2-40B4-BE49-F238E27FC236}">
                      <a16:creationId xmlns:a16="http://schemas.microsoft.com/office/drawing/2014/main" id="{54DB31F1-9D72-4FAC-862B-2676FFCD8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4926" y="5160963"/>
                  <a:ext cx="49213" cy="131763"/>
                </a:xfrm>
                <a:custGeom>
                  <a:avLst/>
                  <a:gdLst>
                    <a:gd name="T0" fmla="*/ 52 w 94"/>
                    <a:gd name="T1" fmla="*/ 250 h 250"/>
                    <a:gd name="T2" fmla="*/ 0 w 94"/>
                    <a:gd name="T3" fmla="*/ 9 h 250"/>
                    <a:gd name="T4" fmla="*/ 41 w 94"/>
                    <a:gd name="T5" fmla="*/ 0 h 250"/>
                    <a:gd name="T6" fmla="*/ 94 w 94"/>
                    <a:gd name="T7" fmla="*/ 241 h 250"/>
                    <a:gd name="T8" fmla="*/ 52 w 94"/>
                    <a:gd name="T9" fmla="*/ 25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250">
                      <a:moveTo>
                        <a:pt x="52" y="250"/>
                      </a:moveTo>
                      <a:lnTo>
                        <a:pt x="0" y="9"/>
                      </a:lnTo>
                      <a:lnTo>
                        <a:pt x="41" y="0"/>
                      </a:lnTo>
                      <a:lnTo>
                        <a:pt x="94" y="241"/>
                      </a:lnTo>
                      <a:lnTo>
                        <a:pt x="52" y="2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Freeform 95">
                  <a:extLst>
                    <a:ext uri="{FF2B5EF4-FFF2-40B4-BE49-F238E27FC236}">
                      <a16:creationId xmlns:a16="http://schemas.microsoft.com/office/drawing/2014/main" id="{6CF78E63-554B-4449-9112-360CE43227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6201" y="5153026"/>
                  <a:ext cx="52388" cy="131763"/>
                </a:xfrm>
                <a:custGeom>
                  <a:avLst/>
                  <a:gdLst>
                    <a:gd name="T0" fmla="*/ 57 w 98"/>
                    <a:gd name="T1" fmla="*/ 249 h 249"/>
                    <a:gd name="T2" fmla="*/ 0 w 98"/>
                    <a:gd name="T3" fmla="*/ 10 h 249"/>
                    <a:gd name="T4" fmla="*/ 41 w 98"/>
                    <a:gd name="T5" fmla="*/ 0 h 249"/>
                    <a:gd name="T6" fmla="*/ 98 w 98"/>
                    <a:gd name="T7" fmla="*/ 239 h 249"/>
                    <a:gd name="T8" fmla="*/ 57 w 98"/>
                    <a:gd name="T9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249">
                      <a:moveTo>
                        <a:pt x="57" y="249"/>
                      </a:moveTo>
                      <a:lnTo>
                        <a:pt x="0" y="10"/>
                      </a:lnTo>
                      <a:lnTo>
                        <a:pt x="41" y="0"/>
                      </a:lnTo>
                      <a:lnTo>
                        <a:pt x="98" y="239"/>
                      </a:lnTo>
                      <a:lnTo>
                        <a:pt x="57" y="2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Freeform 96">
                  <a:extLst>
                    <a:ext uri="{FF2B5EF4-FFF2-40B4-BE49-F238E27FC236}">
                      <a16:creationId xmlns:a16="http://schemas.microsoft.com/office/drawing/2014/main" id="{83BA0F32-07A5-42EC-B45F-38C517D29B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7476" y="5141913"/>
                  <a:ext cx="55563" cy="131763"/>
                </a:xfrm>
                <a:custGeom>
                  <a:avLst/>
                  <a:gdLst>
                    <a:gd name="T0" fmla="*/ 64 w 105"/>
                    <a:gd name="T1" fmla="*/ 249 h 249"/>
                    <a:gd name="T2" fmla="*/ 0 w 105"/>
                    <a:gd name="T3" fmla="*/ 12 h 249"/>
                    <a:gd name="T4" fmla="*/ 41 w 105"/>
                    <a:gd name="T5" fmla="*/ 0 h 249"/>
                    <a:gd name="T6" fmla="*/ 105 w 105"/>
                    <a:gd name="T7" fmla="*/ 239 h 249"/>
                    <a:gd name="T8" fmla="*/ 64 w 105"/>
                    <a:gd name="T9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249">
                      <a:moveTo>
                        <a:pt x="64" y="249"/>
                      </a:moveTo>
                      <a:lnTo>
                        <a:pt x="0" y="12"/>
                      </a:lnTo>
                      <a:lnTo>
                        <a:pt x="41" y="0"/>
                      </a:lnTo>
                      <a:lnTo>
                        <a:pt x="105" y="239"/>
                      </a:lnTo>
                      <a:lnTo>
                        <a:pt x="64" y="2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9" name="Freeform 97">
                  <a:extLst>
                    <a:ext uri="{FF2B5EF4-FFF2-40B4-BE49-F238E27FC236}">
                      <a16:creationId xmlns:a16="http://schemas.microsoft.com/office/drawing/2014/main" id="{AF19F5DD-451A-4B38-A30A-F3C3ACD80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8751" y="5130801"/>
                  <a:ext cx="58738" cy="131763"/>
                </a:xfrm>
                <a:custGeom>
                  <a:avLst/>
                  <a:gdLst>
                    <a:gd name="T0" fmla="*/ 70 w 111"/>
                    <a:gd name="T1" fmla="*/ 248 h 248"/>
                    <a:gd name="T2" fmla="*/ 0 w 111"/>
                    <a:gd name="T3" fmla="*/ 11 h 248"/>
                    <a:gd name="T4" fmla="*/ 41 w 111"/>
                    <a:gd name="T5" fmla="*/ 0 h 248"/>
                    <a:gd name="T6" fmla="*/ 111 w 111"/>
                    <a:gd name="T7" fmla="*/ 236 h 248"/>
                    <a:gd name="T8" fmla="*/ 70 w 111"/>
                    <a:gd name="T9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248">
                      <a:moveTo>
                        <a:pt x="70" y="248"/>
                      </a:moveTo>
                      <a:lnTo>
                        <a:pt x="0" y="11"/>
                      </a:lnTo>
                      <a:lnTo>
                        <a:pt x="41" y="0"/>
                      </a:lnTo>
                      <a:lnTo>
                        <a:pt x="111" y="236"/>
                      </a:lnTo>
                      <a:lnTo>
                        <a:pt x="70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Freeform 98">
                  <a:extLst>
                    <a:ext uri="{FF2B5EF4-FFF2-40B4-BE49-F238E27FC236}">
                      <a16:creationId xmlns:a16="http://schemas.microsoft.com/office/drawing/2014/main" id="{842CB58B-47AD-4D98-86B8-41EDB90CB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8438" y="5119688"/>
                  <a:ext cx="61913" cy="130175"/>
                </a:xfrm>
                <a:custGeom>
                  <a:avLst/>
                  <a:gdLst>
                    <a:gd name="T0" fmla="*/ 75 w 116"/>
                    <a:gd name="T1" fmla="*/ 247 h 247"/>
                    <a:gd name="T2" fmla="*/ 0 w 116"/>
                    <a:gd name="T3" fmla="*/ 13 h 247"/>
                    <a:gd name="T4" fmla="*/ 41 w 116"/>
                    <a:gd name="T5" fmla="*/ 0 h 247"/>
                    <a:gd name="T6" fmla="*/ 116 w 116"/>
                    <a:gd name="T7" fmla="*/ 233 h 247"/>
                    <a:gd name="T8" fmla="*/ 75 w 116"/>
                    <a:gd name="T9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47">
                      <a:moveTo>
                        <a:pt x="75" y="247"/>
                      </a:moveTo>
                      <a:lnTo>
                        <a:pt x="0" y="13"/>
                      </a:lnTo>
                      <a:lnTo>
                        <a:pt x="41" y="0"/>
                      </a:lnTo>
                      <a:lnTo>
                        <a:pt x="116" y="233"/>
                      </a:lnTo>
                      <a:lnTo>
                        <a:pt x="75" y="2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Freeform 99">
                  <a:extLst>
                    <a:ext uri="{FF2B5EF4-FFF2-40B4-BE49-F238E27FC236}">
                      <a16:creationId xmlns:a16="http://schemas.microsoft.com/office/drawing/2014/main" id="{95D1748D-B4BB-4BEF-B62A-680A92572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9713" y="5105401"/>
                  <a:ext cx="63500" cy="130175"/>
                </a:xfrm>
                <a:custGeom>
                  <a:avLst/>
                  <a:gdLst>
                    <a:gd name="T0" fmla="*/ 82 w 122"/>
                    <a:gd name="T1" fmla="*/ 247 h 247"/>
                    <a:gd name="T2" fmla="*/ 0 w 122"/>
                    <a:gd name="T3" fmla="*/ 16 h 247"/>
                    <a:gd name="T4" fmla="*/ 40 w 122"/>
                    <a:gd name="T5" fmla="*/ 0 h 247"/>
                    <a:gd name="T6" fmla="*/ 122 w 122"/>
                    <a:gd name="T7" fmla="*/ 232 h 247"/>
                    <a:gd name="T8" fmla="*/ 82 w 122"/>
                    <a:gd name="T9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247">
                      <a:moveTo>
                        <a:pt x="82" y="247"/>
                      </a:moveTo>
                      <a:lnTo>
                        <a:pt x="0" y="16"/>
                      </a:lnTo>
                      <a:lnTo>
                        <a:pt x="40" y="0"/>
                      </a:lnTo>
                      <a:lnTo>
                        <a:pt x="122" y="232"/>
                      </a:lnTo>
                      <a:lnTo>
                        <a:pt x="82" y="2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00">
                  <a:extLst>
                    <a:ext uri="{FF2B5EF4-FFF2-40B4-BE49-F238E27FC236}">
                      <a16:creationId xmlns:a16="http://schemas.microsoft.com/office/drawing/2014/main" id="{53018168-13CB-4DF2-A8F4-864D4BFE3E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9401" y="5091113"/>
                  <a:ext cx="68263" cy="130175"/>
                </a:xfrm>
                <a:custGeom>
                  <a:avLst/>
                  <a:gdLst>
                    <a:gd name="T0" fmla="*/ 87 w 128"/>
                    <a:gd name="T1" fmla="*/ 246 h 246"/>
                    <a:gd name="T2" fmla="*/ 0 w 128"/>
                    <a:gd name="T3" fmla="*/ 16 h 246"/>
                    <a:gd name="T4" fmla="*/ 40 w 128"/>
                    <a:gd name="T5" fmla="*/ 0 h 246"/>
                    <a:gd name="T6" fmla="*/ 128 w 128"/>
                    <a:gd name="T7" fmla="*/ 231 h 246"/>
                    <a:gd name="T8" fmla="*/ 87 w 128"/>
                    <a:gd name="T9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246">
                      <a:moveTo>
                        <a:pt x="87" y="246"/>
                      </a:moveTo>
                      <a:lnTo>
                        <a:pt x="0" y="16"/>
                      </a:lnTo>
                      <a:lnTo>
                        <a:pt x="40" y="0"/>
                      </a:lnTo>
                      <a:lnTo>
                        <a:pt x="128" y="231"/>
                      </a:lnTo>
                      <a:lnTo>
                        <a:pt x="87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Freeform 101">
                  <a:extLst>
                    <a:ext uri="{FF2B5EF4-FFF2-40B4-BE49-F238E27FC236}">
                      <a16:creationId xmlns:a16="http://schemas.microsoft.com/office/drawing/2014/main" id="{8762C5A0-38F8-469F-A758-13AA3CC3E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9088" y="5076826"/>
                  <a:ext cx="69850" cy="128588"/>
                </a:xfrm>
                <a:custGeom>
                  <a:avLst/>
                  <a:gdLst>
                    <a:gd name="T0" fmla="*/ 95 w 134"/>
                    <a:gd name="T1" fmla="*/ 244 h 244"/>
                    <a:gd name="T2" fmla="*/ 0 w 134"/>
                    <a:gd name="T3" fmla="*/ 17 h 244"/>
                    <a:gd name="T4" fmla="*/ 40 w 134"/>
                    <a:gd name="T5" fmla="*/ 0 h 244"/>
                    <a:gd name="T6" fmla="*/ 134 w 134"/>
                    <a:gd name="T7" fmla="*/ 227 h 244"/>
                    <a:gd name="T8" fmla="*/ 95 w 134"/>
                    <a:gd name="T9" fmla="*/ 24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244">
                      <a:moveTo>
                        <a:pt x="95" y="244"/>
                      </a:moveTo>
                      <a:lnTo>
                        <a:pt x="0" y="17"/>
                      </a:lnTo>
                      <a:lnTo>
                        <a:pt x="40" y="0"/>
                      </a:lnTo>
                      <a:lnTo>
                        <a:pt x="134" y="227"/>
                      </a:lnTo>
                      <a:lnTo>
                        <a:pt x="95" y="2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Freeform 102">
                  <a:extLst>
                    <a:ext uri="{FF2B5EF4-FFF2-40B4-BE49-F238E27FC236}">
                      <a16:creationId xmlns:a16="http://schemas.microsoft.com/office/drawing/2014/main" id="{763906AB-9EB9-45F5-8483-3CD43308F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6" y="5059363"/>
                  <a:ext cx="73025" cy="128588"/>
                </a:xfrm>
                <a:custGeom>
                  <a:avLst/>
                  <a:gdLst>
                    <a:gd name="T0" fmla="*/ 100 w 139"/>
                    <a:gd name="T1" fmla="*/ 243 h 243"/>
                    <a:gd name="T2" fmla="*/ 0 w 139"/>
                    <a:gd name="T3" fmla="*/ 18 h 243"/>
                    <a:gd name="T4" fmla="*/ 39 w 139"/>
                    <a:gd name="T5" fmla="*/ 0 h 243"/>
                    <a:gd name="T6" fmla="*/ 139 w 139"/>
                    <a:gd name="T7" fmla="*/ 226 h 243"/>
                    <a:gd name="T8" fmla="*/ 100 w 139"/>
                    <a:gd name="T9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" h="243">
                      <a:moveTo>
                        <a:pt x="100" y="243"/>
                      </a:moveTo>
                      <a:lnTo>
                        <a:pt x="0" y="18"/>
                      </a:lnTo>
                      <a:lnTo>
                        <a:pt x="39" y="0"/>
                      </a:lnTo>
                      <a:lnTo>
                        <a:pt x="139" y="226"/>
                      </a:lnTo>
                      <a:lnTo>
                        <a:pt x="100" y="2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Freeform 103">
                  <a:extLst>
                    <a:ext uri="{FF2B5EF4-FFF2-40B4-BE49-F238E27FC236}">
                      <a16:creationId xmlns:a16="http://schemas.microsoft.com/office/drawing/2014/main" id="{23143C58-A260-4604-9B40-402932EBDB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6876" y="5041901"/>
                  <a:ext cx="76200" cy="128588"/>
                </a:xfrm>
                <a:custGeom>
                  <a:avLst/>
                  <a:gdLst>
                    <a:gd name="T0" fmla="*/ 105 w 143"/>
                    <a:gd name="T1" fmla="*/ 241 h 241"/>
                    <a:gd name="T2" fmla="*/ 0 w 143"/>
                    <a:gd name="T3" fmla="*/ 19 h 241"/>
                    <a:gd name="T4" fmla="*/ 38 w 143"/>
                    <a:gd name="T5" fmla="*/ 0 h 241"/>
                    <a:gd name="T6" fmla="*/ 143 w 143"/>
                    <a:gd name="T7" fmla="*/ 222 h 241"/>
                    <a:gd name="T8" fmla="*/ 105 w 143"/>
                    <a:gd name="T9" fmla="*/ 24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241">
                      <a:moveTo>
                        <a:pt x="105" y="241"/>
                      </a:moveTo>
                      <a:lnTo>
                        <a:pt x="0" y="19"/>
                      </a:lnTo>
                      <a:lnTo>
                        <a:pt x="38" y="0"/>
                      </a:lnTo>
                      <a:lnTo>
                        <a:pt x="143" y="222"/>
                      </a:lnTo>
                      <a:lnTo>
                        <a:pt x="105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Freeform 104">
                  <a:extLst>
                    <a:ext uri="{FF2B5EF4-FFF2-40B4-BE49-F238E27FC236}">
                      <a16:creationId xmlns:a16="http://schemas.microsoft.com/office/drawing/2014/main" id="{7CF45DE3-491E-4A5A-B062-A875A60B2D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4976" y="5024438"/>
                  <a:ext cx="79375" cy="125413"/>
                </a:xfrm>
                <a:custGeom>
                  <a:avLst/>
                  <a:gdLst>
                    <a:gd name="T0" fmla="*/ 111 w 150"/>
                    <a:gd name="T1" fmla="*/ 239 h 239"/>
                    <a:gd name="T2" fmla="*/ 0 w 150"/>
                    <a:gd name="T3" fmla="*/ 20 h 239"/>
                    <a:gd name="T4" fmla="*/ 38 w 150"/>
                    <a:gd name="T5" fmla="*/ 0 h 239"/>
                    <a:gd name="T6" fmla="*/ 150 w 150"/>
                    <a:gd name="T7" fmla="*/ 219 h 239"/>
                    <a:gd name="T8" fmla="*/ 111 w 150"/>
                    <a:gd name="T9" fmla="*/ 239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" h="239">
                      <a:moveTo>
                        <a:pt x="111" y="239"/>
                      </a:moveTo>
                      <a:lnTo>
                        <a:pt x="0" y="20"/>
                      </a:lnTo>
                      <a:lnTo>
                        <a:pt x="38" y="0"/>
                      </a:lnTo>
                      <a:lnTo>
                        <a:pt x="150" y="219"/>
                      </a:lnTo>
                      <a:lnTo>
                        <a:pt x="111" y="2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Freeform 105">
                  <a:extLst>
                    <a:ext uri="{FF2B5EF4-FFF2-40B4-BE49-F238E27FC236}">
                      <a16:creationId xmlns:a16="http://schemas.microsoft.com/office/drawing/2014/main" id="{4F869E35-CCC0-4033-B92B-0B860A7D2E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3076" y="5003801"/>
                  <a:ext cx="82550" cy="125413"/>
                </a:xfrm>
                <a:custGeom>
                  <a:avLst/>
                  <a:gdLst>
                    <a:gd name="T0" fmla="*/ 117 w 156"/>
                    <a:gd name="T1" fmla="*/ 237 h 237"/>
                    <a:gd name="T2" fmla="*/ 0 w 156"/>
                    <a:gd name="T3" fmla="*/ 21 h 237"/>
                    <a:gd name="T4" fmla="*/ 39 w 156"/>
                    <a:gd name="T5" fmla="*/ 0 h 237"/>
                    <a:gd name="T6" fmla="*/ 156 w 156"/>
                    <a:gd name="T7" fmla="*/ 217 h 237"/>
                    <a:gd name="T8" fmla="*/ 117 w 156"/>
                    <a:gd name="T9" fmla="*/ 237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" h="237">
                      <a:moveTo>
                        <a:pt x="117" y="237"/>
                      </a:moveTo>
                      <a:lnTo>
                        <a:pt x="0" y="21"/>
                      </a:lnTo>
                      <a:lnTo>
                        <a:pt x="39" y="0"/>
                      </a:lnTo>
                      <a:lnTo>
                        <a:pt x="156" y="217"/>
                      </a:lnTo>
                      <a:lnTo>
                        <a:pt x="117" y="2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Freeform 106">
                  <a:extLst>
                    <a:ext uri="{FF2B5EF4-FFF2-40B4-BE49-F238E27FC236}">
                      <a16:creationId xmlns:a16="http://schemas.microsoft.com/office/drawing/2014/main" id="{7708ABEE-D259-47F1-A9D0-418DE58FA2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1176" y="4984751"/>
                  <a:ext cx="84138" cy="123825"/>
                </a:xfrm>
                <a:custGeom>
                  <a:avLst/>
                  <a:gdLst>
                    <a:gd name="T0" fmla="*/ 123 w 160"/>
                    <a:gd name="T1" fmla="*/ 234 h 234"/>
                    <a:gd name="T2" fmla="*/ 0 w 160"/>
                    <a:gd name="T3" fmla="*/ 21 h 234"/>
                    <a:gd name="T4" fmla="*/ 37 w 160"/>
                    <a:gd name="T5" fmla="*/ 0 h 234"/>
                    <a:gd name="T6" fmla="*/ 160 w 160"/>
                    <a:gd name="T7" fmla="*/ 212 h 234"/>
                    <a:gd name="T8" fmla="*/ 123 w 160"/>
                    <a:gd name="T9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234">
                      <a:moveTo>
                        <a:pt x="123" y="234"/>
                      </a:moveTo>
                      <a:lnTo>
                        <a:pt x="0" y="21"/>
                      </a:lnTo>
                      <a:lnTo>
                        <a:pt x="37" y="0"/>
                      </a:lnTo>
                      <a:lnTo>
                        <a:pt x="160" y="212"/>
                      </a:lnTo>
                      <a:lnTo>
                        <a:pt x="123" y="2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Freeform 107">
                  <a:extLst>
                    <a:ext uri="{FF2B5EF4-FFF2-40B4-BE49-F238E27FC236}">
                      <a16:creationId xmlns:a16="http://schemas.microsoft.com/office/drawing/2014/main" id="{7617038B-2A50-4FD2-A418-1BF861E94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97688" y="4962526"/>
                  <a:ext cx="87313" cy="123825"/>
                </a:xfrm>
                <a:custGeom>
                  <a:avLst/>
                  <a:gdLst>
                    <a:gd name="T0" fmla="*/ 129 w 164"/>
                    <a:gd name="T1" fmla="*/ 233 h 233"/>
                    <a:gd name="T2" fmla="*/ 0 w 164"/>
                    <a:gd name="T3" fmla="*/ 23 h 233"/>
                    <a:gd name="T4" fmla="*/ 36 w 164"/>
                    <a:gd name="T5" fmla="*/ 0 h 233"/>
                    <a:gd name="T6" fmla="*/ 164 w 164"/>
                    <a:gd name="T7" fmla="*/ 210 h 233"/>
                    <a:gd name="T8" fmla="*/ 129 w 164"/>
                    <a:gd name="T9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233">
                      <a:moveTo>
                        <a:pt x="129" y="233"/>
                      </a:moveTo>
                      <a:lnTo>
                        <a:pt x="0" y="23"/>
                      </a:lnTo>
                      <a:lnTo>
                        <a:pt x="36" y="0"/>
                      </a:lnTo>
                      <a:lnTo>
                        <a:pt x="164" y="210"/>
                      </a:lnTo>
                      <a:lnTo>
                        <a:pt x="129" y="2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Freeform 108">
                  <a:extLst>
                    <a:ext uri="{FF2B5EF4-FFF2-40B4-BE49-F238E27FC236}">
                      <a16:creationId xmlns:a16="http://schemas.microsoft.com/office/drawing/2014/main" id="{DDF4D02E-1680-4E5E-9900-BD3A73709E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4201" y="4940301"/>
                  <a:ext cx="88900" cy="122238"/>
                </a:xfrm>
                <a:custGeom>
                  <a:avLst/>
                  <a:gdLst>
                    <a:gd name="T0" fmla="*/ 132 w 167"/>
                    <a:gd name="T1" fmla="*/ 231 h 231"/>
                    <a:gd name="T2" fmla="*/ 0 w 167"/>
                    <a:gd name="T3" fmla="*/ 25 h 231"/>
                    <a:gd name="T4" fmla="*/ 36 w 167"/>
                    <a:gd name="T5" fmla="*/ 0 h 231"/>
                    <a:gd name="T6" fmla="*/ 167 w 167"/>
                    <a:gd name="T7" fmla="*/ 207 h 231"/>
                    <a:gd name="T8" fmla="*/ 132 w 167"/>
                    <a:gd name="T9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7" h="231">
                      <a:moveTo>
                        <a:pt x="132" y="231"/>
                      </a:moveTo>
                      <a:lnTo>
                        <a:pt x="0" y="25"/>
                      </a:lnTo>
                      <a:lnTo>
                        <a:pt x="36" y="0"/>
                      </a:lnTo>
                      <a:lnTo>
                        <a:pt x="167" y="207"/>
                      </a:lnTo>
                      <a:lnTo>
                        <a:pt x="132" y="2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Freeform 109">
                  <a:extLst>
                    <a:ext uri="{FF2B5EF4-FFF2-40B4-BE49-F238E27FC236}">
                      <a16:creationId xmlns:a16="http://schemas.microsoft.com/office/drawing/2014/main" id="{7A41D903-D0FA-4E4D-A237-5A9AE5A22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9126" y="4916488"/>
                  <a:ext cx="93663" cy="120650"/>
                </a:xfrm>
                <a:custGeom>
                  <a:avLst/>
                  <a:gdLst>
                    <a:gd name="T0" fmla="*/ 139 w 175"/>
                    <a:gd name="T1" fmla="*/ 227 h 227"/>
                    <a:gd name="T2" fmla="*/ 0 w 175"/>
                    <a:gd name="T3" fmla="*/ 24 h 227"/>
                    <a:gd name="T4" fmla="*/ 36 w 175"/>
                    <a:gd name="T5" fmla="*/ 0 h 227"/>
                    <a:gd name="T6" fmla="*/ 175 w 175"/>
                    <a:gd name="T7" fmla="*/ 202 h 227"/>
                    <a:gd name="T8" fmla="*/ 139 w 175"/>
                    <a:gd name="T9" fmla="*/ 227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" h="227">
                      <a:moveTo>
                        <a:pt x="139" y="227"/>
                      </a:moveTo>
                      <a:lnTo>
                        <a:pt x="0" y="24"/>
                      </a:lnTo>
                      <a:lnTo>
                        <a:pt x="36" y="0"/>
                      </a:lnTo>
                      <a:lnTo>
                        <a:pt x="175" y="202"/>
                      </a:lnTo>
                      <a:lnTo>
                        <a:pt x="139" y="2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Freeform 110">
                  <a:extLst>
                    <a:ext uri="{FF2B5EF4-FFF2-40B4-BE49-F238E27FC236}">
                      <a16:creationId xmlns:a16="http://schemas.microsoft.com/office/drawing/2014/main" id="{1EAAD586-47BB-441C-A50A-44E37024B5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5638" y="4892676"/>
                  <a:ext cx="93663" cy="119063"/>
                </a:xfrm>
                <a:custGeom>
                  <a:avLst/>
                  <a:gdLst>
                    <a:gd name="T0" fmla="*/ 143 w 178"/>
                    <a:gd name="T1" fmla="*/ 224 h 224"/>
                    <a:gd name="T2" fmla="*/ 0 w 178"/>
                    <a:gd name="T3" fmla="*/ 25 h 224"/>
                    <a:gd name="T4" fmla="*/ 34 w 178"/>
                    <a:gd name="T5" fmla="*/ 0 h 224"/>
                    <a:gd name="T6" fmla="*/ 178 w 178"/>
                    <a:gd name="T7" fmla="*/ 198 h 224"/>
                    <a:gd name="T8" fmla="*/ 143 w 178"/>
                    <a:gd name="T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8" h="224">
                      <a:moveTo>
                        <a:pt x="143" y="224"/>
                      </a:moveTo>
                      <a:lnTo>
                        <a:pt x="0" y="25"/>
                      </a:lnTo>
                      <a:lnTo>
                        <a:pt x="34" y="0"/>
                      </a:lnTo>
                      <a:lnTo>
                        <a:pt x="178" y="198"/>
                      </a:lnTo>
                      <a:lnTo>
                        <a:pt x="143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Freeform 114">
                  <a:extLst>
                    <a:ext uri="{FF2B5EF4-FFF2-40B4-BE49-F238E27FC236}">
                      <a16:creationId xmlns:a16="http://schemas.microsoft.com/office/drawing/2014/main" id="{8FCB2F63-6E38-4CD5-A216-B06C87E6C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8988" y="4786313"/>
                  <a:ext cx="103188" cy="112713"/>
                </a:xfrm>
                <a:custGeom>
                  <a:avLst/>
                  <a:gdLst>
                    <a:gd name="T0" fmla="*/ 164 w 194"/>
                    <a:gd name="T1" fmla="*/ 211 h 211"/>
                    <a:gd name="T2" fmla="*/ 0 w 194"/>
                    <a:gd name="T3" fmla="*/ 28 h 211"/>
                    <a:gd name="T4" fmla="*/ 32 w 194"/>
                    <a:gd name="T5" fmla="*/ 0 h 211"/>
                    <a:gd name="T6" fmla="*/ 194 w 194"/>
                    <a:gd name="T7" fmla="*/ 182 h 211"/>
                    <a:gd name="T8" fmla="*/ 164 w 194"/>
                    <a:gd name="T9" fmla="*/ 21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4" h="211">
                      <a:moveTo>
                        <a:pt x="164" y="211"/>
                      </a:moveTo>
                      <a:lnTo>
                        <a:pt x="0" y="28"/>
                      </a:lnTo>
                      <a:lnTo>
                        <a:pt x="32" y="0"/>
                      </a:lnTo>
                      <a:lnTo>
                        <a:pt x="194" y="182"/>
                      </a:lnTo>
                      <a:lnTo>
                        <a:pt x="164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Freeform 115">
                  <a:extLst>
                    <a:ext uri="{FF2B5EF4-FFF2-40B4-BE49-F238E27FC236}">
                      <a16:creationId xmlns:a16="http://schemas.microsoft.com/office/drawing/2014/main" id="{FFE669B0-F96F-4989-994B-74CC47702C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0738" y="4757738"/>
                  <a:ext cx="104775" cy="111125"/>
                </a:xfrm>
                <a:custGeom>
                  <a:avLst/>
                  <a:gdLst>
                    <a:gd name="T0" fmla="*/ 168 w 198"/>
                    <a:gd name="T1" fmla="*/ 209 h 209"/>
                    <a:gd name="T2" fmla="*/ 0 w 198"/>
                    <a:gd name="T3" fmla="*/ 30 h 209"/>
                    <a:gd name="T4" fmla="*/ 31 w 198"/>
                    <a:gd name="T5" fmla="*/ 0 h 209"/>
                    <a:gd name="T6" fmla="*/ 198 w 198"/>
                    <a:gd name="T7" fmla="*/ 178 h 209"/>
                    <a:gd name="T8" fmla="*/ 168 w 198"/>
                    <a:gd name="T9" fmla="*/ 209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8" h="209">
                      <a:moveTo>
                        <a:pt x="168" y="209"/>
                      </a:moveTo>
                      <a:lnTo>
                        <a:pt x="0" y="30"/>
                      </a:lnTo>
                      <a:lnTo>
                        <a:pt x="31" y="0"/>
                      </a:lnTo>
                      <a:lnTo>
                        <a:pt x="198" y="178"/>
                      </a:lnTo>
                      <a:lnTo>
                        <a:pt x="168" y="2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Freeform 116">
                  <a:extLst>
                    <a:ext uri="{FF2B5EF4-FFF2-40B4-BE49-F238E27FC236}">
                      <a16:creationId xmlns:a16="http://schemas.microsoft.com/office/drawing/2014/main" id="{241CD958-6730-4AAC-B0A2-2D0E50966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2488" y="4729163"/>
                  <a:ext cx="106363" cy="106363"/>
                </a:xfrm>
                <a:custGeom>
                  <a:avLst/>
                  <a:gdLst>
                    <a:gd name="T0" fmla="*/ 173 w 202"/>
                    <a:gd name="T1" fmla="*/ 203 h 203"/>
                    <a:gd name="T2" fmla="*/ 0 w 202"/>
                    <a:gd name="T3" fmla="*/ 30 h 203"/>
                    <a:gd name="T4" fmla="*/ 31 w 202"/>
                    <a:gd name="T5" fmla="*/ 0 h 203"/>
                    <a:gd name="T6" fmla="*/ 202 w 202"/>
                    <a:gd name="T7" fmla="*/ 173 h 203"/>
                    <a:gd name="T8" fmla="*/ 173 w 202"/>
                    <a:gd name="T9" fmla="*/ 203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2" h="203">
                      <a:moveTo>
                        <a:pt x="173" y="203"/>
                      </a:moveTo>
                      <a:lnTo>
                        <a:pt x="0" y="30"/>
                      </a:lnTo>
                      <a:lnTo>
                        <a:pt x="31" y="0"/>
                      </a:lnTo>
                      <a:lnTo>
                        <a:pt x="202" y="173"/>
                      </a:lnTo>
                      <a:lnTo>
                        <a:pt x="173" y="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Freeform 117">
                  <a:extLst>
                    <a:ext uri="{FF2B5EF4-FFF2-40B4-BE49-F238E27FC236}">
                      <a16:creationId xmlns:a16="http://schemas.microsoft.com/office/drawing/2014/main" id="{27E8E623-8765-4041-A967-3933CF4E6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2651" y="4697413"/>
                  <a:ext cx="109538" cy="106363"/>
                </a:xfrm>
                <a:custGeom>
                  <a:avLst/>
                  <a:gdLst>
                    <a:gd name="T0" fmla="*/ 177 w 207"/>
                    <a:gd name="T1" fmla="*/ 201 h 201"/>
                    <a:gd name="T2" fmla="*/ 0 w 207"/>
                    <a:gd name="T3" fmla="*/ 32 h 201"/>
                    <a:gd name="T4" fmla="*/ 30 w 207"/>
                    <a:gd name="T5" fmla="*/ 0 h 201"/>
                    <a:gd name="T6" fmla="*/ 207 w 207"/>
                    <a:gd name="T7" fmla="*/ 169 h 201"/>
                    <a:gd name="T8" fmla="*/ 177 w 207"/>
                    <a:gd name="T9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1">
                      <a:moveTo>
                        <a:pt x="177" y="201"/>
                      </a:moveTo>
                      <a:lnTo>
                        <a:pt x="0" y="32"/>
                      </a:lnTo>
                      <a:lnTo>
                        <a:pt x="30" y="0"/>
                      </a:lnTo>
                      <a:lnTo>
                        <a:pt x="207" y="169"/>
                      </a:lnTo>
                      <a:lnTo>
                        <a:pt x="177" y="2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18">
                  <a:extLst>
                    <a:ext uri="{FF2B5EF4-FFF2-40B4-BE49-F238E27FC236}">
                      <a16:creationId xmlns:a16="http://schemas.microsoft.com/office/drawing/2014/main" id="{03F4111F-C9B4-4BFF-9883-6119237AB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2813" y="4667251"/>
                  <a:ext cx="111125" cy="103188"/>
                </a:xfrm>
                <a:custGeom>
                  <a:avLst/>
                  <a:gdLst>
                    <a:gd name="T0" fmla="*/ 180 w 209"/>
                    <a:gd name="T1" fmla="*/ 197 h 197"/>
                    <a:gd name="T2" fmla="*/ 0 w 209"/>
                    <a:gd name="T3" fmla="*/ 32 h 197"/>
                    <a:gd name="T4" fmla="*/ 28 w 209"/>
                    <a:gd name="T5" fmla="*/ 0 h 197"/>
                    <a:gd name="T6" fmla="*/ 209 w 209"/>
                    <a:gd name="T7" fmla="*/ 164 h 197"/>
                    <a:gd name="T8" fmla="*/ 180 w 209"/>
                    <a:gd name="T9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197">
                      <a:moveTo>
                        <a:pt x="180" y="197"/>
                      </a:moveTo>
                      <a:lnTo>
                        <a:pt x="0" y="32"/>
                      </a:lnTo>
                      <a:lnTo>
                        <a:pt x="28" y="0"/>
                      </a:lnTo>
                      <a:lnTo>
                        <a:pt x="209" y="164"/>
                      </a:lnTo>
                      <a:lnTo>
                        <a:pt x="180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Freeform 119">
                  <a:extLst>
                    <a:ext uri="{FF2B5EF4-FFF2-40B4-BE49-F238E27FC236}">
                      <a16:creationId xmlns:a16="http://schemas.microsoft.com/office/drawing/2014/main" id="{BBDC75C3-97BF-4B72-B8F7-DFA292A494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1388" y="4635501"/>
                  <a:ext cx="112713" cy="101600"/>
                </a:xfrm>
                <a:custGeom>
                  <a:avLst/>
                  <a:gdLst>
                    <a:gd name="T0" fmla="*/ 185 w 212"/>
                    <a:gd name="T1" fmla="*/ 192 h 192"/>
                    <a:gd name="T2" fmla="*/ 0 w 212"/>
                    <a:gd name="T3" fmla="*/ 33 h 192"/>
                    <a:gd name="T4" fmla="*/ 28 w 212"/>
                    <a:gd name="T5" fmla="*/ 0 h 192"/>
                    <a:gd name="T6" fmla="*/ 212 w 212"/>
                    <a:gd name="T7" fmla="*/ 159 h 192"/>
                    <a:gd name="T8" fmla="*/ 185 w 212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192">
                      <a:moveTo>
                        <a:pt x="185" y="192"/>
                      </a:moveTo>
                      <a:lnTo>
                        <a:pt x="0" y="33"/>
                      </a:lnTo>
                      <a:lnTo>
                        <a:pt x="28" y="0"/>
                      </a:lnTo>
                      <a:lnTo>
                        <a:pt x="212" y="159"/>
                      </a:lnTo>
                      <a:lnTo>
                        <a:pt x="185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C461E7F-CC6E-43B2-B6B6-47B1F1997A73}"/>
                  </a:ext>
                </a:extLst>
              </p:cNvPr>
              <p:cNvGrpSpPr/>
              <p:nvPr/>
            </p:nvGrpSpPr>
            <p:grpSpPr>
              <a:xfrm>
                <a:off x="7038976" y="4814888"/>
                <a:ext cx="168275" cy="169863"/>
                <a:chOff x="7038976" y="4814888"/>
                <a:chExt cx="168275" cy="169863"/>
              </a:xfrm>
              <a:grpFill/>
            </p:grpSpPr>
            <p:sp>
              <p:nvSpPr>
                <p:cNvPr id="153" name="Freeform 111">
                  <a:extLst>
                    <a:ext uri="{FF2B5EF4-FFF2-40B4-BE49-F238E27FC236}">
                      <a16:creationId xmlns:a16="http://schemas.microsoft.com/office/drawing/2014/main" id="{23C9F8AC-5F41-4F20-A86A-FC1D26A1D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38976" y="4867276"/>
                  <a:ext cx="96838" cy="117475"/>
                </a:xfrm>
                <a:custGeom>
                  <a:avLst/>
                  <a:gdLst>
                    <a:gd name="T0" fmla="*/ 149 w 183"/>
                    <a:gd name="T1" fmla="*/ 222 h 222"/>
                    <a:gd name="T2" fmla="*/ 0 w 183"/>
                    <a:gd name="T3" fmla="*/ 27 h 222"/>
                    <a:gd name="T4" fmla="*/ 35 w 183"/>
                    <a:gd name="T5" fmla="*/ 0 h 222"/>
                    <a:gd name="T6" fmla="*/ 183 w 183"/>
                    <a:gd name="T7" fmla="*/ 195 h 222"/>
                    <a:gd name="T8" fmla="*/ 149 w 183"/>
                    <a:gd name="T9" fmla="*/ 222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222">
                      <a:moveTo>
                        <a:pt x="149" y="222"/>
                      </a:moveTo>
                      <a:lnTo>
                        <a:pt x="0" y="27"/>
                      </a:lnTo>
                      <a:lnTo>
                        <a:pt x="35" y="0"/>
                      </a:lnTo>
                      <a:lnTo>
                        <a:pt x="183" y="195"/>
                      </a:lnTo>
                      <a:lnTo>
                        <a:pt x="149" y="2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Freeform 112">
                  <a:extLst>
                    <a:ext uri="{FF2B5EF4-FFF2-40B4-BE49-F238E27FC236}">
                      <a16:creationId xmlns:a16="http://schemas.microsoft.com/office/drawing/2014/main" id="{1AA0632A-96F2-4BA6-8E34-F9C19A36E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3901" y="4840288"/>
                  <a:ext cx="98425" cy="115888"/>
                </a:xfrm>
                <a:custGeom>
                  <a:avLst/>
                  <a:gdLst>
                    <a:gd name="T0" fmla="*/ 154 w 187"/>
                    <a:gd name="T1" fmla="*/ 219 h 219"/>
                    <a:gd name="T2" fmla="*/ 0 w 187"/>
                    <a:gd name="T3" fmla="*/ 28 h 219"/>
                    <a:gd name="T4" fmla="*/ 34 w 187"/>
                    <a:gd name="T5" fmla="*/ 0 h 219"/>
                    <a:gd name="T6" fmla="*/ 187 w 187"/>
                    <a:gd name="T7" fmla="*/ 191 h 219"/>
                    <a:gd name="T8" fmla="*/ 154 w 187"/>
                    <a:gd name="T9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" h="219">
                      <a:moveTo>
                        <a:pt x="154" y="219"/>
                      </a:moveTo>
                      <a:lnTo>
                        <a:pt x="0" y="28"/>
                      </a:lnTo>
                      <a:lnTo>
                        <a:pt x="34" y="0"/>
                      </a:lnTo>
                      <a:lnTo>
                        <a:pt x="187" y="191"/>
                      </a:lnTo>
                      <a:lnTo>
                        <a:pt x="154" y="2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Freeform 113">
                  <a:extLst>
                    <a:ext uri="{FF2B5EF4-FFF2-40B4-BE49-F238E27FC236}">
                      <a16:creationId xmlns:a16="http://schemas.microsoft.com/office/drawing/2014/main" id="{8924990D-B1F1-496C-8DED-AB8DD1A82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7238" y="4814888"/>
                  <a:ext cx="100013" cy="114300"/>
                </a:xfrm>
                <a:custGeom>
                  <a:avLst/>
                  <a:gdLst>
                    <a:gd name="T0" fmla="*/ 159 w 191"/>
                    <a:gd name="T1" fmla="*/ 216 h 216"/>
                    <a:gd name="T2" fmla="*/ 0 w 191"/>
                    <a:gd name="T3" fmla="*/ 28 h 216"/>
                    <a:gd name="T4" fmla="*/ 33 w 191"/>
                    <a:gd name="T5" fmla="*/ 0 h 216"/>
                    <a:gd name="T6" fmla="*/ 191 w 191"/>
                    <a:gd name="T7" fmla="*/ 186 h 216"/>
                    <a:gd name="T8" fmla="*/ 159 w 191"/>
                    <a:gd name="T9" fmla="*/ 21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" h="216">
                      <a:moveTo>
                        <a:pt x="159" y="216"/>
                      </a:moveTo>
                      <a:lnTo>
                        <a:pt x="0" y="28"/>
                      </a:lnTo>
                      <a:lnTo>
                        <a:pt x="33" y="0"/>
                      </a:lnTo>
                      <a:lnTo>
                        <a:pt x="191" y="186"/>
                      </a:lnTo>
                      <a:lnTo>
                        <a:pt x="159" y="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1F998E5-5680-4610-8A3D-8C39537D8909}"/>
                  </a:ext>
                </a:extLst>
              </p:cNvPr>
              <p:cNvGrpSpPr/>
              <p:nvPr/>
            </p:nvGrpSpPr>
            <p:grpSpPr>
              <a:xfrm>
                <a:off x="5911851" y="5168901"/>
                <a:ext cx="476250" cy="153988"/>
                <a:chOff x="5911851" y="5168901"/>
                <a:chExt cx="476250" cy="153988"/>
              </a:xfrm>
              <a:grpFill/>
            </p:grpSpPr>
            <p:sp>
              <p:nvSpPr>
                <p:cNvPr id="136" name="Freeform 83">
                  <a:extLst>
                    <a:ext uri="{FF2B5EF4-FFF2-40B4-BE49-F238E27FC236}">
                      <a16:creationId xmlns:a16="http://schemas.microsoft.com/office/drawing/2014/main" id="{DE5DAEB3-B32F-4F6A-A1DB-1C49D2351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1851" y="5183188"/>
                  <a:ext cx="31750" cy="131763"/>
                </a:xfrm>
                <a:custGeom>
                  <a:avLst/>
                  <a:gdLst>
                    <a:gd name="T0" fmla="*/ 0 w 61"/>
                    <a:gd name="T1" fmla="*/ 246 h 250"/>
                    <a:gd name="T2" fmla="*/ 18 w 61"/>
                    <a:gd name="T3" fmla="*/ 0 h 250"/>
                    <a:gd name="T4" fmla="*/ 61 w 61"/>
                    <a:gd name="T5" fmla="*/ 4 h 250"/>
                    <a:gd name="T6" fmla="*/ 43 w 61"/>
                    <a:gd name="T7" fmla="*/ 250 h 250"/>
                    <a:gd name="T8" fmla="*/ 0 w 61"/>
                    <a:gd name="T9" fmla="*/ 24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250">
                      <a:moveTo>
                        <a:pt x="0" y="246"/>
                      </a:moveTo>
                      <a:lnTo>
                        <a:pt x="18" y="0"/>
                      </a:lnTo>
                      <a:lnTo>
                        <a:pt x="61" y="4"/>
                      </a:lnTo>
                      <a:lnTo>
                        <a:pt x="43" y="250"/>
                      </a:lnTo>
                      <a:lnTo>
                        <a:pt x="0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Freeform 84">
                  <a:extLst>
                    <a:ext uri="{FF2B5EF4-FFF2-40B4-BE49-F238E27FC236}">
                      <a16:creationId xmlns:a16="http://schemas.microsoft.com/office/drawing/2014/main" id="{0E08EFFB-EDCB-4EC7-8B9A-A4A0EDD4C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7888" y="5186363"/>
                  <a:ext cx="28575" cy="131763"/>
                </a:xfrm>
                <a:custGeom>
                  <a:avLst/>
                  <a:gdLst>
                    <a:gd name="T0" fmla="*/ 0 w 54"/>
                    <a:gd name="T1" fmla="*/ 247 h 249"/>
                    <a:gd name="T2" fmla="*/ 12 w 54"/>
                    <a:gd name="T3" fmla="*/ 0 h 249"/>
                    <a:gd name="T4" fmla="*/ 54 w 54"/>
                    <a:gd name="T5" fmla="*/ 2 h 249"/>
                    <a:gd name="T6" fmla="*/ 42 w 54"/>
                    <a:gd name="T7" fmla="*/ 249 h 249"/>
                    <a:gd name="T8" fmla="*/ 0 w 54"/>
                    <a:gd name="T9" fmla="*/ 247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249">
                      <a:moveTo>
                        <a:pt x="0" y="247"/>
                      </a:moveTo>
                      <a:lnTo>
                        <a:pt x="12" y="0"/>
                      </a:lnTo>
                      <a:lnTo>
                        <a:pt x="54" y="2"/>
                      </a:lnTo>
                      <a:lnTo>
                        <a:pt x="42" y="249"/>
                      </a:lnTo>
                      <a:lnTo>
                        <a:pt x="0" y="2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Freeform 85">
                  <a:extLst>
                    <a:ext uri="{FF2B5EF4-FFF2-40B4-BE49-F238E27FC236}">
                      <a16:creationId xmlns:a16="http://schemas.microsoft.com/office/drawing/2014/main" id="{2140A046-B921-461F-A341-660EBD623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2338" y="5189538"/>
                  <a:ext cx="25400" cy="131763"/>
                </a:xfrm>
                <a:custGeom>
                  <a:avLst/>
                  <a:gdLst>
                    <a:gd name="T0" fmla="*/ 0 w 47"/>
                    <a:gd name="T1" fmla="*/ 246 h 248"/>
                    <a:gd name="T2" fmla="*/ 5 w 47"/>
                    <a:gd name="T3" fmla="*/ 0 h 248"/>
                    <a:gd name="T4" fmla="*/ 47 w 47"/>
                    <a:gd name="T5" fmla="*/ 0 h 248"/>
                    <a:gd name="T6" fmla="*/ 42 w 47"/>
                    <a:gd name="T7" fmla="*/ 248 h 248"/>
                    <a:gd name="T8" fmla="*/ 0 w 47"/>
                    <a:gd name="T9" fmla="*/ 246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48">
                      <a:moveTo>
                        <a:pt x="0" y="246"/>
                      </a:moveTo>
                      <a:lnTo>
                        <a:pt x="5" y="0"/>
                      </a:lnTo>
                      <a:lnTo>
                        <a:pt x="47" y="0"/>
                      </a:lnTo>
                      <a:lnTo>
                        <a:pt x="42" y="248"/>
                      </a:lnTo>
                      <a:lnTo>
                        <a:pt x="0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Freeform 86">
                  <a:extLst>
                    <a:ext uri="{FF2B5EF4-FFF2-40B4-BE49-F238E27FC236}">
                      <a16:creationId xmlns:a16="http://schemas.microsoft.com/office/drawing/2014/main" id="{6202778B-36EB-45FA-8499-F5976C46EF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48376" y="5191126"/>
                  <a:ext cx="22225" cy="131763"/>
                </a:xfrm>
                <a:custGeom>
                  <a:avLst/>
                  <a:gdLst>
                    <a:gd name="T0" fmla="*/ 1 w 44"/>
                    <a:gd name="T1" fmla="*/ 247 h 247"/>
                    <a:gd name="T2" fmla="*/ 0 w 44"/>
                    <a:gd name="T3" fmla="*/ 0 h 247"/>
                    <a:gd name="T4" fmla="*/ 43 w 44"/>
                    <a:gd name="T5" fmla="*/ 0 h 247"/>
                    <a:gd name="T6" fmla="*/ 44 w 44"/>
                    <a:gd name="T7" fmla="*/ 247 h 247"/>
                    <a:gd name="T8" fmla="*/ 1 w 44"/>
                    <a:gd name="T9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247">
                      <a:moveTo>
                        <a:pt x="1" y="247"/>
                      </a:moveTo>
                      <a:lnTo>
                        <a:pt x="0" y="0"/>
                      </a:lnTo>
                      <a:lnTo>
                        <a:pt x="43" y="0"/>
                      </a:lnTo>
                      <a:lnTo>
                        <a:pt x="44" y="247"/>
                      </a:lnTo>
                      <a:lnTo>
                        <a:pt x="1" y="2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Freeform 87">
                  <a:extLst>
                    <a:ext uri="{FF2B5EF4-FFF2-40B4-BE49-F238E27FC236}">
                      <a16:creationId xmlns:a16="http://schemas.microsoft.com/office/drawing/2014/main" id="{1283F203-4B50-45A0-BE6A-DF11A4FF34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89651" y="5191126"/>
                  <a:ext cx="26988" cy="131763"/>
                </a:xfrm>
                <a:custGeom>
                  <a:avLst/>
                  <a:gdLst>
                    <a:gd name="T0" fmla="*/ 8 w 50"/>
                    <a:gd name="T1" fmla="*/ 249 h 249"/>
                    <a:gd name="T2" fmla="*/ 0 w 50"/>
                    <a:gd name="T3" fmla="*/ 1 h 249"/>
                    <a:gd name="T4" fmla="*/ 43 w 50"/>
                    <a:gd name="T5" fmla="*/ 0 h 249"/>
                    <a:gd name="T6" fmla="*/ 50 w 50"/>
                    <a:gd name="T7" fmla="*/ 247 h 249"/>
                    <a:gd name="T8" fmla="*/ 8 w 50"/>
                    <a:gd name="T9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249">
                      <a:moveTo>
                        <a:pt x="8" y="249"/>
                      </a:moveTo>
                      <a:lnTo>
                        <a:pt x="0" y="1"/>
                      </a:lnTo>
                      <a:lnTo>
                        <a:pt x="43" y="0"/>
                      </a:lnTo>
                      <a:lnTo>
                        <a:pt x="50" y="247"/>
                      </a:lnTo>
                      <a:lnTo>
                        <a:pt x="8" y="2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Freeform 88">
                  <a:extLst>
                    <a:ext uri="{FF2B5EF4-FFF2-40B4-BE49-F238E27FC236}">
                      <a16:creationId xmlns:a16="http://schemas.microsoft.com/office/drawing/2014/main" id="{74661618-CD33-404B-9C1E-EA7D06F27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2513" y="5191126"/>
                  <a:ext cx="30163" cy="131763"/>
                </a:xfrm>
                <a:custGeom>
                  <a:avLst/>
                  <a:gdLst>
                    <a:gd name="T0" fmla="*/ 14 w 56"/>
                    <a:gd name="T1" fmla="*/ 248 h 248"/>
                    <a:gd name="T2" fmla="*/ 0 w 56"/>
                    <a:gd name="T3" fmla="*/ 2 h 248"/>
                    <a:gd name="T4" fmla="*/ 42 w 56"/>
                    <a:gd name="T5" fmla="*/ 0 h 248"/>
                    <a:gd name="T6" fmla="*/ 56 w 56"/>
                    <a:gd name="T7" fmla="*/ 246 h 248"/>
                    <a:gd name="T8" fmla="*/ 14 w 56"/>
                    <a:gd name="T9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48">
                      <a:moveTo>
                        <a:pt x="14" y="248"/>
                      </a:moveTo>
                      <a:lnTo>
                        <a:pt x="0" y="2"/>
                      </a:lnTo>
                      <a:lnTo>
                        <a:pt x="42" y="0"/>
                      </a:lnTo>
                      <a:lnTo>
                        <a:pt x="56" y="246"/>
                      </a:lnTo>
                      <a:lnTo>
                        <a:pt x="14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Freeform 89">
                  <a:extLst>
                    <a:ext uri="{FF2B5EF4-FFF2-40B4-BE49-F238E27FC236}">
                      <a16:creationId xmlns:a16="http://schemas.microsoft.com/office/drawing/2014/main" id="{D33AD86C-F770-4FCE-82EE-6A8BE6D3F9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3788" y="5187951"/>
                  <a:ext cx="33338" cy="131763"/>
                </a:xfrm>
                <a:custGeom>
                  <a:avLst/>
                  <a:gdLst>
                    <a:gd name="T0" fmla="*/ 21 w 63"/>
                    <a:gd name="T1" fmla="*/ 250 h 250"/>
                    <a:gd name="T2" fmla="*/ 0 w 63"/>
                    <a:gd name="T3" fmla="*/ 4 h 250"/>
                    <a:gd name="T4" fmla="*/ 44 w 63"/>
                    <a:gd name="T5" fmla="*/ 0 h 250"/>
                    <a:gd name="T6" fmla="*/ 63 w 63"/>
                    <a:gd name="T7" fmla="*/ 247 h 250"/>
                    <a:gd name="T8" fmla="*/ 21 w 63"/>
                    <a:gd name="T9" fmla="*/ 25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50">
                      <a:moveTo>
                        <a:pt x="21" y="250"/>
                      </a:moveTo>
                      <a:lnTo>
                        <a:pt x="0" y="4"/>
                      </a:lnTo>
                      <a:lnTo>
                        <a:pt x="44" y="0"/>
                      </a:lnTo>
                      <a:lnTo>
                        <a:pt x="63" y="247"/>
                      </a:lnTo>
                      <a:lnTo>
                        <a:pt x="21" y="2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Freeform 90">
                  <a:extLst>
                    <a:ext uri="{FF2B5EF4-FFF2-40B4-BE49-F238E27FC236}">
                      <a16:creationId xmlns:a16="http://schemas.microsoft.com/office/drawing/2014/main" id="{887C1C53-4A33-4F1D-9860-3EA2D8EB6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6651" y="5184776"/>
                  <a:ext cx="36513" cy="133350"/>
                </a:xfrm>
                <a:custGeom>
                  <a:avLst/>
                  <a:gdLst>
                    <a:gd name="T0" fmla="*/ 26 w 68"/>
                    <a:gd name="T1" fmla="*/ 250 h 250"/>
                    <a:gd name="T2" fmla="*/ 0 w 68"/>
                    <a:gd name="T3" fmla="*/ 4 h 250"/>
                    <a:gd name="T4" fmla="*/ 42 w 68"/>
                    <a:gd name="T5" fmla="*/ 0 h 250"/>
                    <a:gd name="T6" fmla="*/ 68 w 68"/>
                    <a:gd name="T7" fmla="*/ 245 h 250"/>
                    <a:gd name="T8" fmla="*/ 26 w 68"/>
                    <a:gd name="T9" fmla="*/ 25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250">
                      <a:moveTo>
                        <a:pt x="26" y="250"/>
                      </a:moveTo>
                      <a:lnTo>
                        <a:pt x="0" y="4"/>
                      </a:lnTo>
                      <a:lnTo>
                        <a:pt x="42" y="0"/>
                      </a:lnTo>
                      <a:lnTo>
                        <a:pt x="68" y="245"/>
                      </a:lnTo>
                      <a:lnTo>
                        <a:pt x="26" y="2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Freeform 91">
                  <a:extLst>
                    <a:ext uri="{FF2B5EF4-FFF2-40B4-BE49-F238E27FC236}">
                      <a16:creationId xmlns:a16="http://schemas.microsoft.com/office/drawing/2014/main" id="{2D68B378-E8C6-45CD-ADA1-A5D7180BFC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5180013"/>
                  <a:ext cx="39688" cy="133350"/>
                </a:xfrm>
                <a:custGeom>
                  <a:avLst/>
                  <a:gdLst>
                    <a:gd name="T0" fmla="*/ 32 w 75"/>
                    <a:gd name="T1" fmla="*/ 250 h 250"/>
                    <a:gd name="T2" fmla="*/ 0 w 75"/>
                    <a:gd name="T3" fmla="*/ 7 h 250"/>
                    <a:gd name="T4" fmla="*/ 43 w 75"/>
                    <a:gd name="T5" fmla="*/ 0 h 250"/>
                    <a:gd name="T6" fmla="*/ 75 w 75"/>
                    <a:gd name="T7" fmla="*/ 245 h 250"/>
                    <a:gd name="T8" fmla="*/ 32 w 75"/>
                    <a:gd name="T9" fmla="*/ 25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50">
                      <a:moveTo>
                        <a:pt x="32" y="250"/>
                      </a:moveTo>
                      <a:lnTo>
                        <a:pt x="0" y="7"/>
                      </a:lnTo>
                      <a:lnTo>
                        <a:pt x="43" y="0"/>
                      </a:lnTo>
                      <a:lnTo>
                        <a:pt x="75" y="245"/>
                      </a:lnTo>
                      <a:lnTo>
                        <a:pt x="32" y="2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Freeform 92">
                  <a:extLst>
                    <a:ext uri="{FF2B5EF4-FFF2-40B4-BE49-F238E27FC236}">
                      <a16:creationId xmlns:a16="http://schemas.microsoft.com/office/drawing/2014/main" id="{827DD120-77C2-45D4-A998-20E38CF9F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0788" y="5175251"/>
                  <a:ext cx="42863" cy="131763"/>
                </a:xfrm>
                <a:custGeom>
                  <a:avLst/>
                  <a:gdLst>
                    <a:gd name="T0" fmla="*/ 38 w 81"/>
                    <a:gd name="T1" fmla="*/ 250 h 250"/>
                    <a:gd name="T2" fmla="*/ 0 w 81"/>
                    <a:gd name="T3" fmla="*/ 7 h 250"/>
                    <a:gd name="T4" fmla="*/ 41 w 81"/>
                    <a:gd name="T5" fmla="*/ 0 h 250"/>
                    <a:gd name="T6" fmla="*/ 81 w 81"/>
                    <a:gd name="T7" fmla="*/ 244 h 250"/>
                    <a:gd name="T8" fmla="*/ 38 w 81"/>
                    <a:gd name="T9" fmla="*/ 25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250">
                      <a:moveTo>
                        <a:pt x="38" y="250"/>
                      </a:moveTo>
                      <a:lnTo>
                        <a:pt x="0" y="7"/>
                      </a:lnTo>
                      <a:lnTo>
                        <a:pt x="41" y="0"/>
                      </a:lnTo>
                      <a:lnTo>
                        <a:pt x="81" y="244"/>
                      </a:lnTo>
                      <a:lnTo>
                        <a:pt x="38" y="2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Freeform 93">
                  <a:extLst>
                    <a:ext uri="{FF2B5EF4-FFF2-40B4-BE49-F238E27FC236}">
                      <a16:creationId xmlns:a16="http://schemas.microsoft.com/office/drawing/2014/main" id="{AFA963AE-7DB4-4AD4-BBFC-5CF40167F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2063" y="5168901"/>
                  <a:ext cx="46038" cy="131763"/>
                </a:xfrm>
                <a:custGeom>
                  <a:avLst/>
                  <a:gdLst>
                    <a:gd name="T0" fmla="*/ 46 w 87"/>
                    <a:gd name="T1" fmla="*/ 250 h 250"/>
                    <a:gd name="T2" fmla="*/ 0 w 87"/>
                    <a:gd name="T3" fmla="*/ 8 h 250"/>
                    <a:gd name="T4" fmla="*/ 42 w 87"/>
                    <a:gd name="T5" fmla="*/ 0 h 250"/>
                    <a:gd name="T6" fmla="*/ 87 w 87"/>
                    <a:gd name="T7" fmla="*/ 243 h 250"/>
                    <a:gd name="T8" fmla="*/ 46 w 87"/>
                    <a:gd name="T9" fmla="*/ 25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250">
                      <a:moveTo>
                        <a:pt x="46" y="250"/>
                      </a:moveTo>
                      <a:lnTo>
                        <a:pt x="0" y="8"/>
                      </a:lnTo>
                      <a:lnTo>
                        <a:pt x="42" y="0"/>
                      </a:lnTo>
                      <a:lnTo>
                        <a:pt x="87" y="243"/>
                      </a:lnTo>
                      <a:lnTo>
                        <a:pt x="46" y="2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Freeform 269">
                  <a:extLst>
                    <a:ext uri="{FF2B5EF4-FFF2-40B4-BE49-F238E27FC236}">
                      <a16:creationId xmlns:a16="http://schemas.microsoft.com/office/drawing/2014/main" id="{A78853A1-D5CB-4381-ADBF-E04382747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2338" y="5189538"/>
                  <a:ext cx="25400" cy="131763"/>
                </a:xfrm>
                <a:custGeom>
                  <a:avLst/>
                  <a:gdLst>
                    <a:gd name="T0" fmla="*/ 0 w 47"/>
                    <a:gd name="T1" fmla="*/ 246 h 248"/>
                    <a:gd name="T2" fmla="*/ 5 w 47"/>
                    <a:gd name="T3" fmla="*/ 0 h 248"/>
                    <a:gd name="T4" fmla="*/ 47 w 47"/>
                    <a:gd name="T5" fmla="*/ 0 h 248"/>
                    <a:gd name="T6" fmla="*/ 42 w 47"/>
                    <a:gd name="T7" fmla="*/ 248 h 248"/>
                    <a:gd name="T8" fmla="*/ 0 w 47"/>
                    <a:gd name="T9" fmla="*/ 246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48">
                      <a:moveTo>
                        <a:pt x="0" y="246"/>
                      </a:moveTo>
                      <a:lnTo>
                        <a:pt x="5" y="0"/>
                      </a:lnTo>
                      <a:lnTo>
                        <a:pt x="47" y="0"/>
                      </a:lnTo>
                      <a:lnTo>
                        <a:pt x="42" y="248"/>
                      </a:lnTo>
                      <a:lnTo>
                        <a:pt x="0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Freeform 270">
                  <a:extLst>
                    <a:ext uri="{FF2B5EF4-FFF2-40B4-BE49-F238E27FC236}">
                      <a16:creationId xmlns:a16="http://schemas.microsoft.com/office/drawing/2014/main" id="{5E2D0B6C-435A-48EB-8338-FA168306E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48375" y="5191125"/>
                  <a:ext cx="22225" cy="131763"/>
                </a:xfrm>
                <a:custGeom>
                  <a:avLst/>
                  <a:gdLst>
                    <a:gd name="T0" fmla="*/ 1 w 44"/>
                    <a:gd name="T1" fmla="*/ 247 h 247"/>
                    <a:gd name="T2" fmla="*/ 0 w 44"/>
                    <a:gd name="T3" fmla="*/ 0 h 247"/>
                    <a:gd name="T4" fmla="*/ 43 w 44"/>
                    <a:gd name="T5" fmla="*/ 0 h 247"/>
                    <a:gd name="T6" fmla="*/ 44 w 44"/>
                    <a:gd name="T7" fmla="*/ 247 h 247"/>
                    <a:gd name="T8" fmla="*/ 1 w 44"/>
                    <a:gd name="T9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247">
                      <a:moveTo>
                        <a:pt x="1" y="247"/>
                      </a:moveTo>
                      <a:lnTo>
                        <a:pt x="0" y="0"/>
                      </a:lnTo>
                      <a:lnTo>
                        <a:pt x="43" y="0"/>
                      </a:lnTo>
                      <a:lnTo>
                        <a:pt x="44" y="247"/>
                      </a:lnTo>
                      <a:lnTo>
                        <a:pt x="1" y="2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Freeform 271">
                  <a:extLst>
                    <a:ext uri="{FF2B5EF4-FFF2-40B4-BE49-F238E27FC236}">
                      <a16:creationId xmlns:a16="http://schemas.microsoft.com/office/drawing/2014/main" id="{CEE27FFE-83AF-4EE2-8B36-A9E345092F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89650" y="5191125"/>
                  <a:ext cx="26988" cy="131763"/>
                </a:xfrm>
                <a:custGeom>
                  <a:avLst/>
                  <a:gdLst>
                    <a:gd name="T0" fmla="*/ 8 w 50"/>
                    <a:gd name="T1" fmla="*/ 249 h 249"/>
                    <a:gd name="T2" fmla="*/ 0 w 50"/>
                    <a:gd name="T3" fmla="*/ 1 h 249"/>
                    <a:gd name="T4" fmla="*/ 43 w 50"/>
                    <a:gd name="T5" fmla="*/ 0 h 249"/>
                    <a:gd name="T6" fmla="*/ 50 w 50"/>
                    <a:gd name="T7" fmla="*/ 247 h 249"/>
                    <a:gd name="T8" fmla="*/ 8 w 50"/>
                    <a:gd name="T9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249">
                      <a:moveTo>
                        <a:pt x="8" y="249"/>
                      </a:moveTo>
                      <a:lnTo>
                        <a:pt x="0" y="1"/>
                      </a:lnTo>
                      <a:lnTo>
                        <a:pt x="43" y="0"/>
                      </a:lnTo>
                      <a:lnTo>
                        <a:pt x="50" y="247"/>
                      </a:lnTo>
                      <a:lnTo>
                        <a:pt x="8" y="2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Freeform 272">
                  <a:extLst>
                    <a:ext uri="{FF2B5EF4-FFF2-40B4-BE49-F238E27FC236}">
                      <a16:creationId xmlns:a16="http://schemas.microsoft.com/office/drawing/2014/main" id="{57A5646D-AAA1-4768-B08B-C05799FD1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2513" y="5191125"/>
                  <a:ext cx="30163" cy="131763"/>
                </a:xfrm>
                <a:custGeom>
                  <a:avLst/>
                  <a:gdLst>
                    <a:gd name="T0" fmla="*/ 14 w 56"/>
                    <a:gd name="T1" fmla="*/ 248 h 248"/>
                    <a:gd name="T2" fmla="*/ 0 w 56"/>
                    <a:gd name="T3" fmla="*/ 2 h 248"/>
                    <a:gd name="T4" fmla="*/ 42 w 56"/>
                    <a:gd name="T5" fmla="*/ 0 h 248"/>
                    <a:gd name="T6" fmla="*/ 56 w 56"/>
                    <a:gd name="T7" fmla="*/ 246 h 248"/>
                    <a:gd name="T8" fmla="*/ 14 w 56"/>
                    <a:gd name="T9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48">
                      <a:moveTo>
                        <a:pt x="14" y="248"/>
                      </a:moveTo>
                      <a:lnTo>
                        <a:pt x="0" y="2"/>
                      </a:lnTo>
                      <a:lnTo>
                        <a:pt x="42" y="0"/>
                      </a:lnTo>
                      <a:lnTo>
                        <a:pt x="56" y="246"/>
                      </a:lnTo>
                      <a:lnTo>
                        <a:pt x="14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Freeform 273">
                  <a:extLst>
                    <a:ext uri="{FF2B5EF4-FFF2-40B4-BE49-F238E27FC236}">
                      <a16:creationId xmlns:a16="http://schemas.microsoft.com/office/drawing/2014/main" id="{B745B3E3-6067-4D92-A3E8-B746C2103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3788" y="5187950"/>
                  <a:ext cx="33338" cy="131763"/>
                </a:xfrm>
                <a:custGeom>
                  <a:avLst/>
                  <a:gdLst>
                    <a:gd name="T0" fmla="*/ 21 w 63"/>
                    <a:gd name="T1" fmla="*/ 250 h 250"/>
                    <a:gd name="T2" fmla="*/ 0 w 63"/>
                    <a:gd name="T3" fmla="*/ 4 h 250"/>
                    <a:gd name="T4" fmla="*/ 44 w 63"/>
                    <a:gd name="T5" fmla="*/ 0 h 250"/>
                    <a:gd name="T6" fmla="*/ 63 w 63"/>
                    <a:gd name="T7" fmla="*/ 247 h 250"/>
                    <a:gd name="T8" fmla="*/ 21 w 63"/>
                    <a:gd name="T9" fmla="*/ 25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50">
                      <a:moveTo>
                        <a:pt x="21" y="250"/>
                      </a:moveTo>
                      <a:lnTo>
                        <a:pt x="0" y="4"/>
                      </a:lnTo>
                      <a:lnTo>
                        <a:pt x="44" y="0"/>
                      </a:lnTo>
                      <a:lnTo>
                        <a:pt x="63" y="247"/>
                      </a:lnTo>
                      <a:lnTo>
                        <a:pt x="21" y="2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Freeform 274">
                  <a:extLst>
                    <a:ext uri="{FF2B5EF4-FFF2-40B4-BE49-F238E27FC236}">
                      <a16:creationId xmlns:a16="http://schemas.microsoft.com/office/drawing/2014/main" id="{54BC5AFF-07E4-4D3A-95D1-B833267191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6650" y="5184775"/>
                  <a:ext cx="36513" cy="133350"/>
                </a:xfrm>
                <a:custGeom>
                  <a:avLst/>
                  <a:gdLst>
                    <a:gd name="T0" fmla="*/ 26 w 68"/>
                    <a:gd name="T1" fmla="*/ 250 h 250"/>
                    <a:gd name="T2" fmla="*/ 0 w 68"/>
                    <a:gd name="T3" fmla="*/ 4 h 250"/>
                    <a:gd name="T4" fmla="*/ 42 w 68"/>
                    <a:gd name="T5" fmla="*/ 0 h 250"/>
                    <a:gd name="T6" fmla="*/ 68 w 68"/>
                    <a:gd name="T7" fmla="*/ 245 h 250"/>
                    <a:gd name="T8" fmla="*/ 26 w 68"/>
                    <a:gd name="T9" fmla="*/ 25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250">
                      <a:moveTo>
                        <a:pt x="26" y="250"/>
                      </a:moveTo>
                      <a:lnTo>
                        <a:pt x="0" y="4"/>
                      </a:lnTo>
                      <a:lnTo>
                        <a:pt x="42" y="0"/>
                      </a:lnTo>
                      <a:lnTo>
                        <a:pt x="68" y="245"/>
                      </a:lnTo>
                      <a:lnTo>
                        <a:pt x="26" y="2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29CA832-162A-4C2B-BB06-976CFEF82DF1}"/>
                </a:ext>
              </a:extLst>
            </p:cNvPr>
            <p:cNvGrpSpPr/>
            <p:nvPr/>
          </p:nvGrpSpPr>
          <p:grpSpPr>
            <a:xfrm>
              <a:off x="3113815" y="2034097"/>
              <a:ext cx="2851151" cy="2957513"/>
              <a:chOff x="4652963" y="2068513"/>
              <a:chExt cx="2851151" cy="2957513"/>
            </a:xfrm>
          </p:grpSpPr>
          <p:sp>
            <p:nvSpPr>
              <p:cNvPr id="218" name="Freeform 63">
                <a:extLst>
                  <a:ext uri="{FF2B5EF4-FFF2-40B4-BE49-F238E27FC236}">
                    <a16:creationId xmlns:a16="http://schemas.microsoft.com/office/drawing/2014/main" id="{DB246B89-1554-4398-A3C7-5F47E5B9F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9638" y="2354263"/>
                <a:ext cx="641350" cy="2181225"/>
              </a:xfrm>
              <a:custGeom>
                <a:avLst/>
                <a:gdLst>
                  <a:gd name="T0" fmla="*/ 703 w 1214"/>
                  <a:gd name="T1" fmla="*/ 4077 h 4122"/>
                  <a:gd name="T2" fmla="*/ 621 w 1214"/>
                  <a:gd name="T3" fmla="*/ 3982 h 4122"/>
                  <a:gd name="T4" fmla="*/ 542 w 1214"/>
                  <a:gd name="T5" fmla="*/ 3884 h 4122"/>
                  <a:gd name="T6" fmla="*/ 469 w 1214"/>
                  <a:gd name="T7" fmla="*/ 3782 h 4122"/>
                  <a:gd name="T8" fmla="*/ 400 w 1214"/>
                  <a:gd name="T9" fmla="*/ 3677 h 4122"/>
                  <a:gd name="T10" fmla="*/ 337 w 1214"/>
                  <a:gd name="T11" fmla="*/ 3567 h 4122"/>
                  <a:gd name="T12" fmla="*/ 278 w 1214"/>
                  <a:gd name="T13" fmla="*/ 3455 h 4122"/>
                  <a:gd name="T14" fmla="*/ 225 w 1214"/>
                  <a:gd name="T15" fmla="*/ 3340 h 4122"/>
                  <a:gd name="T16" fmla="*/ 177 w 1214"/>
                  <a:gd name="T17" fmla="*/ 3221 h 4122"/>
                  <a:gd name="T18" fmla="*/ 134 w 1214"/>
                  <a:gd name="T19" fmla="*/ 3099 h 4122"/>
                  <a:gd name="T20" fmla="*/ 96 w 1214"/>
                  <a:gd name="T21" fmla="*/ 2976 h 4122"/>
                  <a:gd name="T22" fmla="*/ 66 w 1214"/>
                  <a:gd name="T23" fmla="*/ 2849 h 4122"/>
                  <a:gd name="T24" fmla="*/ 40 w 1214"/>
                  <a:gd name="T25" fmla="*/ 2721 h 4122"/>
                  <a:gd name="T26" fmla="*/ 21 w 1214"/>
                  <a:gd name="T27" fmla="*/ 2589 h 4122"/>
                  <a:gd name="T28" fmla="*/ 8 w 1214"/>
                  <a:gd name="T29" fmla="*/ 2457 h 4122"/>
                  <a:gd name="T30" fmla="*/ 2 w 1214"/>
                  <a:gd name="T31" fmla="*/ 2322 h 4122"/>
                  <a:gd name="T32" fmla="*/ 2 w 1214"/>
                  <a:gd name="T33" fmla="*/ 2164 h 4122"/>
                  <a:gd name="T34" fmla="*/ 13 w 1214"/>
                  <a:gd name="T35" fmla="*/ 1990 h 4122"/>
                  <a:gd name="T36" fmla="*/ 35 w 1214"/>
                  <a:gd name="T37" fmla="*/ 1818 h 4122"/>
                  <a:gd name="T38" fmla="*/ 67 w 1214"/>
                  <a:gd name="T39" fmla="*/ 1650 h 4122"/>
                  <a:gd name="T40" fmla="*/ 109 w 1214"/>
                  <a:gd name="T41" fmla="*/ 1488 h 4122"/>
                  <a:gd name="T42" fmla="*/ 162 w 1214"/>
                  <a:gd name="T43" fmla="*/ 1329 h 4122"/>
                  <a:gd name="T44" fmla="*/ 223 w 1214"/>
                  <a:gd name="T45" fmla="*/ 1174 h 4122"/>
                  <a:gd name="T46" fmla="*/ 294 w 1214"/>
                  <a:gd name="T47" fmla="*/ 1025 h 4122"/>
                  <a:gd name="T48" fmla="*/ 373 w 1214"/>
                  <a:gd name="T49" fmla="*/ 880 h 4122"/>
                  <a:gd name="T50" fmla="*/ 460 w 1214"/>
                  <a:gd name="T51" fmla="*/ 742 h 4122"/>
                  <a:gd name="T52" fmla="*/ 556 w 1214"/>
                  <a:gd name="T53" fmla="*/ 610 h 4122"/>
                  <a:gd name="T54" fmla="*/ 660 w 1214"/>
                  <a:gd name="T55" fmla="*/ 483 h 4122"/>
                  <a:gd name="T56" fmla="*/ 772 w 1214"/>
                  <a:gd name="T57" fmla="*/ 362 h 4122"/>
                  <a:gd name="T58" fmla="*/ 890 w 1214"/>
                  <a:gd name="T59" fmla="*/ 250 h 4122"/>
                  <a:gd name="T60" fmla="*/ 1014 w 1214"/>
                  <a:gd name="T61" fmla="*/ 145 h 4122"/>
                  <a:gd name="T62" fmla="*/ 1146 w 1214"/>
                  <a:gd name="T63" fmla="*/ 46 h 4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14" h="4122">
                    <a:moveTo>
                      <a:pt x="745" y="4122"/>
                    </a:moveTo>
                    <a:lnTo>
                      <a:pt x="703" y="4077"/>
                    </a:lnTo>
                    <a:lnTo>
                      <a:pt x="660" y="4029"/>
                    </a:lnTo>
                    <a:lnTo>
                      <a:pt x="621" y="3982"/>
                    </a:lnTo>
                    <a:lnTo>
                      <a:pt x="581" y="3933"/>
                    </a:lnTo>
                    <a:lnTo>
                      <a:pt x="542" y="3884"/>
                    </a:lnTo>
                    <a:lnTo>
                      <a:pt x="505" y="3833"/>
                    </a:lnTo>
                    <a:lnTo>
                      <a:pt x="469" y="3782"/>
                    </a:lnTo>
                    <a:lnTo>
                      <a:pt x="435" y="3729"/>
                    </a:lnTo>
                    <a:lnTo>
                      <a:pt x="400" y="3677"/>
                    </a:lnTo>
                    <a:lnTo>
                      <a:pt x="368" y="3622"/>
                    </a:lnTo>
                    <a:lnTo>
                      <a:pt x="337" y="3567"/>
                    </a:lnTo>
                    <a:lnTo>
                      <a:pt x="307" y="3511"/>
                    </a:lnTo>
                    <a:lnTo>
                      <a:pt x="278" y="3455"/>
                    </a:lnTo>
                    <a:lnTo>
                      <a:pt x="252" y="3397"/>
                    </a:lnTo>
                    <a:lnTo>
                      <a:pt x="225" y="3340"/>
                    </a:lnTo>
                    <a:lnTo>
                      <a:pt x="200" y="3281"/>
                    </a:lnTo>
                    <a:lnTo>
                      <a:pt x="177" y="3221"/>
                    </a:lnTo>
                    <a:lnTo>
                      <a:pt x="154" y="3160"/>
                    </a:lnTo>
                    <a:lnTo>
                      <a:pt x="134" y="3099"/>
                    </a:lnTo>
                    <a:lnTo>
                      <a:pt x="114" y="3037"/>
                    </a:lnTo>
                    <a:lnTo>
                      <a:pt x="96" y="2976"/>
                    </a:lnTo>
                    <a:lnTo>
                      <a:pt x="81" y="2913"/>
                    </a:lnTo>
                    <a:lnTo>
                      <a:pt x="66" y="2849"/>
                    </a:lnTo>
                    <a:lnTo>
                      <a:pt x="52" y="2785"/>
                    </a:lnTo>
                    <a:lnTo>
                      <a:pt x="40" y="2721"/>
                    </a:lnTo>
                    <a:lnTo>
                      <a:pt x="30" y="2655"/>
                    </a:lnTo>
                    <a:lnTo>
                      <a:pt x="21" y="2589"/>
                    </a:lnTo>
                    <a:lnTo>
                      <a:pt x="13" y="2523"/>
                    </a:lnTo>
                    <a:lnTo>
                      <a:pt x="8" y="2457"/>
                    </a:lnTo>
                    <a:lnTo>
                      <a:pt x="4" y="2389"/>
                    </a:lnTo>
                    <a:lnTo>
                      <a:pt x="2" y="2322"/>
                    </a:lnTo>
                    <a:lnTo>
                      <a:pt x="0" y="2253"/>
                    </a:lnTo>
                    <a:lnTo>
                      <a:pt x="2" y="2164"/>
                    </a:lnTo>
                    <a:lnTo>
                      <a:pt x="5" y="2077"/>
                    </a:lnTo>
                    <a:lnTo>
                      <a:pt x="13" y="1990"/>
                    </a:lnTo>
                    <a:lnTo>
                      <a:pt x="22" y="1904"/>
                    </a:lnTo>
                    <a:lnTo>
                      <a:pt x="35" y="1818"/>
                    </a:lnTo>
                    <a:lnTo>
                      <a:pt x="49" y="1734"/>
                    </a:lnTo>
                    <a:lnTo>
                      <a:pt x="67" y="1650"/>
                    </a:lnTo>
                    <a:lnTo>
                      <a:pt x="86" y="1568"/>
                    </a:lnTo>
                    <a:lnTo>
                      <a:pt x="109" y="1488"/>
                    </a:lnTo>
                    <a:lnTo>
                      <a:pt x="134" y="1407"/>
                    </a:lnTo>
                    <a:lnTo>
                      <a:pt x="162" y="1329"/>
                    </a:lnTo>
                    <a:lnTo>
                      <a:pt x="191" y="1251"/>
                    </a:lnTo>
                    <a:lnTo>
                      <a:pt x="223" y="1174"/>
                    </a:lnTo>
                    <a:lnTo>
                      <a:pt x="257" y="1098"/>
                    </a:lnTo>
                    <a:lnTo>
                      <a:pt x="294" y="1025"/>
                    </a:lnTo>
                    <a:lnTo>
                      <a:pt x="332" y="952"/>
                    </a:lnTo>
                    <a:lnTo>
                      <a:pt x="373" y="880"/>
                    </a:lnTo>
                    <a:lnTo>
                      <a:pt x="416" y="811"/>
                    </a:lnTo>
                    <a:lnTo>
                      <a:pt x="460" y="742"/>
                    </a:lnTo>
                    <a:lnTo>
                      <a:pt x="508" y="675"/>
                    </a:lnTo>
                    <a:lnTo>
                      <a:pt x="556" y="610"/>
                    </a:lnTo>
                    <a:lnTo>
                      <a:pt x="608" y="546"/>
                    </a:lnTo>
                    <a:lnTo>
                      <a:pt x="660" y="483"/>
                    </a:lnTo>
                    <a:lnTo>
                      <a:pt x="714" y="423"/>
                    </a:lnTo>
                    <a:lnTo>
                      <a:pt x="772" y="362"/>
                    </a:lnTo>
                    <a:lnTo>
                      <a:pt x="829" y="306"/>
                    </a:lnTo>
                    <a:lnTo>
                      <a:pt x="890" y="250"/>
                    </a:lnTo>
                    <a:lnTo>
                      <a:pt x="951" y="196"/>
                    </a:lnTo>
                    <a:lnTo>
                      <a:pt x="1014" y="145"/>
                    </a:lnTo>
                    <a:lnTo>
                      <a:pt x="1079" y="95"/>
                    </a:lnTo>
                    <a:lnTo>
                      <a:pt x="1146" y="46"/>
                    </a:lnTo>
                    <a:lnTo>
                      <a:pt x="1214" y="0"/>
                    </a:lnTo>
                  </a:path>
                </a:pathLst>
              </a:custGeom>
              <a:noFill/>
              <a:ln w="38100">
                <a:solidFill>
                  <a:schemeClr val="accent4">
                    <a:alpha val="66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Freeform 64">
                <a:extLst>
                  <a:ext uri="{FF2B5EF4-FFF2-40B4-BE49-F238E27FC236}">
                    <a16:creationId xmlns:a16="http://schemas.microsoft.com/office/drawing/2014/main" id="{BBDD227F-3509-4FA4-B5FC-1F77F6385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3538" y="3952876"/>
                <a:ext cx="1965325" cy="1004888"/>
              </a:xfrm>
              <a:custGeom>
                <a:avLst/>
                <a:gdLst>
                  <a:gd name="T0" fmla="*/ 3714 w 3714"/>
                  <a:gd name="T1" fmla="*/ 0 h 1901"/>
                  <a:gd name="T2" fmla="*/ 3682 w 3714"/>
                  <a:gd name="T3" fmla="*/ 102 h 1901"/>
                  <a:gd name="T4" fmla="*/ 3646 w 3714"/>
                  <a:gd name="T5" fmla="*/ 203 h 1901"/>
                  <a:gd name="T6" fmla="*/ 3606 w 3714"/>
                  <a:gd name="T7" fmla="*/ 301 h 1901"/>
                  <a:gd name="T8" fmla="*/ 3564 w 3714"/>
                  <a:gd name="T9" fmla="*/ 398 h 1901"/>
                  <a:gd name="T10" fmla="*/ 3516 w 3714"/>
                  <a:gd name="T11" fmla="*/ 491 h 1901"/>
                  <a:gd name="T12" fmla="*/ 3466 w 3714"/>
                  <a:gd name="T13" fmla="*/ 583 h 1901"/>
                  <a:gd name="T14" fmla="*/ 3412 w 3714"/>
                  <a:gd name="T15" fmla="*/ 673 h 1901"/>
                  <a:gd name="T16" fmla="*/ 3355 w 3714"/>
                  <a:gd name="T17" fmla="*/ 760 h 1901"/>
                  <a:gd name="T18" fmla="*/ 3295 w 3714"/>
                  <a:gd name="T19" fmla="*/ 846 h 1901"/>
                  <a:gd name="T20" fmla="*/ 3232 w 3714"/>
                  <a:gd name="T21" fmla="*/ 928 h 1901"/>
                  <a:gd name="T22" fmla="*/ 3165 w 3714"/>
                  <a:gd name="T23" fmla="*/ 1008 h 1901"/>
                  <a:gd name="T24" fmla="*/ 3096 w 3714"/>
                  <a:gd name="T25" fmla="*/ 1085 h 1901"/>
                  <a:gd name="T26" fmla="*/ 3023 w 3714"/>
                  <a:gd name="T27" fmla="*/ 1159 h 1901"/>
                  <a:gd name="T28" fmla="*/ 2949 w 3714"/>
                  <a:gd name="T29" fmla="*/ 1229 h 1901"/>
                  <a:gd name="T30" fmla="*/ 2870 w 3714"/>
                  <a:gd name="T31" fmla="*/ 1297 h 1901"/>
                  <a:gd name="T32" fmla="*/ 2791 w 3714"/>
                  <a:gd name="T33" fmla="*/ 1363 h 1901"/>
                  <a:gd name="T34" fmla="*/ 2708 w 3714"/>
                  <a:gd name="T35" fmla="*/ 1424 h 1901"/>
                  <a:gd name="T36" fmla="*/ 2623 w 3714"/>
                  <a:gd name="T37" fmla="*/ 1483 h 1901"/>
                  <a:gd name="T38" fmla="*/ 2535 w 3714"/>
                  <a:gd name="T39" fmla="*/ 1538 h 1901"/>
                  <a:gd name="T40" fmla="*/ 2445 w 3714"/>
                  <a:gd name="T41" fmla="*/ 1590 h 1901"/>
                  <a:gd name="T42" fmla="*/ 2353 w 3714"/>
                  <a:gd name="T43" fmla="*/ 1637 h 1901"/>
                  <a:gd name="T44" fmla="*/ 2259 w 3714"/>
                  <a:gd name="T45" fmla="*/ 1682 h 1901"/>
                  <a:gd name="T46" fmla="*/ 2163 w 3714"/>
                  <a:gd name="T47" fmla="*/ 1722 h 1901"/>
                  <a:gd name="T48" fmla="*/ 2066 w 3714"/>
                  <a:gd name="T49" fmla="*/ 1759 h 1901"/>
                  <a:gd name="T50" fmla="*/ 1966 w 3714"/>
                  <a:gd name="T51" fmla="*/ 1791 h 1901"/>
                  <a:gd name="T52" fmla="*/ 1865 w 3714"/>
                  <a:gd name="T53" fmla="*/ 1820 h 1901"/>
                  <a:gd name="T54" fmla="*/ 1762 w 3714"/>
                  <a:gd name="T55" fmla="*/ 1845 h 1901"/>
                  <a:gd name="T56" fmla="*/ 1657 w 3714"/>
                  <a:gd name="T57" fmla="*/ 1864 h 1901"/>
                  <a:gd name="T58" fmla="*/ 1552 w 3714"/>
                  <a:gd name="T59" fmla="*/ 1881 h 1901"/>
                  <a:gd name="T60" fmla="*/ 1444 w 3714"/>
                  <a:gd name="T61" fmla="*/ 1892 h 1901"/>
                  <a:gd name="T62" fmla="*/ 1335 w 3714"/>
                  <a:gd name="T63" fmla="*/ 1898 h 1901"/>
                  <a:gd name="T64" fmla="*/ 1226 w 3714"/>
                  <a:gd name="T65" fmla="*/ 1901 h 1901"/>
                  <a:gd name="T66" fmla="*/ 1185 w 3714"/>
                  <a:gd name="T67" fmla="*/ 1901 h 1901"/>
                  <a:gd name="T68" fmla="*/ 1143 w 3714"/>
                  <a:gd name="T69" fmla="*/ 1900 h 1901"/>
                  <a:gd name="T70" fmla="*/ 1102 w 3714"/>
                  <a:gd name="T71" fmla="*/ 1898 h 1901"/>
                  <a:gd name="T72" fmla="*/ 1061 w 3714"/>
                  <a:gd name="T73" fmla="*/ 1896 h 1901"/>
                  <a:gd name="T74" fmla="*/ 1020 w 3714"/>
                  <a:gd name="T75" fmla="*/ 1893 h 1901"/>
                  <a:gd name="T76" fmla="*/ 980 w 3714"/>
                  <a:gd name="T77" fmla="*/ 1889 h 1901"/>
                  <a:gd name="T78" fmla="*/ 939 w 3714"/>
                  <a:gd name="T79" fmla="*/ 1884 h 1901"/>
                  <a:gd name="T80" fmla="*/ 900 w 3714"/>
                  <a:gd name="T81" fmla="*/ 1881 h 1901"/>
                  <a:gd name="T82" fmla="*/ 859 w 3714"/>
                  <a:gd name="T83" fmla="*/ 1874 h 1901"/>
                  <a:gd name="T84" fmla="*/ 819 w 3714"/>
                  <a:gd name="T85" fmla="*/ 1869 h 1901"/>
                  <a:gd name="T86" fmla="*/ 779 w 3714"/>
                  <a:gd name="T87" fmla="*/ 1861 h 1901"/>
                  <a:gd name="T88" fmla="*/ 740 w 3714"/>
                  <a:gd name="T89" fmla="*/ 1855 h 1901"/>
                  <a:gd name="T90" fmla="*/ 661 w 3714"/>
                  <a:gd name="T91" fmla="*/ 1838 h 1901"/>
                  <a:gd name="T92" fmla="*/ 584 w 3714"/>
                  <a:gd name="T93" fmla="*/ 1819 h 1901"/>
                  <a:gd name="T94" fmla="*/ 508 w 3714"/>
                  <a:gd name="T95" fmla="*/ 1797 h 1901"/>
                  <a:gd name="T96" fmla="*/ 432 w 3714"/>
                  <a:gd name="T97" fmla="*/ 1774 h 1901"/>
                  <a:gd name="T98" fmla="*/ 358 w 3714"/>
                  <a:gd name="T99" fmla="*/ 1748 h 1901"/>
                  <a:gd name="T100" fmla="*/ 283 w 3714"/>
                  <a:gd name="T101" fmla="*/ 1720 h 1901"/>
                  <a:gd name="T102" fmla="*/ 212 w 3714"/>
                  <a:gd name="T103" fmla="*/ 1690 h 1901"/>
                  <a:gd name="T104" fmla="*/ 140 w 3714"/>
                  <a:gd name="T105" fmla="*/ 1657 h 1901"/>
                  <a:gd name="T106" fmla="*/ 69 w 3714"/>
                  <a:gd name="T107" fmla="*/ 1623 h 1901"/>
                  <a:gd name="T108" fmla="*/ 0 w 3714"/>
                  <a:gd name="T109" fmla="*/ 1586 h 1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14" h="1901">
                    <a:moveTo>
                      <a:pt x="3714" y="0"/>
                    </a:moveTo>
                    <a:lnTo>
                      <a:pt x="3682" y="102"/>
                    </a:lnTo>
                    <a:lnTo>
                      <a:pt x="3646" y="203"/>
                    </a:lnTo>
                    <a:lnTo>
                      <a:pt x="3606" y="301"/>
                    </a:lnTo>
                    <a:lnTo>
                      <a:pt x="3564" y="398"/>
                    </a:lnTo>
                    <a:lnTo>
                      <a:pt x="3516" y="491"/>
                    </a:lnTo>
                    <a:lnTo>
                      <a:pt x="3466" y="583"/>
                    </a:lnTo>
                    <a:lnTo>
                      <a:pt x="3412" y="673"/>
                    </a:lnTo>
                    <a:lnTo>
                      <a:pt x="3355" y="760"/>
                    </a:lnTo>
                    <a:lnTo>
                      <a:pt x="3295" y="846"/>
                    </a:lnTo>
                    <a:lnTo>
                      <a:pt x="3232" y="928"/>
                    </a:lnTo>
                    <a:lnTo>
                      <a:pt x="3165" y="1008"/>
                    </a:lnTo>
                    <a:lnTo>
                      <a:pt x="3096" y="1085"/>
                    </a:lnTo>
                    <a:lnTo>
                      <a:pt x="3023" y="1159"/>
                    </a:lnTo>
                    <a:lnTo>
                      <a:pt x="2949" y="1229"/>
                    </a:lnTo>
                    <a:lnTo>
                      <a:pt x="2870" y="1297"/>
                    </a:lnTo>
                    <a:lnTo>
                      <a:pt x="2791" y="1363"/>
                    </a:lnTo>
                    <a:lnTo>
                      <a:pt x="2708" y="1424"/>
                    </a:lnTo>
                    <a:lnTo>
                      <a:pt x="2623" y="1483"/>
                    </a:lnTo>
                    <a:lnTo>
                      <a:pt x="2535" y="1538"/>
                    </a:lnTo>
                    <a:lnTo>
                      <a:pt x="2445" y="1590"/>
                    </a:lnTo>
                    <a:lnTo>
                      <a:pt x="2353" y="1637"/>
                    </a:lnTo>
                    <a:lnTo>
                      <a:pt x="2259" y="1682"/>
                    </a:lnTo>
                    <a:lnTo>
                      <a:pt x="2163" y="1722"/>
                    </a:lnTo>
                    <a:lnTo>
                      <a:pt x="2066" y="1759"/>
                    </a:lnTo>
                    <a:lnTo>
                      <a:pt x="1966" y="1791"/>
                    </a:lnTo>
                    <a:lnTo>
                      <a:pt x="1865" y="1820"/>
                    </a:lnTo>
                    <a:lnTo>
                      <a:pt x="1762" y="1845"/>
                    </a:lnTo>
                    <a:lnTo>
                      <a:pt x="1657" y="1864"/>
                    </a:lnTo>
                    <a:lnTo>
                      <a:pt x="1552" y="1881"/>
                    </a:lnTo>
                    <a:lnTo>
                      <a:pt x="1444" y="1892"/>
                    </a:lnTo>
                    <a:lnTo>
                      <a:pt x="1335" y="1898"/>
                    </a:lnTo>
                    <a:lnTo>
                      <a:pt x="1226" y="1901"/>
                    </a:lnTo>
                    <a:lnTo>
                      <a:pt x="1185" y="1901"/>
                    </a:lnTo>
                    <a:lnTo>
                      <a:pt x="1143" y="1900"/>
                    </a:lnTo>
                    <a:lnTo>
                      <a:pt x="1102" y="1898"/>
                    </a:lnTo>
                    <a:lnTo>
                      <a:pt x="1061" y="1896"/>
                    </a:lnTo>
                    <a:lnTo>
                      <a:pt x="1020" y="1893"/>
                    </a:lnTo>
                    <a:lnTo>
                      <a:pt x="980" y="1889"/>
                    </a:lnTo>
                    <a:lnTo>
                      <a:pt x="939" y="1884"/>
                    </a:lnTo>
                    <a:lnTo>
                      <a:pt x="900" y="1881"/>
                    </a:lnTo>
                    <a:lnTo>
                      <a:pt x="859" y="1874"/>
                    </a:lnTo>
                    <a:lnTo>
                      <a:pt x="819" y="1869"/>
                    </a:lnTo>
                    <a:lnTo>
                      <a:pt x="779" y="1861"/>
                    </a:lnTo>
                    <a:lnTo>
                      <a:pt x="740" y="1855"/>
                    </a:lnTo>
                    <a:lnTo>
                      <a:pt x="661" y="1838"/>
                    </a:lnTo>
                    <a:lnTo>
                      <a:pt x="584" y="1819"/>
                    </a:lnTo>
                    <a:lnTo>
                      <a:pt x="508" y="1797"/>
                    </a:lnTo>
                    <a:lnTo>
                      <a:pt x="432" y="1774"/>
                    </a:lnTo>
                    <a:lnTo>
                      <a:pt x="358" y="1748"/>
                    </a:lnTo>
                    <a:lnTo>
                      <a:pt x="283" y="1720"/>
                    </a:lnTo>
                    <a:lnTo>
                      <a:pt x="212" y="1690"/>
                    </a:lnTo>
                    <a:lnTo>
                      <a:pt x="140" y="1657"/>
                    </a:lnTo>
                    <a:lnTo>
                      <a:pt x="69" y="1623"/>
                    </a:lnTo>
                    <a:lnTo>
                      <a:pt x="0" y="1586"/>
                    </a:lnTo>
                  </a:path>
                </a:pathLst>
              </a:custGeom>
              <a:noFill/>
              <a:ln w="38100">
                <a:solidFill>
                  <a:schemeClr val="accent4">
                    <a:alpha val="66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Freeform 65">
                <a:extLst>
                  <a:ext uri="{FF2B5EF4-FFF2-40B4-BE49-F238E27FC236}">
                    <a16:creationId xmlns:a16="http://schemas.microsoft.com/office/drawing/2014/main" id="{66AC6855-6C07-4B17-BE04-221258410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1038" y="2136776"/>
                <a:ext cx="1687513" cy="1185863"/>
              </a:xfrm>
              <a:custGeom>
                <a:avLst/>
                <a:gdLst>
                  <a:gd name="T0" fmla="*/ 0 w 3189"/>
                  <a:gd name="T1" fmla="*/ 76 h 2243"/>
                  <a:gd name="T2" fmla="*/ 75 w 3189"/>
                  <a:gd name="T3" fmla="*/ 58 h 2243"/>
                  <a:gd name="T4" fmla="*/ 152 w 3189"/>
                  <a:gd name="T5" fmla="*/ 42 h 2243"/>
                  <a:gd name="T6" fmla="*/ 229 w 3189"/>
                  <a:gd name="T7" fmla="*/ 29 h 2243"/>
                  <a:gd name="T8" fmla="*/ 307 w 3189"/>
                  <a:gd name="T9" fmla="*/ 19 h 2243"/>
                  <a:gd name="T10" fmla="*/ 387 w 3189"/>
                  <a:gd name="T11" fmla="*/ 10 h 2243"/>
                  <a:gd name="T12" fmla="*/ 466 w 3189"/>
                  <a:gd name="T13" fmla="*/ 5 h 2243"/>
                  <a:gd name="T14" fmla="*/ 546 w 3189"/>
                  <a:gd name="T15" fmla="*/ 1 h 2243"/>
                  <a:gd name="T16" fmla="*/ 626 w 3189"/>
                  <a:gd name="T17" fmla="*/ 0 h 2243"/>
                  <a:gd name="T18" fmla="*/ 747 w 3189"/>
                  <a:gd name="T19" fmla="*/ 3 h 2243"/>
                  <a:gd name="T20" fmla="*/ 866 w 3189"/>
                  <a:gd name="T21" fmla="*/ 12 h 2243"/>
                  <a:gd name="T22" fmla="*/ 984 w 3189"/>
                  <a:gd name="T23" fmla="*/ 26 h 2243"/>
                  <a:gd name="T24" fmla="*/ 1099 w 3189"/>
                  <a:gd name="T25" fmla="*/ 45 h 2243"/>
                  <a:gd name="T26" fmla="*/ 1213 w 3189"/>
                  <a:gd name="T27" fmla="*/ 69 h 2243"/>
                  <a:gd name="T28" fmla="*/ 1326 w 3189"/>
                  <a:gd name="T29" fmla="*/ 97 h 2243"/>
                  <a:gd name="T30" fmla="*/ 1436 w 3189"/>
                  <a:gd name="T31" fmla="*/ 132 h 2243"/>
                  <a:gd name="T32" fmla="*/ 1545 w 3189"/>
                  <a:gd name="T33" fmla="*/ 172 h 2243"/>
                  <a:gd name="T34" fmla="*/ 1650 w 3189"/>
                  <a:gd name="T35" fmla="*/ 215 h 2243"/>
                  <a:gd name="T36" fmla="*/ 1754 w 3189"/>
                  <a:gd name="T37" fmla="*/ 264 h 2243"/>
                  <a:gd name="T38" fmla="*/ 1855 w 3189"/>
                  <a:gd name="T39" fmla="*/ 317 h 2243"/>
                  <a:gd name="T40" fmla="*/ 1954 w 3189"/>
                  <a:gd name="T41" fmla="*/ 374 h 2243"/>
                  <a:gd name="T42" fmla="*/ 2049 w 3189"/>
                  <a:gd name="T43" fmla="*/ 436 h 2243"/>
                  <a:gd name="T44" fmla="*/ 2142 w 3189"/>
                  <a:gd name="T45" fmla="*/ 501 h 2243"/>
                  <a:gd name="T46" fmla="*/ 2232 w 3189"/>
                  <a:gd name="T47" fmla="*/ 572 h 2243"/>
                  <a:gd name="T48" fmla="*/ 2319 w 3189"/>
                  <a:gd name="T49" fmla="*/ 645 h 2243"/>
                  <a:gd name="T50" fmla="*/ 2402 w 3189"/>
                  <a:gd name="T51" fmla="*/ 722 h 2243"/>
                  <a:gd name="T52" fmla="*/ 2483 w 3189"/>
                  <a:gd name="T53" fmla="*/ 802 h 2243"/>
                  <a:gd name="T54" fmla="*/ 2560 w 3189"/>
                  <a:gd name="T55" fmla="*/ 887 h 2243"/>
                  <a:gd name="T56" fmla="*/ 2633 w 3189"/>
                  <a:gd name="T57" fmla="*/ 974 h 2243"/>
                  <a:gd name="T58" fmla="*/ 2702 w 3189"/>
                  <a:gd name="T59" fmla="*/ 1065 h 2243"/>
                  <a:gd name="T60" fmla="*/ 2768 w 3189"/>
                  <a:gd name="T61" fmla="*/ 1159 h 2243"/>
                  <a:gd name="T62" fmla="*/ 2830 w 3189"/>
                  <a:gd name="T63" fmla="*/ 1256 h 2243"/>
                  <a:gd name="T64" fmla="*/ 2888 w 3189"/>
                  <a:gd name="T65" fmla="*/ 1356 h 2243"/>
                  <a:gd name="T66" fmla="*/ 2941 w 3189"/>
                  <a:gd name="T67" fmla="*/ 1459 h 2243"/>
                  <a:gd name="T68" fmla="*/ 2991 w 3189"/>
                  <a:gd name="T69" fmla="*/ 1564 h 2243"/>
                  <a:gd name="T70" fmla="*/ 3035 w 3189"/>
                  <a:gd name="T71" fmla="*/ 1671 h 2243"/>
                  <a:gd name="T72" fmla="*/ 3076 w 3189"/>
                  <a:gd name="T73" fmla="*/ 1782 h 2243"/>
                  <a:gd name="T74" fmla="*/ 3111 w 3189"/>
                  <a:gd name="T75" fmla="*/ 1893 h 2243"/>
                  <a:gd name="T76" fmla="*/ 3143 w 3189"/>
                  <a:gd name="T77" fmla="*/ 2008 h 2243"/>
                  <a:gd name="T78" fmla="*/ 3169 w 3189"/>
                  <a:gd name="T79" fmla="*/ 2124 h 2243"/>
                  <a:gd name="T80" fmla="*/ 3189 w 3189"/>
                  <a:gd name="T81" fmla="*/ 2243 h 2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189" h="2243">
                    <a:moveTo>
                      <a:pt x="0" y="76"/>
                    </a:moveTo>
                    <a:lnTo>
                      <a:pt x="75" y="58"/>
                    </a:lnTo>
                    <a:lnTo>
                      <a:pt x="152" y="42"/>
                    </a:lnTo>
                    <a:lnTo>
                      <a:pt x="229" y="29"/>
                    </a:lnTo>
                    <a:lnTo>
                      <a:pt x="307" y="19"/>
                    </a:lnTo>
                    <a:lnTo>
                      <a:pt x="387" y="10"/>
                    </a:lnTo>
                    <a:lnTo>
                      <a:pt x="466" y="5"/>
                    </a:lnTo>
                    <a:lnTo>
                      <a:pt x="546" y="1"/>
                    </a:lnTo>
                    <a:lnTo>
                      <a:pt x="626" y="0"/>
                    </a:lnTo>
                    <a:lnTo>
                      <a:pt x="747" y="3"/>
                    </a:lnTo>
                    <a:lnTo>
                      <a:pt x="866" y="12"/>
                    </a:lnTo>
                    <a:lnTo>
                      <a:pt x="984" y="26"/>
                    </a:lnTo>
                    <a:lnTo>
                      <a:pt x="1099" y="45"/>
                    </a:lnTo>
                    <a:lnTo>
                      <a:pt x="1213" y="69"/>
                    </a:lnTo>
                    <a:lnTo>
                      <a:pt x="1326" y="97"/>
                    </a:lnTo>
                    <a:lnTo>
                      <a:pt x="1436" y="132"/>
                    </a:lnTo>
                    <a:lnTo>
                      <a:pt x="1545" y="172"/>
                    </a:lnTo>
                    <a:lnTo>
                      <a:pt x="1650" y="215"/>
                    </a:lnTo>
                    <a:lnTo>
                      <a:pt x="1754" y="264"/>
                    </a:lnTo>
                    <a:lnTo>
                      <a:pt x="1855" y="317"/>
                    </a:lnTo>
                    <a:lnTo>
                      <a:pt x="1954" y="374"/>
                    </a:lnTo>
                    <a:lnTo>
                      <a:pt x="2049" y="436"/>
                    </a:lnTo>
                    <a:lnTo>
                      <a:pt x="2142" y="501"/>
                    </a:lnTo>
                    <a:lnTo>
                      <a:pt x="2232" y="572"/>
                    </a:lnTo>
                    <a:lnTo>
                      <a:pt x="2319" y="645"/>
                    </a:lnTo>
                    <a:lnTo>
                      <a:pt x="2402" y="722"/>
                    </a:lnTo>
                    <a:lnTo>
                      <a:pt x="2483" y="802"/>
                    </a:lnTo>
                    <a:lnTo>
                      <a:pt x="2560" y="887"/>
                    </a:lnTo>
                    <a:lnTo>
                      <a:pt x="2633" y="974"/>
                    </a:lnTo>
                    <a:lnTo>
                      <a:pt x="2702" y="1065"/>
                    </a:lnTo>
                    <a:lnTo>
                      <a:pt x="2768" y="1159"/>
                    </a:lnTo>
                    <a:lnTo>
                      <a:pt x="2830" y="1256"/>
                    </a:lnTo>
                    <a:lnTo>
                      <a:pt x="2888" y="1356"/>
                    </a:lnTo>
                    <a:lnTo>
                      <a:pt x="2941" y="1459"/>
                    </a:lnTo>
                    <a:lnTo>
                      <a:pt x="2991" y="1564"/>
                    </a:lnTo>
                    <a:lnTo>
                      <a:pt x="3035" y="1671"/>
                    </a:lnTo>
                    <a:lnTo>
                      <a:pt x="3076" y="1782"/>
                    </a:lnTo>
                    <a:lnTo>
                      <a:pt x="3111" y="1893"/>
                    </a:lnTo>
                    <a:lnTo>
                      <a:pt x="3143" y="2008"/>
                    </a:lnTo>
                    <a:lnTo>
                      <a:pt x="3169" y="2124"/>
                    </a:lnTo>
                    <a:lnTo>
                      <a:pt x="3189" y="2243"/>
                    </a:lnTo>
                  </a:path>
                </a:pathLst>
              </a:custGeom>
              <a:noFill/>
              <a:ln w="38100">
                <a:solidFill>
                  <a:schemeClr val="accent4">
                    <a:alpha val="66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Freeform 67">
                <a:extLst>
                  <a:ext uri="{FF2B5EF4-FFF2-40B4-BE49-F238E27FC236}">
                    <a16:creationId xmlns:a16="http://schemas.microsoft.com/office/drawing/2014/main" id="{0C8D07BE-6B1B-455D-A6F1-EFA049A1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1" y="3841751"/>
                <a:ext cx="1725613" cy="1184275"/>
              </a:xfrm>
              <a:custGeom>
                <a:avLst/>
                <a:gdLst>
                  <a:gd name="T0" fmla="*/ 3261 w 3261"/>
                  <a:gd name="T1" fmla="*/ 0 h 2237"/>
                  <a:gd name="T2" fmla="*/ 3235 w 3261"/>
                  <a:gd name="T3" fmla="*/ 120 h 2237"/>
                  <a:gd name="T4" fmla="*/ 3204 w 3261"/>
                  <a:gd name="T5" fmla="*/ 236 h 2237"/>
                  <a:gd name="T6" fmla="*/ 3168 w 3261"/>
                  <a:gd name="T7" fmla="*/ 352 h 2237"/>
                  <a:gd name="T8" fmla="*/ 3129 w 3261"/>
                  <a:gd name="T9" fmla="*/ 463 h 2237"/>
                  <a:gd name="T10" fmla="*/ 3084 w 3261"/>
                  <a:gd name="T11" fmla="*/ 573 h 2237"/>
                  <a:gd name="T12" fmla="*/ 3034 w 3261"/>
                  <a:gd name="T13" fmla="*/ 681 h 2237"/>
                  <a:gd name="T14" fmla="*/ 2981 w 3261"/>
                  <a:gd name="T15" fmla="*/ 786 h 2237"/>
                  <a:gd name="T16" fmla="*/ 2924 w 3261"/>
                  <a:gd name="T17" fmla="*/ 889 h 2237"/>
                  <a:gd name="T18" fmla="*/ 2862 w 3261"/>
                  <a:gd name="T19" fmla="*/ 989 h 2237"/>
                  <a:gd name="T20" fmla="*/ 2797 w 3261"/>
                  <a:gd name="T21" fmla="*/ 1085 h 2237"/>
                  <a:gd name="T22" fmla="*/ 2728 w 3261"/>
                  <a:gd name="T23" fmla="*/ 1178 h 2237"/>
                  <a:gd name="T24" fmla="*/ 2655 w 3261"/>
                  <a:gd name="T25" fmla="*/ 1269 h 2237"/>
                  <a:gd name="T26" fmla="*/ 2578 w 3261"/>
                  <a:gd name="T27" fmla="*/ 1356 h 2237"/>
                  <a:gd name="T28" fmla="*/ 2497 w 3261"/>
                  <a:gd name="T29" fmla="*/ 1440 h 2237"/>
                  <a:gd name="T30" fmla="*/ 2414 w 3261"/>
                  <a:gd name="T31" fmla="*/ 1520 h 2237"/>
                  <a:gd name="T32" fmla="*/ 2328 w 3261"/>
                  <a:gd name="T33" fmla="*/ 1597 h 2237"/>
                  <a:gd name="T34" fmla="*/ 2238 w 3261"/>
                  <a:gd name="T35" fmla="*/ 1670 h 2237"/>
                  <a:gd name="T36" fmla="*/ 2145 w 3261"/>
                  <a:gd name="T37" fmla="*/ 1740 h 2237"/>
                  <a:gd name="T38" fmla="*/ 2050 w 3261"/>
                  <a:gd name="T39" fmla="*/ 1805 h 2237"/>
                  <a:gd name="T40" fmla="*/ 1951 w 3261"/>
                  <a:gd name="T41" fmla="*/ 1866 h 2237"/>
                  <a:gd name="T42" fmla="*/ 1850 w 3261"/>
                  <a:gd name="T43" fmla="*/ 1923 h 2237"/>
                  <a:gd name="T44" fmla="*/ 1746 w 3261"/>
                  <a:gd name="T45" fmla="*/ 1975 h 2237"/>
                  <a:gd name="T46" fmla="*/ 1640 w 3261"/>
                  <a:gd name="T47" fmla="*/ 2024 h 2237"/>
                  <a:gd name="T48" fmla="*/ 1532 w 3261"/>
                  <a:gd name="T49" fmla="*/ 2068 h 2237"/>
                  <a:gd name="T50" fmla="*/ 1421 w 3261"/>
                  <a:gd name="T51" fmla="*/ 2106 h 2237"/>
                  <a:gd name="T52" fmla="*/ 1309 w 3261"/>
                  <a:gd name="T53" fmla="*/ 2139 h 2237"/>
                  <a:gd name="T54" fmla="*/ 1194 w 3261"/>
                  <a:gd name="T55" fmla="*/ 2169 h 2237"/>
                  <a:gd name="T56" fmla="*/ 1077 w 3261"/>
                  <a:gd name="T57" fmla="*/ 2193 h 2237"/>
                  <a:gd name="T58" fmla="*/ 959 w 3261"/>
                  <a:gd name="T59" fmla="*/ 2213 h 2237"/>
                  <a:gd name="T60" fmla="*/ 839 w 3261"/>
                  <a:gd name="T61" fmla="*/ 2227 h 2237"/>
                  <a:gd name="T62" fmla="*/ 718 w 3261"/>
                  <a:gd name="T63" fmla="*/ 2234 h 2237"/>
                  <a:gd name="T64" fmla="*/ 595 w 3261"/>
                  <a:gd name="T65" fmla="*/ 2237 h 2237"/>
                  <a:gd name="T66" fmla="*/ 519 w 3261"/>
                  <a:gd name="T67" fmla="*/ 2236 h 2237"/>
                  <a:gd name="T68" fmla="*/ 443 w 3261"/>
                  <a:gd name="T69" fmla="*/ 2233 h 2237"/>
                  <a:gd name="T70" fmla="*/ 367 w 3261"/>
                  <a:gd name="T71" fmla="*/ 2228 h 2237"/>
                  <a:gd name="T72" fmla="*/ 292 w 3261"/>
                  <a:gd name="T73" fmla="*/ 2220 h 2237"/>
                  <a:gd name="T74" fmla="*/ 217 w 3261"/>
                  <a:gd name="T75" fmla="*/ 2210 h 2237"/>
                  <a:gd name="T76" fmla="*/ 144 w 3261"/>
                  <a:gd name="T77" fmla="*/ 2198 h 2237"/>
                  <a:gd name="T78" fmla="*/ 71 w 3261"/>
                  <a:gd name="T79" fmla="*/ 2186 h 2237"/>
                  <a:gd name="T80" fmla="*/ 0 w 3261"/>
                  <a:gd name="T81" fmla="*/ 2170 h 2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61" h="2237">
                    <a:moveTo>
                      <a:pt x="3261" y="0"/>
                    </a:moveTo>
                    <a:lnTo>
                      <a:pt x="3235" y="120"/>
                    </a:lnTo>
                    <a:lnTo>
                      <a:pt x="3204" y="236"/>
                    </a:lnTo>
                    <a:lnTo>
                      <a:pt x="3168" y="352"/>
                    </a:lnTo>
                    <a:lnTo>
                      <a:pt x="3129" y="463"/>
                    </a:lnTo>
                    <a:lnTo>
                      <a:pt x="3084" y="573"/>
                    </a:lnTo>
                    <a:lnTo>
                      <a:pt x="3034" y="681"/>
                    </a:lnTo>
                    <a:lnTo>
                      <a:pt x="2981" y="786"/>
                    </a:lnTo>
                    <a:lnTo>
                      <a:pt x="2924" y="889"/>
                    </a:lnTo>
                    <a:lnTo>
                      <a:pt x="2862" y="989"/>
                    </a:lnTo>
                    <a:lnTo>
                      <a:pt x="2797" y="1085"/>
                    </a:lnTo>
                    <a:lnTo>
                      <a:pt x="2728" y="1178"/>
                    </a:lnTo>
                    <a:lnTo>
                      <a:pt x="2655" y="1269"/>
                    </a:lnTo>
                    <a:lnTo>
                      <a:pt x="2578" y="1356"/>
                    </a:lnTo>
                    <a:lnTo>
                      <a:pt x="2497" y="1440"/>
                    </a:lnTo>
                    <a:lnTo>
                      <a:pt x="2414" y="1520"/>
                    </a:lnTo>
                    <a:lnTo>
                      <a:pt x="2328" y="1597"/>
                    </a:lnTo>
                    <a:lnTo>
                      <a:pt x="2238" y="1670"/>
                    </a:lnTo>
                    <a:lnTo>
                      <a:pt x="2145" y="1740"/>
                    </a:lnTo>
                    <a:lnTo>
                      <a:pt x="2050" y="1805"/>
                    </a:lnTo>
                    <a:lnTo>
                      <a:pt x="1951" y="1866"/>
                    </a:lnTo>
                    <a:lnTo>
                      <a:pt x="1850" y="1923"/>
                    </a:lnTo>
                    <a:lnTo>
                      <a:pt x="1746" y="1975"/>
                    </a:lnTo>
                    <a:lnTo>
                      <a:pt x="1640" y="2024"/>
                    </a:lnTo>
                    <a:lnTo>
                      <a:pt x="1532" y="2068"/>
                    </a:lnTo>
                    <a:lnTo>
                      <a:pt x="1421" y="2106"/>
                    </a:lnTo>
                    <a:lnTo>
                      <a:pt x="1309" y="2139"/>
                    </a:lnTo>
                    <a:lnTo>
                      <a:pt x="1194" y="2169"/>
                    </a:lnTo>
                    <a:lnTo>
                      <a:pt x="1077" y="2193"/>
                    </a:lnTo>
                    <a:lnTo>
                      <a:pt x="959" y="2213"/>
                    </a:lnTo>
                    <a:lnTo>
                      <a:pt x="839" y="2227"/>
                    </a:lnTo>
                    <a:lnTo>
                      <a:pt x="718" y="2234"/>
                    </a:lnTo>
                    <a:lnTo>
                      <a:pt x="595" y="2237"/>
                    </a:lnTo>
                    <a:lnTo>
                      <a:pt x="519" y="2236"/>
                    </a:lnTo>
                    <a:lnTo>
                      <a:pt x="443" y="2233"/>
                    </a:lnTo>
                    <a:lnTo>
                      <a:pt x="367" y="2228"/>
                    </a:lnTo>
                    <a:lnTo>
                      <a:pt x="292" y="2220"/>
                    </a:lnTo>
                    <a:lnTo>
                      <a:pt x="217" y="2210"/>
                    </a:lnTo>
                    <a:lnTo>
                      <a:pt x="144" y="2198"/>
                    </a:lnTo>
                    <a:lnTo>
                      <a:pt x="71" y="2186"/>
                    </a:lnTo>
                    <a:lnTo>
                      <a:pt x="0" y="2170"/>
                    </a:lnTo>
                  </a:path>
                </a:pathLst>
              </a:custGeom>
              <a:noFill/>
              <a:ln w="38100">
                <a:solidFill>
                  <a:schemeClr val="accent4">
                    <a:alpha val="66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Freeform 68">
                <a:extLst>
                  <a:ext uri="{FF2B5EF4-FFF2-40B4-BE49-F238E27FC236}">
                    <a16:creationId xmlns:a16="http://schemas.microsoft.com/office/drawing/2014/main" id="{95558DA4-B955-4851-9D2C-F2666037C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2263" y="2068513"/>
                <a:ext cx="2066925" cy="1042988"/>
              </a:xfrm>
              <a:custGeom>
                <a:avLst/>
                <a:gdLst>
                  <a:gd name="T0" fmla="*/ 36 w 3904"/>
                  <a:gd name="T1" fmla="*/ 322 h 1971"/>
                  <a:gd name="T2" fmla="*/ 110 w 3904"/>
                  <a:gd name="T3" fmla="*/ 283 h 1971"/>
                  <a:gd name="T4" fmla="*/ 186 w 3904"/>
                  <a:gd name="T5" fmla="*/ 246 h 1971"/>
                  <a:gd name="T6" fmla="*/ 261 w 3904"/>
                  <a:gd name="T7" fmla="*/ 213 h 1971"/>
                  <a:gd name="T8" fmla="*/ 340 w 3904"/>
                  <a:gd name="T9" fmla="*/ 181 h 1971"/>
                  <a:gd name="T10" fmla="*/ 419 w 3904"/>
                  <a:gd name="T11" fmla="*/ 151 h 1971"/>
                  <a:gd name="T12" fmla="*/ 498 w 3904"/>
                  <a:gd name="T13" fmla="*/ 124 h 1971"/>
                  <a:gd name="T14" fmla="*/ 579 w 3904"/>
                  <a:gd name="T15" fmla="*/ 100 h 1971"/>
                  <a:gd name="T16" fmla="*/ 661 w 3904"/>
                  <a:gd name="T17" fmla="*/ 78 h 1971"/>
                  <a:gd name="T18" fmla="*/ 744 w 3904"/>
                  <a:gd name="T19" fmla="*/ 59 h 1971"/>
                  <a:gd name="T20" fmla="*/ 828 w 3904"/>
                  <a:gd name="T21" fmla="*/ 42 h 1971"/>
                  <a:gd name="T22" fmla="*/ 912 w 3904"/>
                  <a:gd name="T23" fmla="*/ 28 h 1971"/>
                  <a:gd name="T24" fmla="*/ 998 w 3904"/>
                  <a:gd name="T25" fmla="*/ 17 h 1971"/>
                  <a:gd name="T26" fmla="*/ 1085 w 3904"/>
                  <a:gd name="T27" fmla="*/ 9 h 1971"/>
                  <a:gd name="T28" fmla="*/ 1172 w 3904"/>
                  <a:gd name="T29" fmla="*/ 3 h 1971"/>
                  <a:gd name="T30" fmla="*/ 1260 w 3904"/>
                  <a:gd name="T31" fmla="*/ 0 h 1971"/>
                  <a:gd name="T32" fmla="*/ 1418 w 3904"/>
                  <a:gd name="T33" fmla="*/ 3 h 1971"/>
                  <a:gd name="T34" fmla="*/ 1643 w 3904"/>
                  <a:gd name="T35" fmla="*/ 22 h 1971"/>
                  <a:gd name="T36" fmla="*/ 1861 w 3904"/>
                  <a:gd name="T37" fmla="*/ 59 h 1971"/>
                  <a:gd name="T38" fmla="*/ 2073 w 3904"/>
                  <a:gd name="T39" fmla="*/ 114 h 1971"/>
                  <a:gd name="T40" fmla="*/ 2280 w 3904"/>
                  <a:gd name="T41" fmla="*/ 186 h 1971"/>
                  <a:gd name="T42" fmla="*/ 2477 w 3904"/>
                  <a:gd name="T43" fmla="*/ 273 h 1971"/>
                  <a:gd name="T44" fmla="*/ 2667 w 3904"/>
                  <a:gd name="T45" fmla="*/ 377 h 1971"/>
                  <a:gd name="T46" fmla="*/ 2847 w 3904"/>
                  <a:gd name="T47" fmla="*/ 494 h 1971"/>
                  <a:gd name="T48" fmla="*/ 3018 w 3904"/>
                  <a:gd name="T49" fmla="*/ 626 h 1971"/>
                  <a:gd name="T50" fmla="*/ 3178 w 3904"/>
                  <a:gd name="T51" fmla="*/ 769 h 1971"/>
                  <a:gd name="T52" fmla="*/ 3325 w 3904"/>
                  <a:gd name="T53" fmla="*/ 925 h 1971"/>
                  <a:gd name="T54" fmla="*/ 3462 w 3904"/>
                  <a:gd name="T55" fmla="*/ 1093 h 1971"/>
                  <a:gd name="T56" fmla="*/ 3585 w 3904"/>
                  <a:gd name="T57" fmla="*/ 1273 h 1971"/>
                  <a:gd name="T58" fmla="*/ 3694 w 3904"/>
                  <a:gd name="T59" fmla="*/ 1461 h 1971"/>
                  <a:gd name="T60" fmla="*/ 3790 w 3904"/>
                  <a:gd name="T61" fmla="*/ 1659 h 1971"/>
                  <a:gd name="T62" fmla="*/ 3870 w 3904"/>
                  <a:gd name="T63" fmla="*/ 1865 h 1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04" h="1971">
                    <a:moveTo>
                      <a:pt x="0" y="342"/>
                    </a:moveTo>
                    <a:lnTo>
                      <a:pt x="36" y="322"/>
                    </a:lnTo>
                    <a:lnTo>
                      <a:pt x="73" y="303"/>
                    </a:lnTo>
                    <a:lnTo>
                      <a:pt x="110" y="283"/>
                    </a:lnTo>
                    <a:lnTo>
                      <a:pt x="147" y="264"/>
                    </a:lnTo>
                    <a:lnTo>
                      <a:pt x="186" y="246"/>
                    </a:lnTo>
                    <a:lnTo>
                      <a:pt x="224" y="230"/>
                    </a:lnTo>
                    <a:lnTo>
                      <a:pt x="261" y="213"/>
                    </a:lnTo>
                    <a:lnTo>
                      <a:pt x="301" y="196"/>
                    </a:lnTo>
                    <a:lnTo>
                      <a:pt x="340" y="181"/>
                    </a:lnTo>
                    <a:lnTo>
                      <a:pt x="379" y="165"/>
                    </a:lnTo>
                    <a:lnTo>
                      <a:pt x="419" y="151"/>
                    </a:lnTo>
                    <a:lnTo>
                      <a:pt x="459" y="137"/>
                    </a:lnTo>
                    <a:lnTo>
                      <a:pt x="498" y="124"/>
                    </a:lnTo>
                    <a:lnTo>
                      <a:pt x="538" y="112"/>
                    </a:lnTo>
                    <a:lnTo>
                      <a:pt x="579" y="100"/>
                    </a:lnTo>
                    <a:lnTo>
                      <a:pt x="620" y="89"/>
                    </a:lnTo>
                    <a:lnTo>
                      <a:pt x="661" y="78"/>
                    </a:lnTo>
                    <a:lnTo>
                      <a:pt x="702" y="68"/>
                    </a:lnTo>
                    <a:lnTo>
                      <a:pt x="744" y="59"/>
                    </a:lnTo>
                    <a:lnTo>
                      <a:pt x="785" y="50"/>
                    </a:lnTo>
                    <a:lnTo>
                      <a:pt x="828" y="42"/>
                    </a:lnTo>
                    <a:lnTo>
                      <a:pt x="870" y="35"/>
                    </a:lnTo>
                    <a:lnTo>
                      <a:pt x="912" y="28"/>
                    </a:lnTo>
                    <a:lnTo>
                      <a:pt x="956" y="22"/>
                    </a:lnTo>
                    <a:lnTo>
                      <a:pt x="998" y="17"/>
                    </a:lnTo>
                    <a:lnTo>
                      <a:pt x="1042" y="13"/>
                    </a:lnTo>
                    <a:lnTo>
                      <a:pt x="1085" y="9"/>
                    </a:lnTo>
                    <a:lnTo>
                      <a:pt x="1129" y="5"/>
                    </a:lnTo>
                    <a:lnTo>
                      <a:pt x="1172" y="3"/>
                    </a:lnTo>
                    <a:lnTo>
                      <a:pt x="1216" y="1"/>
                    </a:lnTo>
                    <a:lnTo>
                      <a:pt x="1260" y="0"/>
                    </a:lnTo>
                    <a:lnTo>
                      <a:pt x="1304" y="0"/>
                    </a:lnTo>
                    <a:lnTo>
                      <a:pt x="1418" y="3"/>
                    </a:lnTo>
                    <a:lnTo>
                      <a:pt x="1531" y="9"/>
                    </a:lnTo>
                    <a:lnTo>
                      <a:pt x="1643" y="22"/>
                    </a:lnTo>
                    <a:lnTo>
                      <a:pt x="1753" y="39"/>
                    </a:lnTo>
                    <a:lnTo>
                      <a:pt x="1861" y="59"/>
                    </a:lnTo>
                    <a:lnTo>
                      <a:pt x="1968" y="85"/>
                    </a:lnTo>
                    <a:lnTo>
                      <a:pt x="2073" y="114"/>
                    </a:lnTo>
                    <a:lnTo>
                      <a:pt x="2177" y="147"/>
                    </a:lnTo>
                    <a:lnTo>
                      <a:pt x="2280" y="186"/>
                    </a:lnTo>
                    <a:lnTo>
                      <a:pt x="2380" y="228"/>
                    </a:lnTo>
                    <a:lnTo>
                      <a:pt x="2477" y="273"/>
                    </a:lnTo>
                    <a:lnTo>
                      <a:pt x="2573" y="323"/>
                    </a:lnTo>
                    <a:lnTo>
                      <a:pt x="2667" y="377"/>
                    </a:lnTo>
                    <a:lnTo>
                      <a:pt x="2758" y="433"/>
                    </a:lnTo>
                    <a:lnTo>
                      <a:pt x="2847" y="494"/>
                    </a:lnTo>
                    <a:lnTo>
                      <a:pt x="2933" y="558"/>
                    </a:lnTo>
                    <a:lnTo>
                      <a:pt x="3018" y="626"/>
                    </a:lnTo>
                    <a:lnTo>
                      <a:pt x="3098" y="696"/>
                    </a:lnTo>
                    <a:lnTo>
                      <a:pt x="3178" y="769"/>
                    </a:lnTo>
                    <a:lnTo>
                      <a:pt x="3253" y="846"/>
                    </a:lnTo>
                    <a:lnTo>
                      <a:pt x="3325" y="925"/>
                    </a:lnTo>
                    <a:lnTo>
                      <a:pt x="3396" y="1009"/>
                    </a:lnTo>
                    <a:lnTo>
                      <a:pt x="3462" y="1093"/>
                    </a:lnTo>
                    <a:lnTo>
                      <a:pt x="3525" y="1182"/>
                    </a:lnTo>
                    <a:lnTo>
                      <a:pt x="3585" y="1273"/>
                    </a:lnTo>
                    <a:lnTo>
                      <a:pt x="3642" y="1365"/>
                    </a:lnTo>
                    <a:lnTo>
                      <a:pt x="3694" y="1461"/>
                    </a:lnTo>
                    <a:lnTo>
                      <a:pt x="3744" y="1559"/>
                    </a:lnTo>
                    <a:lnTo>
                      <a:pt x="3790" y="1659"/>
                    </a:lnTo>
                    <a:lnTo>
                      <a:pt x="3831" y="1761"/>
                    </a:lnTo>
                    <a:lnTo>
                      <a:pt x="3870" y="1865"/>
                    </a:lnTo>
                    <a:lnTo>
                      <a:pt x="3904" y="1971"/>
                    </a:lnTo>
                  </a:path>
                </a:pathLst>
              </a:custGeom>
              <a:noFill/>
              <a:ln w="38100">
                <a:solidFill>
                  <a:schemeClr val="accent4">
                    <a:alpha val="66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Freeform 66">
                <a:extLst>
                  <a:ext uri="{FF2B5EF4-FFF2-40B4-BE49-F238E27FC236}">
                    <a16:creationId xmlns:a16="http://schemas.microsoft.com/office/drawing/2014/main" id="{2E8D2B79-A45A-49C2-9688-86E384356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2963" y="2541588"/>
                <a:ext cx="633413" cy="2230438"/>
              </a:xfrm>
              <a:custGeom>
                <a:avLst/>
                <a:gdLst>
                  <a:gd name="T0" fmla="*/ 1130 w 1197"/>
                  <a:gd name="T1" fmla="*/ 4168 h 4216"/>
                  <a:gd name="T2" fmla="*/ 1001 w 1197"/>
                  <a:gd name="T3" fmla="*/ 4066 h 4216"/>
                  <a:gd name="T4" fmla="*/ 877 w 1197"/>
                  <a:gd name="T5" fmla="*/ 3956 h 4216"/>
                  <a:gd name="T6" fmla="*/ 760 w 1197"/>
                  <a:gd name="T7" fmla="*/ 3839 h 4216"/>
                  <a:gd name="T8" fmla="*/ 651 w 1197"/>
                  <a:gd name="T9" fmla="*/ 3715 h 4216"/>
                  <a:gd name="T10" fmla="*/ 549 w 1197"/>
                  <a:gd name="T11" fmla="*/ 3585 h 4216"/>
                  <a:gd name="T12" fmla="*/ 454 w 1197"/>
                  <a:gd name="T13" fmla="*/ 3448 h 4216"/>
                  <a:gd name="T14" fmla="*/ 367 w 1197"/>
                  <a:gd name="T15" fmla="*/ 3305 h 4216"/>
                  <a:gd name="T16" fmla="*/ 288 w 1197"/>
                  <a:gd name="T17" fmla="*/ 3157 h 4216"/>
                  <a:gd name="T18" fmla="*/ 219 w 1197"/>
                  <a:gd name="T19" fmla="*/ 3003 h 4216"/>
                  <a:gd name="T20" fmla="*/ 159 w 1197"/>
                  <a:gd name="T21" fmla="*/ 2844 h 4216"/>
                  <a:gd name="T22" fmla="*/ 106 w 1197"/>
                  <a:gd name="T23" fmla="*/ 2682 h 4216"/>
                  <a:gd name="T24" fmla="*/ 65 w 1197"/>
                  <a:gd name="T25" fmla="*/ 2514 h 4216"/>
                  <a:gd name="T26" fmla="*/ 33 w 1197"/>
                  <a:gd name="T27" fmla="*/ 2343 h 4216"/>
                  <a:gd name="T28" fmla="*/ 13 w 1197"/>
                  <a:gd name="T29" fmla="*/ 2169 h 4216"/>
                  <a:gd name="T30" fmla="*/ 1 w 1197"/>
                  <a:gd name="T31" fmla="*/ 1991 h 4216"/>
                  <a:gd name="T32" fmla="*/ 1 w 1197"/>
                  <a:gd name="T33" fmla="*/ 1832 h 4216"/>
                  <a:gd name="T34" fmla="*/ 8 w 1197"/>
                  <a:gd name="T35" fmla="*/ 1696 h 4216"/>
                  <a:gd name="T36" fmla="*/ 21 w 1197"/>
                  <a:gd name="T37" fmla="*/ 1561 h 4216"/>
                  <a:gd name="T38" fmla="*/ 40 w 1197"/>
                  <a:gd name="T39" fmla="*/ 1429 h 4216"/>
                  <a:gd name="T40" fmla="*/ 65 w 1197"/>
                  <a:gd name="T41" fmla="*/ 1299 h 4216"/>
                  <a:gd name="T42" fmla="*/ 95 w 1197"/>
                  <a:gd name="T43" fmla="*/ 1171 h 4216"/>
                  <a:gd name="T44" fmla="*/ 132 w 1197"/>
                  <a:gd name="T45" fmla="*/ 1046 h 4216"/>
                  <a:gd name="T46" fmla="*/ 173 w 1197"/>
                  <a:gd name="T47" fmla="*/ 923 h 4216"/>
                  <a:gd name="T48" fmla="*/ 220 w 1197"/>
                  <a:gd name="T49" fmla="*/ 803 h 4216"/>
                  <a:gd name="T50" fmla="*/ 273 w 1197"/>
                  <a:gd name="T51" fmla="*/ 685 h 4216"/>
                  <a:gd name="T52" fmla="*/ 329 w 1197"/>
                  <a:gd name="T53" fmla="*/ 571 h 4216"/>
                  <a:gd name="T54" fmla="*/ 392 w 1197"/>
                  <a:gd name="T55" fmla="*/ 459 h 4216"/>
                  <a:gd name="T56" fmla="*/ 459 w 1197"/>
                  <a:gd name="T57" fmla="*/ 350 h 4216"/>
                  <a:gd name="T58" fmla="*/ 531 w 1197"/>
                  <a:gd name="T59" fmla="*/ 247 h 4216"/>
                  <a:gd name="T60" fmla="*/ 606 w 1197"/>
                  <a:gd name="T61" fmla="*/ 145 h 4216"/>
                  <a:gd name="T62" fmla="*/ 687 w 1197"/>
                  <a:gd name="T63" fmla="*/ 48 h 4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7" h="4216">
                    <a:moveTo>
                      <a:pt x="1197" y="4216"/>
                    </a:moveTo>
                    <a:lnTo>
                      <a:pt x="1130" y="4168"/>
                    </a:lnTo>
                    <a:lnTo>
                      <a:pt x="1065" y="4118"/>
                    </a:lnTo>
                    <a:lnTo>
                      <a:pt x="1001" y="4066"/>
                    </a:lnTo>
                    <a:lnTo>
                      <a:pt x="938" y="4012"/>
                    </a:lnTo>
                    <a:lnTo>
                      <a:pt x="877" y="3956"/>
                    </a:lnTo>
                    <a:lnTo>
                      <a:pt x="818" y="3899"/>
                    </a:lnTo>
                    <a:lnTo>
                      <a:pt x="760" y="3839"/>
                    </a:lnTo>
                    <a:lnTo>
                      <a:pt x="705" y="3779"/>
                    </a:lnTo>
                    <a:lnTo>
                      <a:pt x="651" y="3715"/>
                    </a:lnTo>
                    <a:lnTo>
                      <a:pt x="598" y="3651"/>
                    </a:lnTo>
                    <a:lnTo>
                      <a:pt x="549" y="3585"/>
                    </a:lnTo>
                    <a:lnTo>
                      <a:pt x="500" y="3517"/>
                    </a:lnTo>
                    <a:lnTo>
                      <a:pt x="454" y="3448"/>
                    </a:lnTo>
                    <a:lnTo>
                      <a:pt x="409" y="3378"/>
                    </a:lnTo>
                    <a:lnTo>
                      <a:pt x="367" y="3305"/>
                    </a:lnTo>
                    <a:lnTo>
                      <a:pt x="327" y="3232"/>
                    </a:lnTo>
                    <a:lnTo>
                      <a:pt x="288" y="3157"/>
                    </a:lnTo>
                    <a:lnTo>
                      <a:pt x="253" y="3080"/>
                    </a:lnTo>
                    <a:lnTo>
                      <a:pt x="219" y="3003"/>
                    </a:lnTo>
                    <a:lnTo>
                      <a:pt x="187" y="2925"/>
                    </a:lnTo>
                    <a:lnTo>
                      <a:pt x="159" y="2844"/>
                    </a:lnTo>
                    <a:lnTo>
                      <a:pt x="132" y="2764"/>
                    </a:lnTo>
                    <a:lnTo>
                      <a:pt x="106" y="2682"/>
                    </a:lnTo>
                    <a:lnTo>
                      <a:pt x="85" y="2598"/>
                    </a:lnTo>
                    <a:lnTo>
                      <a:pt x="65" y="2514"/>
                    </a:lnTo>
                    <a:lnTo>
                      <a:pt x="49" y="2429"/>
                    </a:lnTo>
                    <a:lnTo>
                      <a:pt x="33" y="2343"/>
                    </a:lnTo>
                    <a:lnTo>
                      <a:pt x="22" y="2256"/>
                    </a:lnTo>
                    <a:lnTo>
                      <a:pt x="13" y="2169"/>
                    </a:lnTo>
                    <a:lnTo>
                      <a:pt x="5" y="2079"/>
                    </a:lnTo>
                    <a:lnTo>
                      <a:pt x="1" y="1991"/>
                    </a:lnTo>
                    <a:lnTo>
                      <a:pt x="0" y="1900"/>
                    </a:lnTo>
                    <a:lnTo>
                      <a:pt x="1" y="1832"/>
                    </a:lnTo>
                    <a:lnTo>
                      <a:pt x="4" y="1764"/>
                    </a:lnTo>
                    <a:lnTo>
                      <a:pt x="8" y="1696"/>
                    </a:lnTo>
                    <a:lnTo>
                      <a:pt x="14" y="1628"/>
                    </a:lnTo>
                    <a:lnTo>
                      <a:pt x="21" y="1561"/>
                    </a:lnTo>
                    <a:lnTo>
                      <a:pt x="30" y="1495"/>
                    </a:lnTo>
                    <a:lnTo>
                      <a:pt x="40" y="1429"/>
                    </a:lnTo>
                    <a:lnTo>
                      <a:pt x="51" y="1364"/>
                    </a:lnTo>
                    <a:lnTo>
                      <a:pt x="65" y="1299"/>
                    </a:lnTo>
                    <a:lnTo>
                      <a:pt x="80" y="1235"/>
                    </a:lnTo>
                    <a:lnTo>
                      <a:pt x="95" y="1171"/>
                    </a:lnTo>
                    <a:lnTo>
                      <a:pt x="113" y="1108"/>
                    </a:lnTo>
                    <a:lnTo>
                      <a:pt x="132" y="1046"/>
                    </a:lnTo>
                    <a:lnTo>
                      <a:pt x="151" y="983"/>
                    </a:lnTo>
                    <a:lnTo>
                      <a:pt x="173" y="923"/>
                    </a:lnTo>
                    <a:lnTo>
                      <a:pt x="196" y="862"/>
                    </a:lnTo>
                    <a:lnTo>
                      <a:pt x="220" y="803"/>
                    </a:lnTo>
                    <a:lnTo>
                      <a:pt x="246" y="743"/>
                    </a:lnTo>
                    <a:lnTo>
                      <a:pt x="273" y="685"/>
                    </a:lnTo>
                    <a:lnTo>
                      <a:pt x="301" y="627"/>
                    </a:lnTo>
                    <a:lnTo>
                      <a:pt x="329" y="571"/>
                    </a:lnTo>
                    <a:lnTo>
                      <a:pt x="360" y="514"/>
                    </a:lnTo>
                    <a:lnTo>
                      <a:pt x="392" y="459"/>
                    </a:lnTo>
                    <a:lnTo>
                      <a:pt x="425" y="404"/>
                    </a:lnTo>
                    <a:lnTo>
                      <a:pt x="459" y="350"/>
                    </a:lnTo>
                    <a:lnTo>
                      <a:pt x="493" y="298"/>
                    </a:lnTo>
                    <a:lnTo>
                      <a:pt x="531" y="247"/>
                    </a:lnTo>
                    <a:lnTo>
                      <a:pt x="568" y="195"/>
                    </a:lnTo>
                    <a:lnTo>
                      <a:pt x="606" y="145"/>
                    </a:lnTo>
                    <a:lnTo>
                      <a:pt x="646" y="95"/>
                    </a:lnTo>
                    <a:lnTo>
                      <a:pt x="687" y="48"/>
                    </a:lnTo>
                    <a:lnTo>
                      <a:pt x="728" y="0"/>
                    </a:lnTo>
                  </a:path>
                </a:pathLst>
              </a:custGeom>
              <a:noFill/>
              <a:ln w="38100">
                <a:solidFill>
                  <a:schemeClr val="accent4">
                    <a:alpha val="66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4" name="Freeform 62">
              <a:extLst>
                <a:ext uri="{FF2B5EF4-FFF2-40B4-BE49-F238E27FC236}">
                  <a16:creationId xmlns:a16="http://schemas.microsoft.com/office/drawing/2014/main" id="{A5FB05E6-F230-42FB-B76E-50B66A1CC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878" y="1503872"/>
              <a:ext cx="3911600" cy="4017963"/>
            </a:xfrm>
            <a:custGeom>
              <a:avLst/>
              <a:gdLst>
                <a:gd name="T0" fmla="*/ 4074 w 7393"/>
                <a:gd name="T1" fmla="*/ 19 h 7593"/>
                <a:gd name="T2" fmla="*/ 4620 w 7393"/>
                <a:gd name="T3" fmla="*/ 119 h 7593"/>
                <a:gd name="T4" fmla="*/ 5135 w 7393"/>
                <a:gd name="T5" fmla="*/ 298 h 7593"/>
                <a:gd name="T6" fmla="*/ 5613 w 7393"/>
                <a:gd name="T7" fmla="*/ 549 h 7593"/>
                <a:gd name="T8" fmla="*/ 6048 w 7393"/>
                <a:gd name="T9" fmla="*/ 867 h 7593"/>
                <a:gd name="T10" fmla="*/ 6432 w 7393"/>
                <a:gd name="T11" fmla="*/ 1244 h 7593"/>
                <a:gd name="T12" fmla="*/ 6761 w 7393"/>
                <a:gd name="T13" fmla="*/ 1673 h 7593"/>
                <a:gd name="T14" fmla="*/ 7028 w 7393"/>
                <a:gd name="T15" fmla="*/ 2150 h 7593"/>
                <a:gd name="T16" fmla="*/ 7227 w 7393"/>
                <a:gd name="T17" fmla="*/ 2668 h 7593"/>
                <a:gd name="T18" fmla="*/ 7350 w 7393"/>
                <a:gd name="T19" fmla="*/ 3218 h 7593"/>
                <a:gd name="T20" fmla="*/ 7393 w 7393"/>
                <a:gd name="T21" fmla="*/ 3796 h 7593"/>
                <a:gd name="T22" fmla="*/ 7350 w 7393"/>
                <a:gd name="T23" fmla="*/ 4375 h 7593"/>
                <a:gd name="T24" fmla="*/ 7227 w 7393"/>
                <a:gd name="T25" fmla="*/ 4925 h 7593"/>
                <a:gd name="T26" fmla="*/ 7028 w 7393"/>
                <a:gd name="T27" fmla="*/ 5443 h 7593"/>
                <a:gd name="T28" fmla="*/ 6761 w 7393"/>
                <a:gd name="T29" fmla="*/ 5920 h 7593"/>
                <a:gd name="T30" fmla="*/ 6432 w 7393"/>
                <a:gd name="T31" fmla="*/ 6349 h 7593"/>
                <a:gd name="T32" fmla="*/ 6048 w 7393"/>
                <a:gd name="T33" fmla="*/ 6726 h 7593"/>
                <a:gd name="T34" fmla="*/ 5613 w 7393"/>
                <a:gd name="T35" fmla="*/ 7044 h 7593"/>
                <a:gd name="T36" fmla="*/ 5135 w 7393"/>
                <a:gd name="T37" fmla="*/ 7295 h 7593"/>
                <a:gd name="T38" fmla="*/ 4620 w 7393"/>
                <a:gd name="T39" fmla="*/ 7474 h 7593"/>
                <a:gd name="T40" fmla="*/ 4074 w 7393"/>
                <a:gd name="T41" fmla="*/ 7574 h 7593"/>
                <a:gd name="T42" fmla="*/ 3507 w 7393"/>
                <a:gd name="T43" fmla="*/ 7588 h 7593"/>
                <a:gd name="T44" fmla="*/ 2952 w 7393"/>
                <a:gd name="T45" fmla="*/ 7517 h 7593"/>
                <a:gd name="T46" fmla="*/ 2425 w 7393"/>
                <a:gd name="T47" fmla="*/ 7363 h 7593"/>
                <a:gd name="T48" fmla="*/ 1935 w 7393"/>
                <a:gd name="T49" fmla="*/ 7135 h 7593"/>
                <a:gd name="T50" fmla="*/ 1485 w 7393"/>
                <a:gd name="T51" fmla="*/ 6839 h 7593"/>
                <a:gd name="T52" fmla="*/ 1082 w 7393"/>
                <a:gd name="T53" fmla="*/ 6481 h 7593"/>
                <a:gd name="T54" fmla="*/ 734 w 7393"/>
                <a:gd name="T55" fmla="*/ 6068 h 7593"/>
                <a:gd name="T56" fmla="*/ 446 w 7393"/>
                <a:gd name="T57" fmla="*/ 5607 h 7593"/>
                <a:gd name="T58" fmla="*/ 224 w 7393"/>
                <a:gd name="T59" fmla="*/ 5102 h 7593"/>
                <a:gd name="T60" fmla="*/ 75 w 7393"/>
                <a:gd name="T61" fmla="*/ 4562 h 7593"/>
                <a:gd name="T62" fmla="*/ 5 w 7393"/>
                <a:gd name="T63" fmla="*/ 3992 h 7593"/>
                <a:gd name="T64" fmla="*/ 19 w 7393"/>
                <a:gd name="T65" fmla="*/ 3409 h 7593"/>
                <a:gd name="T66" fmla="*/ 116 w 7393"/>
                <a:gd name="T67" fmla="*/ 2847 h 7593"/>
                <a:gd name="T68" fmla="*/ 291 w 7393"/>
                <a:gd name="T69" fmla="*/ 2318 h 7593"/>
                <a:gd name="T70" fmla="*/ 535 w 7393"/>
                <a:gd name="T71" fmla="*/ 1827 h 7593"/>
                <a:gd name="T72" fmla="*/ 844 w 7393"/>
                <a:gd name="T73" fmla="*/ 1381 h 7593"/>
                <a:gd name="T74" fmla="*/ 1211 w 7393"/>
                <a:gd name="T75" fmla="*/ 986 h 7593"/>
                <a:gd name="T76" fmla="*/ 1630 w 7393"/>
                <a:gd name="T77" fmla="*/ 648 h 7593"/>
                <a:gd name="T78" fmla="*/ 2093 w 7393"/>
                <a:gd name="T79" fmla="*/ 374 h 7593"/>
                <a:gd name="T80" fmla="*/ 2597 w 7393"/>
                <a:gd name="T81" fmla="*/ 170 h 7593"/>
                <a:gd name="T82" fmla="*/ 3134 w 7393"/>
                <a:gd name="T83" fmla="*/ 43 h 7593"/>
                <a:gd name="T84" fmla="*/ 3696 w 7393"/>
                <a:gd name="T85" fmla="*/ 0 h 7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93" h="7593">
                  <a:moveTo>
                    <a:pt x="3696" y="0"/>
                  </a:moveTo>
                  <a:lnTo>
                    <a:pt x="3886" y="5"/>
                  </a:lnTo>
                  <a:lnTo>
                    <a:pt x="4074" y="19"/>
                  </a:lnTo>
                  <a:lnTo>
                    <a:pt x="4259" y="43"/>
                  </a:lnTo>
                  <a:lnTo>
                    <a:pt x="4441" y="76"/>
                  </a:lnTo>
                  <a:lnTo>
                    <a:pt x="4620" y="119"/>
                  </a:lnTo>
                  <a:lnTo>
                    <a:pt x="4796" y="170"/>
                  </a:lnTo>
                  <a:lnTo>
                    <a:pt x="4968" y="230"/>
                  </a:lnTo>
                  <a:lnTo>
                    <a:pt x="5135" y="298"/>
                  </a:lnTo>
                  <a:lnTo>
                    <a:pt x="5299" y="374"/>
                  </a:lnTo>
                  <a:lnTo>
                    <a:pt x="5458" y="458"/>
                  </a:lnTo>
                  <a:lnTo>
                    <a:pt x="5613" y="549"/>
                  </a:lnTo>
                  <a:lnTo>
                    <a:pt x="5763" y="648"/>
                  </a:lnTo>
                  <a:lnTo>
                    <a:pt x="5908" y="754"/>
                  </a:lnTo>
                  <a:lnTo>
                    <a:pt x="6048" y="867"/>
                  </a:lnTo>
                  <a:lnTo>
                    <a:pt x="6182" y="986"/>
                  </a:lnTo>
                  <a:lnTo>
                    <a:pt x="6310" y="1112"/>
                  </a:lnTo>
                  <a:lnTo>
                    <a:pt x="6432" y="1244"/>
                  </a:lnTo>
                  <a:lnTo>
                    <a:pt x="6549" y="1381"/>
                  </a:lnTo>
                  <a:lnTo>
                    <a:pt x="6659" y="1525"/>
                  </a:lnTo>
                  <a:lnTo>
                    <a:pt x="6761" y="1673"/>
                  </a:lnTo>
                  <a:lnTo>
                    <a:pt x="6858" y="1827"/>
                  </a:lnTo>
                  <a:lnTo>
                    <a:pt x="6947" y="1986"/>
                  </a:lnTo>
                  <a:lnTo>
                    <a:pt x="7028" y="2150"/>
                  </a:lnTo>
                  <a:lnTo>
                    <a:pt x="7102" y="2318"/>
                  </a:lnTo>
                  <a:lnTo>
                    <a:pt x="7169" y="2491"/>
                  </a:lnTo>
                  <a:lnTo>
                    <a:pt x="7227" y="2668"/>
                  </a:lnTo>
                  <a:lnTo>
                    <a:pt x="7277" y="2847"/>
                  </a:lnTo>
                  <a:lnTo>
                    <a:pt x="7318" y="3031"/>
                  </a:lnTo>
                  <a:lnTo>
                    <a:pt x="7350" y="3218"/>
                  </a:lnTo>
                  <a:lnTo>
                    <a:pt x="7374" y="3409"/>
                  </a:lnTo>
                  <a:lnTo>
                    <a:pt x="7388" y="3601"/>
                  </a:lnTo>
                  <a:lnTo>
                    <a:pt x="7393" y="3796"/>
                  </a:lnTo>
                  <a:lnTo>
                    <a:pt x="7388" y="3992"/>
                  </a:lnTo>
                  <a:lnTo>
                    <a:pt x="7374" y="4184"/>
                  </a:lnTo>
                  <a:lnTo>
                    <a:pt x="7350" y="4375"/>
                  </a:lnTo>
                  <a:lnTo>
                    <a:pt x="7318" y="4562"/>
                  </a:lnTo>
                  <a:lnTo>
                    <a:pt x="7277" y="4746"/>
                  </a:lnTo>
                  <a:lnTo>
                    <a:pt x="7227" y="4925"/>
                  </a:lnTo>
                  <a:lnTo>
                    <a:pt x="7169" y="5102"/>
                  </a:lnTo>
                  <a:lnTo>
                    <a:pt x="7102" y="5275"/>
                  </a:lnTo>
                  <a:lnTo>
                    <a:pt x="7028" y="5443"/>
                  </a:lnTo>
                  <a:lnTo>
                    <a:pt x="6947" y="5607"/>
                  </a:lnTo>
                  <a:lnTo>
                    <a:pt x="6858" y="5766"/>
                  </a:lnTo>
                  <a:lnTo>
                    <a:pt x="6761" y="5920"/>
                  </a:lnTo>
                  <a:lnTo>
                    <a:pt x="6659" y="6068"/>
                  </a:lnTo>
                  <a:lnTo>
                    <a:pt x="6549" y="6212"/>
                  </a:lnTo>
                  <a:lnTo>
                    <a:pt x="6432" y="6349"/>
                  </a:lnTo>
                  <a:lnTo>
                    <a:pt x="6310" y="6481"/>
                  </a:lnTo>
                  <a:lnTo>
                    <a:pt x="6182" y="6607"/>
                  </a:lnTo>
                  <a:lnTo>
                    <a:pt x="6048" y="6726"/>
                  </a:lnTo>
                  <a:lnTo>
                    <a:pt x="5908" y="6839"/>
                  </a:lnTo>
                  <a:lnTo>
                    <a:pt x="5763" y="6945"/>
                  </a:lnTo>
                  <a:lnTo>
                    <a:pt x="5613" y="7044"/>
                  </a:lnTo>
                  <a:lnTo>
                    <a:pt x="5458" y="7135"/>
                  </a:lnTo>
                  <a:lnTo>
                    <a:pt x="5299" y="7219"/>
                  </a:lnTo>
                  <a:lnTo>
                    <a:pt x="5135" y="7295"/>
                  </a:lnTo>
                  <a:lnTo>
                    <a:pt x="4968" y="7363"/>
                  </a:lnTo>
                  <a:lnTo>
                    <a:pt x="4796" y="7423"/>
                  </a:lnTo>
                  <a:lnTo>
                    <a:pt x="4620" y="7474"/>
                  </a:lnTo>
                  <a:lnTo>
                    <a:pt x="4441" y="7517"/>
                  </a:lnTo>
                  <a:lnTo>
                    <a:pt x="4259" y="7550"/>
                  </a:lnTo>
                  <a:lnTo>
                    <a:pt x="4074" y="7574"/>
                  </a:lnTo>
                  <a:lnTo>
                    <a:pt x="3886" y="7588"/>
                  </a:lnTo>
                  <a:lnTo>
                    <a:pt x="3696" y="7593"/>
                  </a:lnTo>
                  <a:lnTo>
                    <a:pt x="3507" y="7588"/>
                  </a:lnTo>
                  <a:lnTo>
                    <a:pt x="3318" y="7574"/>
                  </a:lnTo>
                  <a:lnTo>
                    <a:pt x="3134" y="7550"/>
                  </a:lnTo>
                  <a:lnTo>
                    <a:pt x="2952" y="7517"/>
                  </a:lnTo>
                  <a:lnTo>
                    <a:pt x="2773" y="7474"/>
                  </a:lnTo>
                  <a:lnTo>
                    <a:pt x="2597" y="7423"/>
                  </a:lnTo>
                  <a:lnTo>
                    <a:pt x="2425" y="7363"/>
                  </a:lnTo>
                  <a:lnTo>
                    <a:pt x="2257" y="7295"/>
                  </a:lnTo>
                  <a:lnTo>
                    <a:pt x="2093" y="7219"/>
                  </a:lnTo>
                  <a:lnTo>
                    <a:pt x="1935" y="7135"/>
                  </a:lnTo>
                  <a:lnTo>
                    <a:pt x="1780" y="7044"/>
                  </a:lnTo>
                  <a:lnTo>
                    <a:pt x="1630" y="6945"/>
                  </a:lnTo>
                  <a:lnTo>
                    <a:pt x="1485" y="6839"/>
                  </a:lnTo>
                  <a:lnTo>
                    <a:pt x="1345" y="6726"/>
                  </a:lnTo>
                  <a:lnTo>
                    <a:pt x="1211" y="6607"/>
                  </a:lnTo>
                  <a:lnTo>
                    <a:pt x="1082" y="6481"/>
                  </a:lnTo>
                  <a:lnTo>
                    <a:pt x="961" y="6349"/>
                  </a:lnTo>
                  <a:lnTo>
                    <a:pt x="844" y="6212"/>
                  </a:lnTo>
                  <a:lnTo>
                    <a:pt x="734" y="6068"/>
                  </a:lnTo>
                  <a:lnTo>
                    <a:pt x="631" y="5920"/>
                  </a:lnTo>
                  <a:lnTo>
                    <a:pt x="535" y="5766"/>
                  </a:lnTo>
                  <a:lnTo>
                    <a:pt x="446" y="5607"/>
                  </a:lnTo>
                  <a:lnTo>
                    <a:pt x="365" y="5443"/>
                  </a:lnTo>
                  <a:lnTo>
                    <a:pt x="291" y="5275"/>
                  </a:lnTo>
                  <a:lnTo>
                    <a:pt x="224" y="5102"/>
                  </a:lnTo>
                  <a:lnTo>
                    <a:pt x="166" y="4925"/>
                  </a:lnTo>
                  <a:lnTo>
                    <a:pt x="116" y="4746"/>
                  </a:lnTo>
                  <a:lnTo>
                    <a:pt x="75" y="4562"/>
                  </a:lnTo>
                  <a:lnTo>
                    <a:pt x="42" y="4375"/>
                  </a:lnTo>
                  <a:lnTo>
                    <a:pt x="19" y="4184"/>
                  </a:lnTo>
                  <a:lnTo>
                    <a:pt x="5" y="3992"/>
                  </a:lnTo>
                  <a:lnTo>
                    <a:pt x="0" y="3796"/>
                  </a:lnTo>
                  <a:lnTo>
                    <a:pt x="5" y="3601"/>
                  </a:lnTo>
                  <a:lnTo>
                    <a:pt x="19" y="3409"/>
                  </a:lnTo>
                  <a:lnTo>
                    <a:pt x="42" y="3218"/>
                  </a:lnTo>
                  <a:lnTo>
                    <a:pt x="75" y="3031"/>
                  </a:lnTo>
                  <a:lnTo>
                    <a:pt x="116" y="2847"/>
                  </a:lnTo>
                  <a:lnTo>
                    <a:pt x="166" y="2668"/>
                  </a:lnTo>
                  <a:lnTo>
                    <a:pt x="224" y="2491"/>
                  </a:lnTo>
                  <a:lnTo>
                    <a:pt x="291" y="2318"/>
                  </a:lnTo>
                  <a:lnTo>
                    <a:pt x="365" y="2150"/>
                  </a:lnTo>
                  <a:lnTo>
                    <a:pt x="446" y="1986"/>
                  </a:lnTo>
                  <a:lnTo>
                    <a:pt x="535" y="1827"/>
                  </a:lnTo>
                  <a:lnTo>
                    <a:pt x="631" y="1673"/>
                  </a:lnTo>
                  <a:lnTo>
                    <a:pt x="734" y="1525"/>
                  </a:lnTo>
                  <a:lnTo>
                    <a:pt x="844" y="1381"/>
                  </a:lnTo>
                  <a:lnTo>
                    <a:pt x="961" y="1244"/>
                  </a:lnTo>
                  <a:lnTo>
                    <a:pt x="1082" y="1112"/>
                  </a:lnTo>
                  <a:lnTo>
                    <a:pt x="1211" y="986"/>
                  </a:lnTo>
                  <a:lnTo>
                    <a:pt x="1345" y="867"/>
                  </a:lnTo>
                  <a:lnTo>
                    <a:pt x="1485" y="754"/>
                  </a:lnTo>
                  <a:lnTo>
                    <a:pt x="1630" y="648"/>
                  </a:lnTo>
                  <a:lnTo>
                    <a:pt x="1780" y="549"/>
                  </a:lnTo>
                  <a:lnTo>
                    <a:pt x="1935" y="458"/>
                  </a:lnTo>
                  <a:lnTo>
                    <a:pt x="2093" y="374"/>
                  </a:lnTo>
                  <a:lnTo>
                    <a:pt x="2257" y="298"/>
                  </a:lnTo>
                  <a:lnTo>
                    <a:pt x="2425" y="230"/>
                  </a:lnTo>
                  <a:lnTo>
                    <a:pt x="2597" y="170"/>
                  </a:lnTo>
                  <a:lnTo>
                    <a:pt x="2773" y="119"/>
                  </a:lnTo>
                  <a:lnTo>
                    <a:pt x="2952" y="76"/>
                  </a:lnTo>
                  <a:lnTo>
                    <a:pt x="3134" y="43"/>
                  </a:lnTo>
                  <a:lnTo>
                    <a:pt x="3318" y="19"/>
                  </a:lnTo>
                  <a:lnTo>
                    <a:pt x="3507" y="5"/>
                  </a:lnTo>
                  <a:lnTo>
                    <a:pt x="3696" y="0"/>
                  </a:lnTo>
                  <a:close/>
                </a:path>
              </a:pathLst>
            </a:custGeom>
            <a:solidFill>
              <a:schemeClr val="accent4">
                <a:alpha val="16000"/>
              </a:schemeClr>
            </a:solidFill>
            <a:ln w="254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29C0AA9A-E7DE-4BF7-8BC3-C8BB9F9D8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920" y="2094962"/>
              <a:ext cx="2825034" cy="2837348"/>
            </a:xfrm>
            <a:custGeom>
              <a:avLst/>
              <a:gdLst>
                <a:gd name="T0" fmla="*/ 4074 w 7393"/>
                <a:gd name="T1" fmla="*/ 19 h 7593"/>
                <a:gd name="T2" fmla="*/ 4620 w 7393"/>
                <a:gd name="T3" fmla="*/ 119 h 7593"/>
                <a:gd name="T4" fmla="*/ 5135 w 7393"/>
                <a:gd name="T5" fmla="*/ 298 h 7593"/>
                <a:gd name="T6" fmla="*/ 5613 w 7393"/>
                <a:gd name="T7" fmla="*/ 549 h 7593"/>
                <a:gd name="T8" fmla="*/ 6048 w 7393"/>
                <a:gd name="T9" fmla="*/ 867 h 7593"/>
                <a:gd name="T10" fmla="*/ 6432 w 7393"/>
                <a:gd name="T11" fmla="*/ 1244 h 7593"/>
                <a:gd name="T12" fmla="*/ 6761 w 7393"/>
                <a:gd name="T13" fmla="*/ 1673 h 7593"/>
                <a:gd name="T14" fmla="*/ 7028 w 7393"/>
                <a:gd name="T15" fmla="*/ 2150 h 7593"/>
                <a:gd name="T16" fmla="*/ 7227 w 7393"/>
                <a:gd name="T17" fmla="*/ 2668 h 7593"/>
                <a:gd name="T18" fmla="*/ 7350 w 7393"/>
                <a:gd name="T19" fmla="*/ 3218 h 7593"/>
                <a:gd name="T20" fmla="*/ 7393 w 7393"/>
                <a:gd name="T21" fmla="*/ 3796 h 7593"/>
                <a:gd name="T22" fmla="*/ 7350 w 7393"/>
                <a:gd name="T23" fmla="*/ 4375 h 7593"/>
                <a:gd name="T24" fmla="*/ 7227 w 7393"/>
                <a:gd name="T25" fmla="*/ 4925 h 7593"/>
                <a:gd name="T26" fmla="*/ 7028 w 7393"/>
                <a:gd name="T27" fmla="*/ 5443 h 7593"/>
                <a:gd name="T28" fmla="*/ 6761 w 7393"/>
                <a:gd name="T29" fmla="*/ 5920 h 7593"/>
                <a:gd name="T30" fmla="*/ 6432 w 7393"/>
                <a:gd name="T31" fmla="*/ 6349 h 7593"/>
                <a:gd name="T32" fmla="*/ 6048 w 7393"/>
                <a:gd name="T33" fmla="*/ 6726 h 7593"/>
                <a:gd name="T34" fmla="*/ 5613 w 7393"/>
                <a:gd name="T35" fmla="*/ 7044 h 7593"/>
                <a:gd name="T36" fmla="*/ 5135 w 7393"/>
                <a:gd name="T37" fmla="*/ 7295 h 7593"/>
                <a:gd name="T38" fmla="*/ 4620 w 7393"/>
                <a:gd name="T39" fmla="*/ 7474 h 7593"/>
                <a:gd name="T40" fmla="*/ 4074 w 7393"/>
                <a:gd name="T41" fmla="*/ 7574 h 7593"/>
                <a:gd name="T42" fmla="*/ 3507 w 7393"/>
                <a:gd name="T43" fmla="*/ 7588 h 7593"/>
                <a:gd name="T44" fmla="*/ 2952 w 7393"/>
                <a:gd name="T45" fmla="*/ 7517 h 7593"/>
                <a:gd name="T46" fmla="*/ 2425 w 7393"/>
                <a:gd name="T47" fmla="*/ 7363 h 7593"/>
                <a:gd name="T48" fmla="*/ 1935 w 7393"/>
                <a:gd name="T49" fmla="*/ 7135 h 7593"/>
                <a:gd name="T50" fmla="*/ 1485 w 7393"/>
                <a:gd name="T51" fmla="*/ 6839 h 7593"/>
                <a:gd name="T52" fmla="*/ 1082 w 7393"/>
                <a:gd name="T53" fmla="*/ 6481 h 7593"/>
                <a:gd name="T54" fmla="*/ 734 w 7393"/>
                <a:gd name="T55" fmla="*/ 6068 h 7593"/>
                <a:gd name="T56" fmla="*/ 446 w 7393"/>
                <a:gd name="T57" fmla="*/ 5607 h 7593"/>
                <a:gd name="T58" fmla="*/ 224 w 7393"/>
                <a:gd name="T59" fmla="*/ 5102 h 7593"/>
                <a:gd name="T60" fmla="*/ 75 w 7393"/>
                <a:gd name="T61" fmla="*/ 4562 h 7593"/>
                <a:gd name="T62" fmla="*/ 5 w 7393"/>
                <a:gd name="T63" fmla="*/ 3992 h 7593"/>
                <a:gd name="T64" fmla="*/ 19 w 7393"/>
                <a:gd name="T65" fmla="*/ 3409 h 7593"/>
                <a:gd name="T66" fmla="*/ 116 w 7393"/>
                <a:gd name="T67" fmla="*/ 2847 h 7593"/>
                <a:gd name="T68" fmla="*/ 291 w 7393"/>
                <a:gd name="T69" fmla="*/ 2318 h 7593"/>
                <a:gd name="T70" fmla="*/ 535 w 7393"/>
                <a:gd name="T71" fmla="*/ 1827 h 7593"/>
                <a:gd name="T72" fmla="*/ 844 w 7393"/>
                <a:gd name="T73" fmla="*/ 1381 h 7593"/>
                <a:gd name="T74" fmla="*/ 1211 w 7393"/>
                <a:gd name="T75" fmla="*/ 986 h 7593"/>
                <a:gd name="T76" fmla="*/ 1630 w 7393"/>
                <a:gd name="T77" fmla="*/ 648 h 7593"/>
                <a:gd name="T78" fmla="*/ 2093 w 7393"/>
                <a:gd name="T79" fmla="*/ 374 h 7593"/>
                <a:gd name="T80" fmla="*/ 2597 w 7393"/>
                <a:gd name="T81" fmla="*/ 170 h 7593"/>
                <a:gd name="T82" fmla="*/ 3134 w 7393"/>
                <a:gd name="T83" fmla="*/ 43 h 7593"/>
                <a:gd name="T84" fmla="*/ 3696 w 7393"/>
                <a:gd name="T85" fmla="*/ 0 h 7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93" h="7593">
                  <a:moveTo>
                    <a:pt x="3696" y="0"/>
                  </a:moveTo>
                  <a:lnTo>
                    <a:pt x="3886" y="5"/>
                  </a:lnTo>
                  <a:lnTo>
                    <a:pt x="4074" y="19"/>
                  </a:lnTo>
                  <a:lnTo>
                    <a:pt x="4259" y="43"/>
                  </a:lnTo>
                  <a:lnTo>
                    <a:pt x="4441" y="76"/>
                  </a:lnTo>
                  <a:lnTo>
                    <a:pt x="4620" y="119"/>
                  </a:lnTo>
                  <a:lnTo>
                    <a:pt x="4796" y="170"/>
                  </a:lnTo>
                  <a:lnTo>
                    <a:pt x="4968" y="230"/>
                  </a:lnTo>
                  <a:lnTo>
                    <a:pt x="5135" y="298"/>
                  </a:lnTo>
                  <a:lnTo>
                    <a:pt x="5299" y="374"/>
                  </a:lnTo>
                  <a:lnTo>
                    <a:pt x="5458" y="458"/>
                  </a:lnTo>
                  <a:lnTo>
                    <a:pt x="5613" y="549"/>
                  </a:lnTo>
                  <a:lnTo>
                    <a:pt x="5763" y="648"/>
                  </a:lnTo>
                  <a:lnTo>
                    <a:pt x="5908" y="754"/>
                  </a:lnTo>
                  <a:lnTo>
                    <a:pt x="6048" y="867"/>
                  </a:lnTo>
                  <a:lnTo>
                    <a:pt x="6182" y="986"/>
                  </a:lnTo>
                  <a:lnTo>
                    <a:pt x="6310" y="1112"/>
                  </a:lnTo>
                  <a:lnTo>
                    <a:pt x="6432" y="1244"/>
                  </a:lnTo>
                  <a:lnTo>
                    <a:pt x="6549" y="1381"/>
                  </a:lnTo>
                  <a:lnTo>
                    <a:pt x="6659" y="1525"/>
                  </a:lnTo>
                  <a:lnTo>
                    <a:pt x="6761" y="1673"/>
                  </a:lnTo>
                  <a:lnTo>
                    <a:pt x="6858" y="1827"/>
                  </a:lnTo>
                  <a:lnTo>
                    <a:pt x="6947" y="1986"/>
                  </a:lnTo>
                  <a:lnTo>
                    <a:pt x="7028" y="2150"/>
                  </a:lnTo>
                  <a:lnTo>
                    <a:pt x="7102" y="2318"/>
                  </a:lnTo>
                  <a:lnTo>
                    <a:pt x="7169" y="2491"/>
                  </a:lnTo>
                  <a:lnTo>
                    <a:pt x="7227" y="2668"/>
                  </a:lnTo>
                  <a:lnTo>
                    <a:pt x="7277" y="2847"/>
                  </a:lnTo>
                  <a:lnTo>
                    <a:pt x="7318" y="3031"/>
                  </a:lnTo>
                  <a:lnTo>
                    <a:pt x="7350" y="3218"/>
                  </a:lnTo>
                  <a:lnTo>
                    <a:pt x="7374" y="3409"/>
                  </a:lnTo>
                  <a:lnTo>
                    <a:pt x="7388" y="3601"/>
                  </a:lnTo>
                  <a:lnTo>
                    <a:pt x="7393" y="3796"/>
                  </a:lnTo>
                  <a:lnTo>
                    <a:pt x="7388" y="3992"/>
                  </a:lnTo>
                  <a:lnTo>
                    <a:pt x="7374" y="4184"/>
                  </a:lnTo>
                  <a:lnTo>
                    <a:pt x="7350" y="4375"/>
                  </a:lnTo>
                  <a:lnTo>
                    <a:pt x="7318" y="4562"/>
                  </a:lnTo>
                  <a:lnTo>
                    <a:pt x="7277" y="4746"/>
                  </a:lnTo>
                  <a:lnTo>
                    <a:pt x="7227" y="4925"/>
                  </a:lnTo>
                  <a:lnTo>
                    <a:pt x="7169" y="5102"/>
                  </a:lnTo>
                  <a:lnTo>
                    <a:pt x="7102" y="5275"/>
                  </a:lnTo>
                  <a:lnTo>
                    <a:pt x="7028" y="5443"/>
                  </a:lnTo>
                  <a:lnTo>
                    <a:pt x="6947" y="5607"/>
                  </a:lnTo>
                  <a:lnTo>
                    <a:pt x="6858" y="5766"/>
                  </a:lnTo>
                  <a:lnTo>
                    <a:pt x="6761" y="5920"/>
                  </a:lnTo>
                  <a:lnTo>
                    <a:pt x="6659" y="6068"/>
                  </a:lnTo>
                  <a:lnTo>
                    <a:pt x="6549" y="6212"/>
                  </a:lnTo>
                  <a:lnTo>
                    <a:pt x="6432" y="6349"/>
                  </a:lnTo>
                  <a:lnTo>
                    <a:pt x="6310" y="6481"/>
                  </a:lnTo>
                  <a:lnTo>
                    <a:pt x="6182" y="6607"/>
                  </a:lnTo>
                  <a:lnTo>
                    <a:pt x="6048" y="6726"/>
                  </a:lnTo>
                  <a:lnTo>
                    <a:pt x="5908" y="6839"/>
                  </a:lnTo>
                  <a:lnTo>
                    <a:pt x="5763" y="6945"/>
                  </a:lnTo>
                  <a:lnTo>
                    <a:pt x="5613" y="7044"/>
                  </a:lnTo>
                  <a:lnTo>
                    <a:pt x="5458" y="7135"/>
                  </a:lnTo>
                  <a:lnTo>
                    <a:pt x="5299" y="7219"/>
                  </a:lnTo>
                  <a:lnTo>
                    <a:pt x="5135" y="7295"/>
                  </a:lnTo>
                  <a:lnTo>
                    <a:pt x="4968" y="7363"/>
                  </a:lnTo>
                  <a:lnTo>
                    <a:pt x="4796" y="7423"/>
                  </a:lnTo>
                  <a:lnTo>
                    <a:pt x="4620" y="7474"/>
                  </a:lnTo>
                  <a:lnTo>
                    <a:pt x="4441" y="7517"/>
                  </a:lnTo>
                  <a:lnTo>
                    <a:pt x="4259" y="7550"/>
                  </a:lnTo>
                  <a:lnTo>
                    <a:pt x="4074" y="7574"/>
                  </a:lnTo>
                  <a:lnTo>
                    <a:pt x="3886" y="7588"/>
                  </a:lnTo>
                  <a:lnTo>
                    <a:pt x="3696" y="7593"/>
                  </a:lnTo>
                  <a:lnTo>
                    <a:pt x="3507" y="7588"/>
                  </a:lnTo>
                  <a:lnTo>
                    <a:pt x="3318" y="7574"/>
                  </a:lnTo>
                  <a:lnTo>
                    <a:pt x="3134" y="7550"/>
                  </a:lnTo>
                  <a:lnTo>
                    <a:pt x="2952" y="7517"/>
                  </a:lnTo>
                  <a:lnTo>
                    <a:pt x="2773" y="7474"/>
                  </a:lnTo>
                  <a:lnTo>
                    <a:pt x="2597" y="7423"/>
                  </a:lnTo>
                  <a:lnTo>
                    <a:pt x="2425" y="7363"/>
                  </a:lnTo>
                  <a:lnTo>
                    <a:pt x="2257" y="7295"/>
                  </a:lnTo>
                  <a:lnTo>
                    <a:pt x="2093" y="7219"/>
                  </a:lnTo>
                  <a:lnTo>
                    <a:pt x="1935" y="7135"/>
                  </a:lnTo>
                  <a:lnTo>
                    <a:pt x="1780" y="7044"/>
                  </a:lnTo>
                  <a:lnTo>
                    <a:pt x="1630" y="6945"/>
                  </a:lnTo>
                  <a:lnTo>
                    <a:pt x="1485" y="6839"/>
                  </a:lnTo>
                  <a:lnTo>
                    <a:pt x="1345" y="6726"/>
                  </a:lnTo>
                  <a:lnTo>
                    <a:pt x="1211" y="6607"/>
                  </a:lnTo>
                  <a:lnTo>
                    <a:pt x="1082" y="6481"/>
                  </a:lnTo>
                  <a:lnTo>
                    <a:pt x="961" y="6349"/>
                  </a:lnTo>
                  <a:lnTo>
                    <a:pt x="844" y="6212"/>
                  </a:lnTo>
                  <a:lnTo>
                    <a:pt x="734" y="6068"/>
                  </a:lnTo>
                  <a:lnTo>
                    <a:pt x="631" y="5920"/>
                  </a:lnTo>
                  <a:lnTo>
                    <a:pt x="535" y="5766"/>
                  </a:lnTo>
                  <a:lnTo>
                    <a:pt x="446" y="5607"/>
                  </a:lnTo>
                  <a:lnTo>
                    <a:pt x="365" y="5443"/>
                  </a:lnTo>
                  <a:lnTo>
                    <a:pt x="291" y="5275"/>
                  </a:lnTo>
                  <a:lnTo>
                    <a:pt x="224" y="5102"/>
                  </a:lnTo>
                  <a:lnTo>
                    <a:pt x="166" y="4925"/>
                  </a:lnTo>
                  <a:lnTo>
                    <a:pt x="116" y="4746"/>
                  </a:lnTo>
                  <a:lnTo>
                    <a:pt x="75" y="4562"/>
                  </a:lnTo>
                  <a:lnTo>
                    <a:pt x="42" y="4375"/>
                  </a:lnTo>
                  <a:lnTo>
                    <a:pt x="19" y="4184"/>
                  </a:lnTo>
                  <a:lnTo>
                    <a:pt x="5" y="3992"/>
                  </a:lnTo>
                  <a:lnTo>
                    <a:pt x="0" y="3796"/>
                  </a:lnTo>
                  <a:lnTo>
                    <a:pt x="5" y="3601"/>
                  </a:lnTo>
                  <a:lnTo>
                    <a:pt x="19" y="3409"/>
                  </a:lnTo>
                  <a:lnTo>
                    <a:pt x="42" y="3218"/>
                  </a:lnTo>
                  <a:lnTo>
                    <a:pt x="75" y="3031"/>
                  </a:lnTo>
                  <a:lnTo>
                    <a:pt x="116" y="2847"/>
                  </a:lnTo>
                  <a:lnTo>
                    <a:pt x="166" y="2668"/>
                  </a:lnTo>
                  <a:lnTo>
                    <a:pt x="224" y="2491"/>
                  </a:lnTo>
                  <a:lnTo>
                    <a:pt x="291" y="2318"/>
                  </a:lnTo>
                  <a:lnTo>
                    <a:pt x="365" y="2150"/>
                  </a:lnTo>
                  <a:lnTo>
                    <a:pt x="446" y="1986"/>
                  </a:lnTo>
                  <a:lnTo>
                    <a:pt x="535" y="1827"/>
                  </a:lnTo>
                  <a:lnTo>
                    <a:pt x="631" y="1673"/>
                  </a:lnTo>
                  <a:lnTo>
                    <a:pt x="734" y="1525"/>
                  </a:lnTo>
                  <a:lnTo>
                    <a:pt x="844" y="1381"/>
                  </a:lnTo>
                  <a:lnTo>
                    <a:pt x="961" y="1244"/>
                  </a:lnTo>
                  <a:lnTo>
                    <a:pt x="1082" y="1112"/>
                  </a:lnTo>
                  <a:lnTo>
                    <a:pt x="1211" y="986"/>
                  </a:lnTo>
                  <a:lnTo>
                    <a:pt x="1345" y="867"/>
                  </a:lnTo>
                  <a:lnTo>
                    <a:pt x="1485" y="754"/>
                  </a:lnTo>
                  <a:lnTo>
                    <a:pt x="1630" y="648"/>
                  </a:lnTo>
                  <a:lnTo>
                    <a:pt x="1780" y="549"/>
                  </a:lnTo>
                  <a:lnTo>
                    <a:pt x="1935" y="458"/>
                  </a:lnTo>
                  <a:lnTo>
                    <a:pt x="2093" y="374"/>
                  </a:lnTo>
                  <a:lnTo>
                    <a:pt x="2257" y="298"/>
                  </a:lnTo>
                  <a:lnTo>
                    <a:pt x="2425" y="230"/>
                  </a:lnTo>
                  <a:lnTo>
                    <a:pt x="2597" y="170"/>
                  </a:lnTo>
                  <a:lnTo>
                    <a:pt x="2773" y="119"/>
                  </a:lnTo>
                  <a:lnTo>
                    <a:pt x="2952" y="76"/>
                  </a:lnTo>
                  <a:lnTo>
                    <a:pt x="3134" y="43"/>
                  </a:lnTo>
                  <a:lnTo>
                    <a:pt x="3318" y="19"/>
                  </a:lnTo>
                  <a:lnTo>
                    <a:pt x="3507" y="5"/>
                  </a:lnTo>
                  <a:lnTo>
                    <a:pt x="3696" y="0"/>
                  </a:lnTo>
                  <a:close/>
                </a:path>
              </a:pathLst>
            </a:custGeom>
            <a:gradFill>
              <a:gsLst>
                <a:gs pos="58000">
                  <a:srgbClr val="0F3857">
                    <a:alpha val="65000"/>
                  </a:srgbClr>
                </a:gs>
                <a:gs pos="100000">
                  <a:srgbClr val="165584">
                    <a:alpha val="15000"/>
                  </a:srgbClr>
                </a:gs>
              </a:gsLst>
              <a:path path="circle">
                <a:fillToRect l="50000" t="50000" r="50000" b="50000"/>
              </a:path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Rectangle 46">
              <a:extLst>
                <a:ext uri="{FF2B5EF4-FFF2-40B4-BE49-F238E27FC236}">
                  <a16:creationId xmlns:a16="http://schemas.microsoft.com/office/drawing/2014/main" id="{FF30C917-EEF6-4803-BEAA-E1352824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83" y="1508840"/>
              <a:ext cx="1109663" cy="814388"/>
            </a:xfrm>
            <a:prstGeom prst="roundRect">
              <a:avLst>
                <a:gd name="adj" fmla="val 10679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Bikram </a:t>
              </a:r>
            </a:p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Malla</a:t>
              </a:r>
            </a:p>
          </p:txBody>
        </p:sp>
        <p:sp>
          <p:nvSpPr>
            <p:cNvPr id="227" name="Rectangle 47">
              <a:extLst>
                <a:ext uri="{FF2B5EF4-FFF2-40B4-BE49-F238E27FC236}">
                  <a16:creationId xmlns:a16="http://schemas.microsoft.com/office/drawing/2014/main" id="{7A8B5FC1-112F-44AB-B803-C6B31156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933" y="1508840"/>
              <a:ext cx="1109663" cy="814388"/>
            </a:xfrm>
            <a:prstGeom prst="roundRect">
              <a:avLst>
                <a:gd name="adj" fmla="val 9182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Kamlesh </a:t>
              </a:r>
            </a:p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Mali</a:t>
              </a:r>
            </a:p>
          </p:txBody>
        </p:sp>
        <p:sp>
          <p:nvSpPr>
            <p:cNvPr id="228" name="Rectangle 48">
              <a:extLst>
                <a:ext uri="{FF2B5EF4-FFF2-40B4-BE49-F238E27FC236}">
                  <a16:creationId xmlns:a16="http://schemas.microsoft.com/office/drawing/2014/main" id="{40BFEEE7-3D70-4DCE-A7D5-6C00358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708" y="1508840"/>
              <a:ext cx="1108075" cy="814388"/>
            </a:xfrm>
            <a:prstGeom prst="roundRect">
              <a:avLst>
                <a:gd name="adj" fmla="val 10679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Ajay</a:t>
              </a:r>
            </a:p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Mohad</a:t>
              </a:r>
            </a:p>
          </p:txBody>
        </p:sp>
        <p:sp>
          <p:nvSpPr>
            <p:cNvPr id="272" name="Rectangle 49">
              <a:extLst>
                <a:ext uri="{FF2B5EF4-FFF2-40B4-BE49-F238E27FC236}">
                  <a16:creationId xmlns:a16="http://schemas.microsoft.com/office/drawing/2014/main" id="{3081EF4C-E7AC-489A-B3E8-9364B4A9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025" y="1504333"/>
              <a:ext cx="1109663" cy="814388"/>
            </a:xfrm>
            <a:prstGeom prst="roundRect">
              <a:avLst>
                <a:gd name="adj" fmla="val 11427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Jigish</a:t>
              </a:r>
            </a:p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Thakar</a:t>
              </a:r>
            </a:p>
          </p:txBody>
        </p:sp>
        <p:sp>
          <p:nvSpPr>
            <p:cNvPr id="273" name="Rectangle 50">
              <a:extLst>
                <a:ext uri="{FF2B5EF4-FFF2-40B4-BE49-F238E27FC236}">
                  <a16:creationId xmlns:a16="http://schemas.microsoft.com/office/drawing/2014/main" id="{705D9FC2-11F9-44D6-B730-4B507B4A3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389" y="4734230"/>
              <a:ext cx="1171946" cy="814388"/>
            </a:xfrm>
            <a:prstGeom prst="roundRect">
              <a:avLst>
                <a:gd name="adj" fmla="val 8433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Virendra</a:t>
              </a:r>
            </a:p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Sharma</a:t>
              </a:r>
            </a:p>
          </p:txBody>
        </p:sp>
        <p:sp>
          <p:nvSpPr>
            <p:cNvPr id="274" name="Rectangle 51">
              <a:extLst>
                <a:ext uri="{FF2B5EF4-FFF2-40B4-BE49-F238E27FC236}">
                  <a16:creationId xmlns:a16="http://schemas.microsoft.com/office/drawing/2014/main" id="{4752DCAE-0727-4F9B-992A-66829552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446" y="4748979"/>
              <a:ext cx="1241413" cy="814388"/>
            </a:xfrm>
            <a:prstGeom prst="roundRect">
              <a:avLst>
                <a:gd name="adj" fmla="val 9930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Bhavanesh Asar</a:t>
              </a:r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4F115C5-6112-42CA-8E53-8192A328B965}"/>
                </a:ext>
              </a:extLst>
            </p:cNvPr>
            <p:cNvCxnSpPr/>
            <p:nvPr/>
          </p:nvCxnSpPr>
          <p:spPr>
            <a:xfrm flipV="1">
              <a:off x="2822672" y="3777173"/>
              <a:ext cx="1009005" cy="912812"/>
            </a:xfrm>
            <a:prstGeom prst="line">
              <a:avLst/>
            </a:prstGeom>
            <a:ln w="25400">
              <a:gradFill flip="none" rotWithShape="1">
                <a:gsLst>
                  <a:gs pos="14000">
                    <a:srgbClr val="0F3857"/>
                  </a:gs>
                  <a:gs pos="70000">
                    <a:schemeClr val="accent4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57D515B-1B65-4C9A-A652-2A02F0E8F834}"/>
                </a:ext>
              </a:extLst>
            </p:cNvPr>
            <p:cNvCxnSpPr/>
            <p:nvPr/>
          </p:nvCxnSpPr>
          <p:spPr>
            <a:xfrm flipH="1" flipV="1">
              <a:off x="5266831" y="3777173"/>
              <a:ext cx="1009005" cy="912812"/>
            </a:xfrm>
            <a:prstGeom prst="line">
              <a:avLst/>
            </a:prstGeom>
            <a:ln w="25400">
              <a:gradFill flip="none" rotWithShape="1">
                <a:gsLst>
                  <a:gs pos="14000">
                    <a:srgbClr val="0F3857"/>
                  </a:gs>
                  <a:gs pos="70000">
                    <a:schemeClr val="accent4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888394E-1CA1-455E-BAFC-02A9D8DCEFF2}"/>
                </a:ext>
              </a:extLst>
            </p:cNvPr>
            <p:cNvGrpSpPr/>
            <p:nvPr/>
          </p:nvGrpSpPr>
          <p:grpSpPr>
            <a:xfrm flipV="1">
              <a:off x="2822672" y="2368423"/>
              <a:ext cx="3453164" cy="815022"/>
              <a:chOff x="4361820" y="4030663"/>
              <a:chExt cx="3453164" cy="710806"/>
            </a:xfrm>
          </p:grpSpPr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5C2321C-149E-40C9-B1FA-F69BA616E32E}"/>
                  </a:ext>
                </a:extLst>
              </p:cNvPr>
              <p:cNvCxnSpPr/>
              <p:nvPr/>
            </p:nvCxnSpPr>
            <p:spPr>
              <a:xfrm flipV="1">
                <a:off x="4361820" y="4030663"/>
                <a:ext cx="1009005" cy="710806"/>
              </a:xfrm>
              <a:prstGeom prst="line">
                <a:avLst/>
              </a:prstGeom>
              <a:ln w="25400">
                <a:gradFill flip="none" rotWithShape="1">
                  <a:gsLst>
                    <a:gs pos="14000">
                      <a:srgbClr val="0F3857"/>
                    </a:gs>
                    <a:gs pos="70000">
                      <a:schemeClr val="accent4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5CA6C04A-5085-45E7-A300-BD5C600F0FBA}"/>
                  </a:ext>
                </a:extLst>
              </p:cNvPr>
              <p:cNvCxnSpPr/>
              <p:nvPr/>
            </p:nvCxnSpPr>
            <p:spPr>
              <a:xfrm flipH="1" flipV="1">
                <a:off x="6805979" y="4030663"/>
                <a:ext cx="1009005" cy="710806"/>
              </a:xfrm>
              <a:prstGeom prst="line">
                <a:avLst/>
              </a:prstGeom>
              <a:ln w="25400">
                <a:gradFill flip="none" rotWithShape="1">
                  <a:gsLst>
                    <a:gs pos="14000">
                      <a:srgbClr val="0F3857"/>
                    </a:gs>
                    <a:gs pos="70000">
                      <a:schemeClr val="accent4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7FA71B4D-6E7D-42C4-90BF-AC9737EE2092}"/>
                </a:ext>
              </a:extLst>
            </p:cNvPr>
            <p:cNvSpPr txBox="1"/>
            <p:nvPr/>
          </p:nvSpPr>
          <p:spPr>
            <a:xfrm>
              <a:off x="3784517" y="2532820"/>
              <a:ext cx="1661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Java Mentors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EE004576-25B2-449C-AB4E-12D918B6B2EC}"/>
                </a:ext>
              </a:extLst>
            </p:cNvPr>
            <p:cNvSpPr txBox="1"/>
            <p:nvPr/>
          </p:nvSpPr>
          <p:spPr>
            <a:xfrm>
              <a:off x="3745188" y="4042071"/>
              <a:ext cx="1661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.NET Mentors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00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1AA88F-B744-4F59-85A9-654C5950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608" y="2952325"/>
            <a:ext cx="5561624" cy="553998"/>
          </a:xfrm>
        </p:spPr>
        <p:txBody>
          <a:bodyPr/>
          <a:lstStyle/>
          <a:p>
            <a:r>
              <a:rPr lang="en-US" sz="3600"/>
              <a:t>Thank You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409027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C3002-C6C1-41DE-B0AB-8F56E50C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69" y="350068"/>
            <a:ext cx="8594260" cy="384721"/>
          </a:xfrm>
        </p:spPr>
        <p:txBody>
          <a:bodyPr/>
          <a:lstStyle/>
          <a:p>
            <a:r>
              <a:rPr lang="en-US" b="1" dirty="0"/>
              <a:t>LTI’s Full Stack Training</a:t>
            </a:r>
            <a:endParaRPr lang="en-IN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4BE042AE-2524-4A76-88EA-81AB4FD5E9EA}"/>
              </a:ext>
            </a:extLst>
          </p:cNvPr>
          <p:cNvSpPr>
            <a:spLocks/>
          </p:cNvSpPr>
          <p:nvPr/>
        </p:nvSpPr>
        <p:spPr bwMode="auto">
          <a:xfrm>
            <a:off x="5524813" y="1421072"/>
            <a:ext cx="2710931" cy="906463"/>
          </a:xfrm>
          <a:custGeom>
            <a:avLst/>
            <a:gdLst>
              <a:gd name="T0" fmla="*/ 668 w 671"/>
              <a:gd name="T1" fmla="*/ 143 h 298"/>
              <a:gd name="T2" fmla="*/ 558 w 671"/>
              <a:gd name="T3" fmla="*/ 7 h 298"/>
              <a:gd name="T4" fmla="*/ 542 w 671"/>
              <a:gd name="T5" fmla="*/ 13 h 298"/>
              <a:gd name="T6" fmla="*/ 542 w 671"/>
              <a:gd name="T7" fmla="*/ 56 h 298"/>
              <a:gd name="T8" fmla="*/ 0 w 671"/>
              <a:gd name="T9" fmla="*/ 56 h 298"/>
              <a:gd name="T10" fmla="*/ 0 w 671"/>
              <a:gd name="T11" fmla="*/ 242 h 298"/>
              <a:gd name="T12" fmla="*/ 542 w 671"/>
              <a:gd name="T13" fmla="*/ 242 h 298"/>
              <a:gd name="T14" fmla="*/ 542 w 671"/>
              <a:gd name="T15" fmla="*/ 285 h 298"/>
              <a:gd name="T16" fmla="*/ 558 w 671"/>
              <a:gd name="T17" fmla="*/ 291 h 298"/>
              <a:gd name="T18" fmla="*/ 668 w 671"/>
              <a:gd name="T19" fmla="*/ 155 h 298"/>
              <a:gd name="T20" fmla="*/ 668 w 671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298">
                <a:moveTo>
                  <a:pt x="668" y="143"/>
                </a:moveTo>
                <a:cubicBezTo>
                  <a:pt x="558" y="7"/>
                  <a:pt x="558" y="7"/>
                  <a:pt x="558" y="7"/>
                </a:cubicBezTo>
                <a:cubicBezTo>
                  <a:pt x="553" y="0"/>
                  <a:pt x="542" y="4"/>
                  <a:pt x="542" y="13"/>
                </a:cubicBezTo>
                <a:cubicBezTo>
                  <a:pt x="542" y="56"/>
                  <a:pt x="542" y="56"/>
                  <a:pt x="542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2" y="242"/>
                  <a:pt x="542" y="242"/>
                  <a:pt x="542" y="24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94"/>
                  <a:pt x="553" y="298"/>
                  <a:pt x="558" y="291"/>
                </a:cubicBezTo>
                <a:cubicBezTo>
                  <a:pt x="668" y="155"/>
                  <a:pt x="668" y="155"/>
                  <a:pt x="668" y="155"/>
                </a:cubicBezTo>
                <a:cubicBezTo>
                  <a:pt x="671" y="151"/>
                  <a:pt x="671" y="146"/>
                  <a:pt x="668" y="143"/>
                </a:cubicBezTo>
                <a:close/>
              </a:path>
            </a:pathLst>
          </a:custGeom>
          <a:solidFill>
            <a:srgbClr val="124079"/>
          </a:solidFill>
          <a:ln w="9525">
            <a:noFill/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77FE1-749C-4CD3-9926-16B6C3FE26C4}"/>
              </a:ext>
            </a:extLst>
          </p:cNvPr>
          <p:cNvSpPr txBox="1"/>
          <p:nvPr/>
        </p:nvSpPr>
        <p:spPr>
          <a:xfrm>
            <a:off x="5964984" y="1699576"/>
            <a:ext cx="19078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About the Program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BDEB8E71-21E4-46A5-88A4-5AA5C62A3181}"/>
              </a:ext>
            </a:extLst>
          </p:cNvPr>
          <p:cNvSpPr>
            <a:spLocks/>
          </p:cNvSpPr>
          <p:nvPr/>
        </p:nvSpPr>
        <p:spPr bwMode="auto">
          <a:xfrm>
            <a:off x="3269107" y="1421072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0 w 673"/>
              <a:gd name="T9" fmla="*/ 56 h 298"/>
              <a:gd name="T10" fmla="*/ 0 w 673"/>
              <a:gd name="T11" fmla="*/ 242 h 298"/>
              <a:gd name="T12" fmla="*/ 543 w 673"/>
              <a:gd name="T13" fmla="*/ 242 h 298"/>
              <a:gd name="T14" fmla="*/ 543 w 673"/>
              <a:gd name="T15" fmla="*/ 285 h 298"/>
              <a:gd name="T16" fmla="*/ 560 w 673"/>
              <a:gd name="T17" fmla="*/ 291 h 298"/>
              <a:gd name="T18" fmla="*/ 670 w 673"/>
              <a:gd name="T19" fmla="*/ 155 h 298"/>
              <a:gd name="T20" fmla="*/ 670 w 673"/>
              <a:gd name="T21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2"/>
                  <a:pt x="0" y="242"/>
                  <a:pt x="0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28B43-D89A-4999-A457-8C6C6AE3D843}"/>
              </a:ext>
            </a:extLst>
          </p:cNvPr>
          <p:cNvSpPr txBox="1"/>
          <p:nvPr/>
        </p:nvSpPr>
        <p:spPr>
          <a:xfrm>
            <a:off x="3847944" y="1699576"/>
            <a:ext cx="134684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Pre-requisite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95810B8-1409-4088-A1A4-7ACC42FB3B44}"/>
              </a:ext>
            </a:extLst>
          </p:cNvPr>
          <p:cNvSpPr>
            <a:spLocks/>
          </p:cNvSpPr>
          <p:nvPr/>
        </p:nvSpPr>
        <p:spPr bwMode="auto">
          <a:xfrm>
            <a:off x="1089738" y="1421072"/>
            <a:ext cx="2717271" cy="906463"/>
          </a:xfrm>
          <a:custGeom>
            <a:avLst/>
            <a:gdLst>
              <a:gd name="T0" fmla="*/ 670 w 673"/>
              <a:gd name="T1" fmla="*/ 143 h 298"/>
              <a:gd name="T2" fmla="*/ 560 w 673"/>
              <a:gd name="T3" fmla="*/ 7 h 298"/>
              <a:gd name="T4" fmla="*/ 543 w 673"/>
              <a:gd name="T5" fmla="*/ 13 h 298"/>
              <a:gd name="T6" fmla="*/ 543 w 673"/>
              <a:gd name="T7" fmla="*/ 56 h 298"/>
              <a:gd name="T8" fmla="*/ 165 w 673"/>
              <a:gd name="T9" fmla="*/ 56 h 298"/>
              <a:gd name="T10" fmla="*/ 0 w 673"/>
              <a:gd name="T11" fmla="*/ 90 h 298"/>
              <a:gd name="T12" fmla="*/ 81 w 673"/>
              <a:gd name="T13" fmla="*/ 258 h 298"/>
              <a:gd name="T14" fmla="*/ 165 w 673"/>
              <a:gd name="T15" fmla="*/ 242 h 298"/>
              <a:gd name="T16" fmla="*/ 543 w 673"/>
              <a:gd name="T17" fmla="*/ 242 h 298"/>
              <a:gd name="T18" fmla="*/ 543 w 673"/>
              <a:gd name="T19" fmla="*/ 285 h 298"/>
              <a:gd name="T20" fmla="*/ 560 w 673"/>
              <a:gd name="T21" fmla="*/ 291 h 298"/>
              <a:gd name="T22" fmla="*/ 670 w 673"/>
              <a:gd name="T23" fmla="*/ 155 h 298"/>
              <a:gd name="T24" fmla="*/ 670 w 673"/>
              <a:gd name="T25" fmla="*/ 14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3" h="298">
                <a:moveTo>
                  <a:pt x="670" y="143"/>
                </a:moveTo>
                <a:cubicBezTo>
                  <a:pt x="560" y="7"/>
                  <a:pt x="560" y="7"/>
                  <a:pt x="560" y="7"/>
                </a:cubicBezTo>
                <a:cubicBezTo>
                  <a:pt x="554" y="0"/>
                  <a:pt x="543" y="4"/>
                  <a:pt x="543" y="13"/>
                </a:cubicBezTo>
                <a:cubicBezTo>
                  <a:pt x="543" y="56"/>
                  <a:pt x="543" y="56"/>
                  <a:pt x="543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06" y="56"/>
                  <a:pt x="50" y="68"/>
                  <a:pt x="0" y="90"/>
                </a:cubicBezTo>
                <a:cubicBezTo>
                  <a:pt x="81" y="258"/>
                  <a:pt x="81" y="258"/>
                  <a:pt x="81" y="258"/>
                </a:cubicBezTo>
                <a:cubicBezTo>
                  <a:pt x="107" y="248"/>
                  <a:pt x="136" y="242"/>
                  <a:pt x="165" y="242"/>
                </a:cubicBezTo>
                <a:cubicBezTo>
                  <a:pt x="543" y="242"/>
                  <a:pt x="543" y="242"/>
                  <a:pt x="543" y="242"/>
                </a:cubicBezTo>
                <a:cubicBezTo>
                  <a:pt x="543" y="285"/>
                  <a:pt x="543" y="285"/>
                  <a:pt x="543" y="285"/>
                </a:cubicBezTo>
                <a:cubicBezTo>
                  <a:pt x="543" y="294"/>
                  <a:pt x="554" y="298"/>
                  <a:pt x="560" y="291"/>
                </a:cubicBezTo>
                <a:cubicBezTo>
                  <a:pt x="670" y="155"/>
                  <a:pt x="670" y="155"/>
                  <a:pt x="670" y="155"/>
                </a:cubicBezTo>
                <a:cubicBezTo>
                  <a:pt x="673" y="151"/>
                  <a:pt x="673" y="146"/>
                  <a:pt x="670" y="14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3FD5E-C2C5-4A5E-BC9F-3CE86E5DB991}"/>
              </a:ext>
            </a:extLst>
          </p:cNvPr>
          <p:cNvSpPr txBox="1"/>
          <p:nvPr/>
        </p:nvSpPr>
        <p:spPr>
          <a:xfrm>
            <a:off x="1952619" y="1699576"/>
            <a:ext cx="10390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Objective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C8636A1-1FAD-48BE-9EA2-EFD261812150}"/>
              </a:ext>
            </a:extLst>
          </p:cNvPr>
          <p:cNvSpPr>
            <a:spLocks/>
          </p:cNvSpPr>
          <p:nvPr/>
        </p:nvSpPr>
        <p:spPr bwMode="auto">
          <a:xfrm>
            <a:off x="147483" y="1533785"/>
            <a:ext cx="3082413" cy="4967223"/>
          </a:xfrm>
          <a:custGeom>
            <a:avLst/>
            <a:gdLst>
              <a:gd name="T0" fmla="*/ 526 w 862"/>
              <a:gd name="T1" fmla="*/ 752 h 1456"/>
              <a:gd name="T2" fmla="*/ 322 w 862"/>
              <a:gd name="T3" fmla="*/ 706 h 1456"/>
              <a:gd name="T4" fmla="*/ 189 w 862"/>
              <a:gd name="T5" fmla="*/ 474 h 1456"/>
              <a:gd name="T6" fmla="*/ 189 w 862"/>
              <a:gd name="T7" fmla="*/ 474 h 1456"/>
              <a:gd name="T8" fmla="*/ 354 w 862"/>
              <a:gd name="T9" fmla="*/ 226 h 1456"/>
              <a:gd name="T10" fmla="*/ 362 w 862"/>
              <a:gd name="T11" fmla="*/ 244 h 1456"/>
              <a:gd name="T12" fmla="*/ 371 w 862"/>
              <a:gd name="T13" fmla="*/ 263 h 1456"/>
              <a:gd name="T14" fmla="*/ 389 w 862"/>
              <a:gd name="T15" fmla="*/ 261 h 1456"/>
              <a:gd name="T16" fmla="*/ 431 w 862"/>
              <a:gd name="T17" fmla="*/ 91 h 1456"/>
              <a:gd name="T18" fmla="*/ 426 w 862"/>
              <a:gd name="T19" fmla="*/ 81 h 1456"/>
              <a:gd name="T20" fmla="*/ 269 w 862"/>
              <a:gd name="T21" fmla="*/ 3 h 1456"/>
              <a:gd name="T22" fmla="*/ 257 w 862"/>
              <a:gd name="T23" fmla="*/ 16 h 1456"/>
              <a:gd name="T24" fmla="*/ 275 w 862"/>
              <a:gd name="T25" fmla="*/ 55 h 1456"/>
              <a:gd name="T26" fmla="*/ 276 w 862"/>
              <a:gd name="T27" fmla="*/ 58 h 1456"/>
              <a:gd name="T28" fmla="*/ 238 w 862"/>
              <a:gd name="T29" fmla="*/ 79 h 1456"/>
              <a:gd name="T30" fmla="*/ 238 w 862"/>
              <a:gd name="T31" fmla="*/ 79 h 1456"/>
              <a:gd name="T32" fmla="*/ 8 w 862"/>
              <a:gd name="T33" fmla="*/ 428 h 1456"/>
              <a:gd name="T34" fmla="*/ 43 w 862"/>
              <a:gd name="T35" fmla="*/ 633 h 1456"/>
              <a:gd name="T36" fmla="*/ 57 w 862"/>
              <a:gd name="T37" fmla="*/ 718 h 1456"/>
              <a:gd name="T38" fmla="*/ 1 w 862"/>
              <a:gd name="T39" fmla="*/ 840 h 1456"/>
              <a:gd name="T40" fmla="*/ 59 w 862"/>
              <a:gd name="T41" fmla="*/ 879 h 1456"/>
              <a:gd name="T42" fmla="*/ 69 w 862"/>
              <a:gd name="T43" fmla="*/ 914 h 1456"/>
              <a:gd name="T44" fmla="*/ 69 w 862"/>
              <a:gd name="T45" fmla="*/ 961 h 1456"/>
              <a:gd name="T46" fmla="*/ 96 w 862"/>
              <a:gd name="T47" fmla="*/ 984 h 1456"/>
              <a:gd name="T48" fmla="*/ 94 w 862"/>
              <a:gd name="T49" fmla="*/ 998 h 1456"/>
              <a:gd name="T50" fmla="*/ 104 w 862"/>
              <a:gd name="T51" fmla="*/ 1046 h 1456"/>
              <a:gd name="T52" fmla="*/ 118 w 862"/>
              <a:gd name="T53" fmla="*/ 1104 h 1456"/>
              <a:gd name="T54" fmla="*/ 130 w 862"/>
              <a:gd name="T55" fmla="*/ 1178 h 1456"/>
              <a:gd name="T56" fmla="*/ 264 w 862"/>
              <a:gd name="T57" fmla="*/ 1196 h 1456"/>
              <a:gd name="T58" fmla="*/ 411 w 862"/>
              <a:gd name="T59" fmla="*/ 1225 h 1456"/>
              <a:gd name="T60" fmla="*/ 517 w 862"/>
              <a:gd name="T61" fmla="*/ 1456 h 1456"/>
              <a:gd name="T62" fmla="*/ 655 w 862"/>
              <a:gd name="T63" fmla="*/ 1268 h 1456"/>
              <a:gd name="T64" fmla="*/ 853 w 862"/>
              <a:gd name="T65" fmla="*/ 1122 h 1456"/>
              <a:gd name="T66" fmla="*/ 862 w 862"/>
              <a:gd name="T67" fmla="*/ 1106 h 1456"/>
              <a:gd name="T68" fmla="*/ 862 w 862"/>
              <a:gd name="T69" fmla="*/ 1104 h 1456"/>
              <a:gd name="T70" fmla="*/ 856 w 862"/>
              <a:gd name="T71" fmla="*/ 1016 h 1456"/>
              <a:gd name="T72" fmla="*/ 526 w 862"/>
              <a:gd name="T73" fmla="*/ 752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2" h="1456">
                <a:moveTo>
                  <a:pt x="526" y="752"/>
                </a:moveTo>
                <a:cubicBezTo>
                  <a:pt x="414" y="748"/>
                  <a:pt x="354" y="727"/>
                  <a:pt x="322" y="706"/>
                </a:cubicBezTo>
                <a:cubicBezTo>
                  <a:pt x="243" y="659"/>
                  <a:pt x="189" y="572"/>
                  <a:pt x="189" y="474"/>
                </a:cubicBezTo>
                <a:cubicBezTo>
                  <a:pt x="189" y="474"/>
                  <a:pt x="189" y="474"/>
                  <a:pt x="189" y="474"/>
                </a:cubicBezTo>
                <a:cubicBezTo>
                  <a:pt x="189" y="363"/>
                  <a:pt x="257" y="267"/>
                  <a:pt x="354" y="226"/>
                </a:cubicBezTo>
                <a:cubicBezTo>
                  <a:pt x="362" y="244"/>
                  <a:pt x="362" y="244"/>
                  <a:pt x="362" y="244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375" y="271"/>
                  <a:pt x="386" y="270"/>
                  <a:pt x="389" y="261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2" y="87"/>
                  <a:pt x="430" y="83"/>
                  <a:pt x="426" y="81"/>
                </a:cubicBezTo>
                <a:cubicBezTo>
                  <a:pt x="269" y="3"/>
                  <a:pt x="269" y="3"/>
                  <a:pt x="269" y="3"/>
                </a:cubicBezTo>
                <a:cubicBezTo>
                  <a:pt x="262" y="0"/>
                  <a:pt x="253" y="8"/>
                  <a:pt x="257" y="16"/>
                </a:cubicBezTo>
                <a:cubicBezTo>
                  <a:pt x="275" y="55"/>
                  <a:pt x="275" y="55"/>
                  <a:pt x="275" y="55"/>
                </a:cubicBezTo>
                <a:cubicBezTo>
                  <a:pt x="276" y="58"/>
                  <a:pt x="276" y="58"/>
                  <a:pt x="276" y="58"/>
                </a:cubicBezTo>
                <a:cubicBezTo>
                  <a:pt x="263" y="64"/>
                  <a:pt x="250" y="71"/>
                  <a:pt x="238" y="79"/>
                </a:cubicBezTo>
                <a:cubicBezTo>
                  <a:pt x="238" y="79"/>
                  <a:pt x="238" y="79"/>
                  <a:pt x="238" y="79"/>
                </a:cubicBezTo>
                <a:cubicBezTo>
                  <a:pt x="110" y="151"/>
                  <a:pt x="18" y="272"/>
                  <a:pt x="8" y="428"/>
                </a:cubicBezTo>
                <a:cubicBezTo>
                  <a:pt x="1" y="519"/>
                  <a:pt x="20" y="565"/>
                  <a:pt x="43" y="633"/>
                </a:cubicBezTo>
                <a:cubicBezTo>
                  <a:pt x="62" y="687"/>
                  <a:pt x="57" y="718"/>
                  <a:pt x="57" y="718"/>
                </a:cubicBezTo>
                <a:cubicBezTo>
                  <a:pt x="36" y="756"/>
                  <a:pt x="0" y="825"/>
                  <a:pt x="1" y="840"/>
                </a:cubicBezTo>
                <a:cubicBezTo>
                  <a:pt x="1" y="840"/>
                  <a:pt x="0" y="878"/>
                  <a:pt x="59" y="879"/>
                </a:cubicBezTo>
                <a:cubicBezTo>
                  <a:pt x="59" y="879"/>
                  <a:pt x="74" y="881"/>
                  <a:pt x="69" y="914"/>
                </a:cubicBezTo>
                <a:cubicBezTo>
                  <a:pt x="69" y="961"/>
                  <a:pt x="69" y="961"/>
                  <a:pt x="69" y="961"/>
                </a:cubicBezTo>
                <a:cubicBezTo>
                  <a:pt x="69" y="961"/>
                  <a:pt x="71" y="975"/>
                  <a:pt x="96" y="984"/>
                </a:cubicBezTo>
                <a:cubicBezTo>
                  <a:pt x="96" y="984"/>
                  <a:pt x="101" y="989"/>
                  <a:pt x="94" y="998"/>
                </a:cubicBezTo>
                <a:cubicBezTo>
                  <a:pt x="94" y="998"/>
                  <a:pt x="80" y="1013"/>
                  <a:pt x="104" y="1046"/>
                </a:cubicBezTo>
                <a:cubicBezTo>
                  <a:pt x="113" y="1058"/>
                  <a:pt x="126" y="1073"/>
                  <a:pt x="118" y="1104"/>
                </a:cubicBezTo>
                <a:cubicBezTo>
                  <a:pt x="118" y="1104"/>
                  <a:pt x="107" y="1163"/>
                  <a:pt x="130" y="1178"/>
                </a:cubicBezTo>
                <a:cubicBezTo>
                  <a:pt x="130" y="1178"/>
                  <a:pt x="157" y="1209"/>
                  <a:pt x="264" y="1196"/>
                </a:cubicBezTo>
                <a:cubicBezTo>
                  <a:pt x="301" y="1191"/>
                  <a:pt x="370" y="1173"/>
                  <a:pt x="411" y="1225"/>
                </a:cubicBezTo>
                <a:cubicBezTo>
                  <a:pt x="411" y="1225"/>
                  <a:pt x="509" y="1412"/>
                  <a:pt x="517" y="1456"/>
                </a:cubicBezTo>
                <a:cubicBezTo>
                  <a:pt x="517" y="1456"/>
                  <a:pt x="571" y="1359"/>
                  <a:pt x="655" y="1268"/>
                </a:cubicBezTo>
                <a:cubicBezTo>
                  <a:pt x="710" y="1208"/>
                  <a:pt x="778" y="1149"/>
                  <a:pt x="853" y="1122"/>
                </a:cubicBezTo>
                <a:cubicBezTo>
                  <a:pt x="856" y="1117"/>
                  <a:pt x="859" y="1111"/>
                  <a:pt x="862" y="1106"/>
                </a:cubicBezTo>
                <a:cubicBezTo>
                  <a:pt x="862" y="1105"/>
                  <a:pt x="862" y="1105"/>
                  <a:pt x="862" y="1104"/>
                </a:cubicBezTo>
                <a:cubicBezTo>
                  <a:pt x="862" y="1078"/>
                  <a:pt x="861" y="1048"/>
                  <a:pt x="856" y="1016"/>
                </a:cubicBezTo>
                <a:cubicBezTo>
                  <a:pt x="829" y="876"/>
                  <a:pt x="727" y="760"/>
                  <a:pt x="526" y="7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A11D4-FAA1-44FC-BB9E-0435C9FF1F29}"/>
              </a:ext>
            </a:extLst>
          </p:cNvPr>
          <p:cNvSpPr txBox="1"/>
          <p:nvPr/>
        </p:nvSpPr>
        <p:spPr>
          <a:xfrm rot="17929624">
            <a:off x="425856" y="2160884"/>
            <a:ext cx="1570452" cy="1123563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FullStack course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4ED78-5C2D-4EC1-ABA2-CB421ABC14D6}"/>
              </a:ext>
            </a:extLst>
          </p:cNvPr>
          <p:cNvSpPr txBox="1"/>
          <p:nvPr/>
        </p:nvSpPr>
        <p:spPr>
          <a:xfrm>
            <a:off x="1474940" y="2381838"/>
            <a:ext cx="1944666" cy="1600438"/>
          </a:xfrm>
          <a:prstGeom prst="rect">
            <a:avLst/>
          </a:prstGeom>
          <a:solidFill>
            <a:schemeClr val="accent5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Undergoing  a focused mentor led full stack training in </a:t>
            </a:r>
            <a:r>
              <a:rPr lang="en-US" sz="1400" dirty="0" err="1">
                <a:solidFill>
                  <a:schemeClr val="bg1"/>
                </a:solidFill>
              </a:rPr>
              <a:t>.Net</a:t>
            </a:r>
            <a:r>
              <a:rPr lang="en-US" sz="1400" dirty="0">
                <a:solidFill>
                  <a:schemeClr val="bg1"/>
                </a:solidFill>
              </a:rPr>
              <a:t> and Java technology towards solutioning &amp; building end to end full stack integrated application.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32D0B-C327-45EC-87A4-0A470EB6CD4A}"/>
              </a:ext>
            </a:extLst>
          </p:cNvPr>
          <p:cNvSpPr txBox="1"/>
          <p:nvPr/>
        </p:nvSpPr>
        <p:spPr>
          <a:xfrm>
            <a:off x="3557493" y="2389516"/>
            <a:ext cx="2091139" cy="1600438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Hands on and working knowledge of an enterprise grade application.</a:t>
            </a:r>
          </a:p>
          <a:p>
            <a:pPr lvl="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Has exposure to some level of design &amp;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D0919F-EF70-488E-93F2-09388274303C}"/>
              </a:ext>
            </a:extLst>
          </p:cNvPr>
          <p:cNvSpPr txBox="1"/>
          <p:nvPr/>
        </p:nvSpPr>
        <p:spPr>
          <a:xfrm>
            <a:off x="5785054" y="2392825"/>
            <a:ext cx="2252817" cy="3554819"/>
          </a:xfrm>
          <a:prstGeom prst="rect">
            <a:avLst/>
          </a:prstGeom>
          <a:solidFill>
            <a:srgbClr val="124079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500" dirty="0">
                <a:solidFill>
                  <a:schemeClr val="bg1"/>
                </a:solidFill>
              </a:rPr>
              <a:t>8 weeks of learning with  Boot camp, a mini project and final presentations.</a:t>
            </a:r>
          </a:p>
          <a:p>
            <a:pPr lvl="0">
              <a:lnSpc>
                <a:spcPct val="10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500" dirty="0">
                <a:solidFill>
                  <a:schemeClr val="bg1"/>
                </a:solidFill>
              </a:rPr>
              <a:t>This will upskill the Java/</a:t>
            </a:r>
            <a:r>
              <a:rPr lang="en-US" sz="1500" dirty="0" err="1">
                <a:solidFill>
                  <a:schemeClr val="bg1"/>
                </a:solidFill>
              </a:rPr>
              <a:t>.Net</a:t>
            </a:r>
            <a:r>
              <a:rPr lang="en-US" sz="1500" dirty="0">
                <a:solidFill>
                  <a:schemeClr val="bg1"/>
                </a:solidFill>
              </a:rPr>
              <a:t> programmers to Full Stack Programmers</a:t>
            </a:r>
          </a:p>
          <a:p>
            <a:pPr lvl="0">
              <a:lnSpc>
                <a:spcPct val="10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500" dirty="0">
                <a:solidFill>
                  <a:schemeClr val="bg1"/>
                </a:solidFill>
              </a:rPr>
              <a:t>Participants are expected to spend 20 hours a week minimum and ensure full participation.</a:t>
            </a:r>
          </a:p>
          <a:p>
            <a:pPr lvl="0">
              <a:lnSpc>
                <a:spcPct val="10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500" dirty="0">
                <a:solidFill>
                  <a:schemeClr val="bg1"/>
                </a:solidFill>
              </a:rPr>
              <a:t>Each participants would be mapped to a mentor. </a:t>
            </a:r>
          </a:p>
        </p:txBody>
      </p:sp>
    </p:spTree>
    <p:extLst>
      <p:ext uri="{BB962C8B-B14F-4D97-AF65-F5344CB8AC3E}">
        <p14:creationId xmlns:p14="http://schemas.microsoft.com/office/powerpoint/2010/main" val="42754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92443"/>
          </a:xfrm>
        </p:spPr>
        <p:txBody>
          <a:bodyPr/>
          <a:lstStyle/>
          <a:p>
            <a:r>
              <a:rPr lang="en-US" sz="3200"/>
              <a:t>Curriculum Details - Java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27151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FCD5A-0B74-4A5F-9228-926A6AC6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Java Full Stack Course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3B82-D86C-4E8E-B224-F9840A782789}"/>
              </a:ext>
            </a:extLst>
          </p:cNvPr>
          <p:cNvSpPr/>
          <p:nvPr/>
        </p:nvSpPr>
        <p:spPr>
          <a:xfrm>
            <a:off x="198691" y="1541860"/>
            <a:ext cx="429189" cy="4593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844A-DCE8-4847-9C08-7B3056F292F0}"/>
              </a:ext>
            </a:extLst>
          </p:cNvPr>
          <p:cNvSpPr txBox="1"/>
          <p:nvPr/>
        </p:nvSpPr>
        <p:spPr>
          <a:xfrm rot="16200000">
            <a:off x="32574" y="3875298"/>
            <a:ext cx="76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13812-83D4-4FF0-BC7F-8ACF9DC5D620}"/>
              </a:ext>
            </a:extLst>
          </p:cNvPr>
          <p:cNvSpPr/>
          <p:nvPr/>
        </p:nvSpPr>
        <p:spPr>
          <a:xfrm>
            <a:off x="843907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DCBBD-571F-43D2-B308-2FF8F2166FD5}"/>
              </a:ext>
            </a:extLst>
          </p:cNvPr>
          <p:cNvSpPr/>
          <p:nvPr/>
        </p:nvSpPr>
        <p:spPr>
          <a:xfrm>
            <a:off x="3475804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9F7D8-C76E-4B23-AAE8-FC6A7FB03DF4}"/>
              </a:ext>
            </a:extLst>
          </p:cNvPr>
          <p:cNvSpPr/>
          <p:nvPr/>
        </p:nvSpPr>
        <p:spPr>
          <a:xfrm>
            <a:off x="6107700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8DA98B-F6DC-4202-87A3-80141890E37E}"/>
              </a:ext>
            </a:extLst>
          </p:cNvPr>
          <p:cNvCxnSpPr>
            <a:cxnSpLocks/>
          </p:cNvCxnSpPr>
          <p:nvPr/>
        </p:nvCxnSpPr>
        <p:spPr>
          <a:xfrm>
            <a:off x="3425807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6E7BF-E486-4E32-B870-375706CCC85B}"/>
              </a:ext>
            </a:extLst>
          </p:cNvPr>
          <p:cNvCxnSpPr>
            <a:cxnSpLocks/>
          </p:cNvCxnSpPr>
          <p:nvPr/>
        </p:nvCxnSpPr>
        <p:spPr>
          <a:xfrm>
            <a:off x="6058513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E5E8B5-A761-4BF8-9CE0-22DE2E5AA7D6}"/>
              </a:ext>
            </a:extLst>
          </p:cNvPr>
          <p:cNvGrpSpPr/>
          <p:nvPr/>
        </p:nvGrpSpPr>
        <p:grpSpPr>
          <a:xfrm>
            <a:off x="897304" y="1631470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CB0CB2A-7C8C-4042-A332-F01181C9F204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98B46-A916-44C0-BD53-7AA4CC211B47}"/>
                </a:ext>
              </a:extLst>
            </p:cNvPr>
            <p:cNvSpPr/>
            <p:nvPr/>
          </p:nvSpPr>
          <p:spPr>
            <a:xfrm>
              <a:off x="1598492" y="799445"/>
              <a:ext cx="1941865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User Interface</a:t>
              </a:r>
              <a:r>
                <a:rPr lang="en-I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43CB2-A85A-4232-89E5-C40D459334DB}"/>
              </a:ext>
            </a:extLst>
          </p:cNvPr>
          <p:cNvGrpSpPr/>
          <p:nvPr/>
        </p:nvGrpSpPr>
        <p:grpSpPr>
          <a:xfrm>
            <a:off x="897304" y="1994839"/>
            <a:ext cx="2494825" cy="307777"/>
            <a:chOff x="1256345" y="799445"/>
            <a:chExt cx="2494825" cy="307777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07B9C2-EB97-46C0-A61F-C5AB2A9CE1D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F738E9D-6FE9-4F41-8FC1-1F91E47A40D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E8A7-D4F1-41B5-AF2B-2DD73309B30D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8B34CC-79A6-424D-8784-C5B0FB2CC71C}"/>
                </a:ext>
              </a:extLst>
            </p:cNvPr>
            <p:cNvSpPr/>
            <p:nvPr/>
          </p:nvSpPr>
          <p:spPr>
            <a:xfrm>
              <a:off x="1568995" y="799445"/>
              <a:ext cx="2182175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HTML, CSS and JavaScript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C986FA-EF6E-48DB-927A-13B864A371AA}"/>
              </a:ext>
            </a:extLst>
          </p:cNvPr>
          <p:cNvGrpSpPr/>
          <p:nvPr/>
        </p:nvGrpSpPr>
        <p:grpSpPr>
          <a:xfrm>
            <a:off x="887001" y="2393806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571373-2877-4A2D-B2C2-7C2A4EE54824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E6895A81-4BB2-41A7-B69A-9CD833C5D914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C2CD1C1-7021-4D0E-844D-8CCF0E02D5D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C2F8AE-481E-495D-8846-5836A2D2B646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Bootstrap 4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E1D7C87-D38B-4647-A61C-E15A6BF334CC}"/>
              </a:ext>
            </a:extLst>
          </p:cNvPr>
          <p:cNvSpPr txBox="1"/>
          <p:nvPr/>
        </p:nvSpPr>
        <p:spPr>
          <a:xfrm>
            <a:off x="856316" y="2723262"/>
            <a:ext cx="2550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Introduction to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Bootstrap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Bootstrap Layout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Bootstrap JavaScript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Customizing Bootstrap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Practical examples built with Bootstrap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28115DA-2146-46E0-8E80-0A593698191D}"/>
              </a:ext>
            </a:extLst>
          </p:cNvPr>
          <p:cNvGrpSpPr/>
          <p:nvPr/>
        </p:nvGrpSpPr>
        <p:grpSpPr>
          <a:xfrm>
            <a:off x="3522045" y="203492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F8DCA9-0C9C-4FE9-ACF4-C7A76C9FA5B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18934A97-C960-4BDF-8487-B4AF23AC22A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87E4DF0-3D76-4B9C-9191-97BF43CE702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8BE4A0-8D23-4C83-B4DC-87532D4911CA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Angular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9D4BFE12-F589-4801-A9C1-DD6353BA7BC0}"/>
              </a:ext>
            </a:extLst>
          </p:cNvPr>
          <p:cNvSpPr txBox="1"/>
          <p:nvPr/>
        </p:nvSpPr>
        <p:spPr>
          <a:xfrm>
            <a:off x="3476612" y="2408630"/>
            <a:ext cx="255056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TypeScript &amp; ES6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Components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Data &amp; Event Binding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Attribute Directives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Structural Directives</a:t>
            </a:r>
            <a:endParaRPr lang="en-US" sz="1400" kern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Template Driven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Reactive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Angular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Services &amp; Dependencies Injections</a:t>
            </a:r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>
                <a:effectLst/>
              </a:rPr>
              <a:t>Advanced Topics like Angular Patterns</a:t>
            </a:r>
            <a:endParaRPr lang="en-US" sz="1400" kern="12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kern="1200" dirty="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37628C1-75BD-4165-87A9-95C628057023}"/>
              </a:ext>
            </a:extLst>
          </p:cNvPr>
          <p:cNvGrpSpPr/>
          <p:nvPr/>
        </p:nvGrpSpPr>
        <p:grpSpPr>
          <a:xfrm>
            <a:off x="862622" y="4777186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3BDC71B-402B-4BAC-8812-A84DF3E29ABC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884981F-BC5D-4D14-9FD9-6F7AFB9C563B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FrontEnd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993CD2-1C93-46A6-8B39-210C4262C99D}"/>
              </a:ext>
            </a:extLst>
          </p:cNvPr>
          <p:cNvGrpSpPr/>
          <p:nvPr/>
        </p:nvGrpSpPr>
        <p:grpSpPr>
          <a:xfrm>
            <a:off x="862420" y="517141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4399185-17E0-4EE6-BDD7-C4864BC3316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BDFE51FF-7FE7-41AD-B5FC-D2D0270908F5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AD85770-EC5C-4964-A389-4EAB02D79443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14B44AF-5775-4D2E-B885-1DC0C6F7EFDC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Angular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B0BB902-564D-4AAB-BC02-9E2788D83418}"/>
              </a:ext>
            </a:extLst>
          </p:cNvPr>
          <p:cNvSpPr txBox="1"/>
          <p:nvPr/>
        </p:nvSpPr>
        <p:spPr>
          <a:xfrm>
            <a:off x="861232" y="5530372"/>
            <a:ext cx="2550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Angular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Development Setup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5B64E44-4B12-44C3-BC42-9505FB2390FB}"/>
              </a:ext>
            </a:extLst>
          </p:cNvPr>
          <p:cNvGrpSpPr/>
          <p:nvPr/>
        </p:nvGrpSpPr>
        <p:grpSpPr>
          <a:xfrm>
            <a:off x="6157293" y="1635779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D73E5DDF-6DBD-409B-85D9-D8D4AEEA6F6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5332EB-82DA-4F6A-B55D-40BFCA6C9696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Architecture/Designing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953F36A-9ABC-4ABE-B98C-246CA4104CF5}"/>
              </a:ext>
            </a:extLst>
          </p:cNvPr>
          <p:cNvGrpSpPr/>
          <p:nvPr/>
        </p:nvGrpSpPr>
        <p:grpSpPr>
          <a:xfrm>
            <a:off x="6157091" y="2030012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F3262D9-4E26-4A07-9078-0D506D4A99A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42250FFC-A81D-416A-9257-13D86434268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84904E5-97DC-4D96-80C6-FF87C9C22D5B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E01FA68-226B-4910-BB2B-6CA9DCA8583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 Pattern Overview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7BD8FA56-B464-44BF-9398-11514BBD2F0B}"/>
              </a:ext>
            </a:extLst>
          </p:cNvPr>
          <p:cNvSpPr txBox="1"/>
          <p:nvPr/>
        </p:nvSpPr>
        <p:spPr>
          <a:xfrm>
            <a:off x="6111658" y="2403713"/>
            <a:ext cx="2550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Why Design Patterns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230606F-AD34-4F15-B982-1E201A6241F5}"/>
              </a:ext>
            </a:extLst>
          </p:cNvPr>
          <p:cNvGrpSpPr/>
          <p:nvPr/>
        </p:nvGrpSpPr>
        <p:grpSpPr>
          <a:xfrm>
            <a:off x="6132510" y="3067314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5D0C07A-3874-432E-BCBB-01707A48AF1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0BF2C6AB-A4CF-4EF1-8513-5BF452D174EC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96897C2-0101-4E23-83F9-839C0026F667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5BC6E3-54BF-4B77-8406-1564F547CD4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SOLID design principals</a:t>
              </a: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82CFCCAB-AD4B-4729-BC68-496ECBEDD881}"/>
              </a:ext>
            </a:extLst>
          </p:cNvPr>
          <p:cNvSpPr txBox="1"/>
          <p:nvPr/>
        </p:nvSpPr>
        <p:spPr>
          <a:xfrm>
            <a:off x="6101826" y="2659351"/>
            <a:ext cx="2550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Design Patterns types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2C80C8D-126C-428F-B5D4-04E95626347F}"/>
              </a:ext>
            </a:extLst>
          </p:cNvPr>
          <p:cNvGrpSpPr/>
          <p:nvPr/>
        </p:nvGrpSpPr>
        <p:grpSpPr>
          <a:xfrm>
            <a:off x="6103216" y="3602231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1EE50E3B-505F-4DCB-85AA-BA2386636BF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503BF8-8468-4A42-9CE7-09824840D191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BackEnd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218C51C-D6D2-4CAE-8939-D5185119DF28}"/>
              </a:ext>
            </a:extLst>
          </p:cNvPr>
          <p:cNvGrpSpPr/>
          <p:nvPr/>
        </p:nvGrpSpPr>
        <p:grpSpPr>
          <a:xfrm>
            <a:off x="6103014" y="3996464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64293F0-8CDE-441E-9F2B-E4DE99F0FFC5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EEBEDAC9-773E-4698-B31D-6C3CCCFA686C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E81BDF2-99B8-470F-A820-6C027BE7900E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831F524-DF7F-4174-B995-2A990E5650BD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RESTful Web Services</a:t>
              </a: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6514D018-97F1-4307-88BB-A8F840BD020B}"/>
              </a:ext>
            </a:extLst>
          </p:cNvPr>
          <p:cNvSpPr txBox="1"/>
          <p:nvPr/>
        </p:nvSpPr>
        <p:spPr>
          <a:xfrm>
            <a:off x="6131323" y="4355417"/>
            <a:ext cx="2550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Node.js</a:t>
            </a:r>
            <a:endParaRPr lang="en-GB" sz="1400" kern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31B201C-65D4-4EC7-A1C8-41133447BF49}"/>
              </a:ext>
            </a:extLst>
          </p:cNvPr>
          <p:cNvSpPr txBox="1"/>
          <p:nvPr/>
        </p:nvSpPr>
        <p:spPr>
          <a:xfrm>
            <a:off x="6121490" y="4581557"/>
            <a:ext cx="2550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Express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68A7F4-B260-43C1-8B1E-A069EA18CB47}"/>
              </a:ext>
            </a:extLst>
          </p:cNvPr>
          <p:cNvGrpSpPr/>
          <p:nvPr/>
        </p:nvGrpSpPr>
        <p:grpSpPr>
          <a:xfrm>
            <a:off x="6093181" y="5004271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DFA671C-DE9A-4FAE-8C50-FF00DF09203D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D8ADDD6C-0C02-4A1C-8CA5-B8BA4B295B53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76CAE31F-DAEE-48AC-8BEE-08406387B828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DB16E9A-AE5A-44AF-9F57-F9651A37CC58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Java</a:t>
              </a: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DF99BA96-EC44-4D9D-8EAC-29F846F93BD5}"/>
              </a:ext>
            </a:extLst>
          </p:cNvPr>
          <p:cNvSpPr txBox="1"/>
          <p:nvPr/>
        </p:nvSpPr>
        <p:spPr>
          <a:xfrm>
            <a:off x="6087078" y="5402551"/>
            <a:ext cx="2550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Introduction to Java</a:t>
            </a:r>
            <a:endParaRPr lang="en-GB" sz="1400" kern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ECE42B9-7CCE-4B5F-92F0-269CE2A7463D}"/>
              </a:ext>
            </a:extLst>
          </p:cNvPr>
          <p:cNvSpPr txBox="1"/>
          <p:nvPr/>
        </p:nvSpPr>
        <p:spPr>
          <a:xfrm>
            <a:off x="6101826" y="5638526"/>
            <a:ext cx="2550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Java libraries and common tools</a:t>
            </a:r>
            <a:endParaRPr lang="en-GB" sz="1400" kern="1200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3152604-35E0-4E93-B1DF-DFAF431DF61C}"/>
              </a:ext>
            </a:extLst>
          </p:cNvPr>
          <p:cNvGrpSpPr/>
          <p:nvPr/>
        </p:nvGrpSpPr>
        <p:grpSpPr>
          <a:xfrm>
            <a:off x="3522248" y="1640695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AA025C23-3342-4CBE-B2DB-FA74317B7EC0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B046AF3-4E8A-4A26-A096-C3FAA1AE5AB1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FrontEnd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10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FCD5A-0B74-4A5F-9228-926A6AC6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Java Full Stack Course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3B82-D86C-4E8E-B224-F9840A782789}"/>
              </a:ext>
            </a:extLst>
          </p:cNvPr>
          <p:cNvSpPr/>
          <p:nvPr/>
        </p:nvSpPr>
        <p:spPr>
          <a:xfrm>
            <a:off x="198691" y="1541860"/>
            <a:ext cx="429189" cy="4593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844A-DCE8-4847-9C08-7B3056F292F0}"/>
              </a:ext>
            </a:extLst>
          </p:cNvPr>
          <p:cNvSpPr txBox="1"/>
          <p:nvPr/>
        </p:nvSpPr>
        <p:spPr>
          <a:xfrm rot="16200000">
            <a:off x="32574" y="3875298"/>
            <a:ext cx="76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13812-83D4-4FF0-BC7F-8ACF9DC5D620}"/>
              </a:ext>
            </a:extLst>
          </p:cNvPr>
          <p:cNvSpPr/>
          <p:nvPr/>
        </p:nvSpPr>
        <p:spPr>
          <a:xfrm>
            <a:off x="843907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DCBBD-571F-43D2-B308-2FF8F2166FD5}"/>
              </a:ext>
            </a:extLst>
          </p:cNvPr>
          <p:cNvSpPr/>
          <p:nvPr/>
        </p:nvSpPr>
        <p:spPr>
          <a:xfrm>
            <a:off x="3475804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9F7D8-C76E-4B23-AAE8-FC6A7FB03DF4}"/>
              </a:ext>
            </a:extLst>
          </p:cNvPr>
          <p:cNvSpPr/>
          <p:nvPr/>
        </p:nvSpPr>
        <p:spPr>
          <a:xfrm>
            <a:off x="6107700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8DA98B-F6DC-4202-87A3-80141890E37E}"/>
              </a:ext>
            </a:extLst>
          </p:cNvPr>
          <p:cNvCxnSpPr>
            <a:cxnSpLocks/>
          </p:cNvCxnSpPr>
          <p:nvPr/>
        </p:nvCxnSpPr>
        <p:spPr>
          <a:xfrm>
            <a:off x="3425807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6E7BF-E486-4E32-B870-375706CCC85B}"/>
              </a:ext>
            </a:extLst>
          </p:cNvPr>
          <p:cNvCxnSpPr>
            <a:cxnSpLocks/>
          </p:cNvCxnSpPr>
          <p:nvPr/>
        </p:nvCxnSpPr>
        <p:spPr>
          <a:xfrm>
            <a:off x="6058513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E5E8B5-A761-4BF8-9CE0-22DE2E5AA7D6}"/>
              </a:ext>
            </a:extLst>
          </p:cNvPr>
          <p:cNvGrpSpPr/>
          <p:nvPr/>
        </p:nvGrpSpPr>
        <p:grpSpPr>
          <a:xfrm>
            <a:off x="897304" y="1642419"/>
            <a:ext cx="2422689" cy="283115"/>
            <a:chOff x="1256345" y="810394"/>
            <a:chExt cx="2422689" cy="2831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CB0CB2A-7C8C-4042-A332-F01181C9F204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98B46-A916-44C0-BD53-7AA4CC211B47}"/>
                </a:ext>
              </a:extLst>
            </p:cNvPr>
            <p:cNvSpPr/>
            <p:nvPr/>
          </p:nvSpPr>
          <p:spPr>
            <a:xfrm>
              <a:off x="1598492" y="822528"/>
              <a:ext cx="1941865" cy="2616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43CB2-A85A-4232-89E5-C40D459334DB}"/>
              </a:ext>
            </a:extLst>
          </p:cNvPr>
          <p:cNvGrpSpPr/>
          <p:nvPr/>
        </p:nvGrpSpPr>
        <p:grpSpPr>
          <a:xfrm>
            <a:off x="897304" y="1994839"/>
            <a:ext cx="2494825" cy="307777"/>
            <a:chOff x="1256345" y="799445"/>
            <a:chExt cx="2494825" cy="307777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07B9C2-EB97-46C0-A61F-C5AB2A9CE1D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F738E9D-6FE9-4F41-8FC1-1F91E47A40D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E8A7-D4F1-41B5-AF2B-2DD73309B30D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8B34CC-79A6-424D-8784-C5B0FB2CC71C}"/>
                </a:ext>
              </a:extLst>
            </p:cNvPr>
            <p:cNvSpPr/>
            <p:nvPr/>
          </p:nvSpPr>
          <p:spPr>
            <a:xfrm>
              <a:off x="1568995" y="799445"/>
              <a:ext cx="2182175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Spring Framework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E1D7C87-D38B-4647-A61C-E15A6BF334CC}"/>
              </a:ext>
            </a:extLst>
          </p:cNvPr>
          <p:cNvSpPr txBox="1"/>
          <p:nvPr/>
        </p:nvSpPr>
        <p:spPr>
          <a:xfrm>
            <a:off x="856316" y="2369300"/>
            <a:ext cx="25505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Spring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Spring Java Configuration</a:t>
            </a:r>
            <a:endParaRPr lang="en-US" sz="1400" kern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Annotation-Based Dependency Injection</a:t>
            </a:r>
            <a:endParaRPr lang="en-US" sz="1400" kern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Spring MVC</a:t>
            </a:r>
            <a:r>
              <a:rPr lang="en-US" sz="1400" kern="1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Spring REST</a:t>
            </a:r>
            <a:endParaRPr lang="en-US" sz="1400" kern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Testing a Spring-Based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Data Access with JDBC &amp; 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Database Transactions with Spring</a:t>
            </a:r>
            <a:endParaRPr lang="en-US" sz="1400" kern="120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8287BEC-8E08-46A9-815B-4AC44F732203}"/>
              </a:ext>
            </a:extLst>
          </p:cNvPr>
          <p:cNvGrpSpPr/>
          <p:nvPr/>
        </p:nvGrpSpPr>
        <p:grpSpPr>
          <a:xfrm>
            <a:off x="3522247" y="1640696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E3480E-CB2A-4310-9397-EBEA25F53DA9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5FDFC1-92AF-45CB-B5F4-5A087186064E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BackEnd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28115DA-2146-46E0-8E80-0A593698191D}"/>
              </a:ext>
            </a:extLst>
          </p:cNvPr>
          <p:cNvGrpSpPr/>
          <p:nvPr/>
        </p:nvGrpSpPr>
        <p:grpSpPr>
          <a:xfrm>
            <a:off x="3522045" y="203492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F8DCA9-0C9C-4FE9-ACF4-C7A76C9FA5B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18934A97-C960-4BDF-8487-B4AF23AC22A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87E4DF0-3D76-4B9C-9191-97BF43CE702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8BE4A0-8D23-4C83-B4DC-87532D4911CA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Microservices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9D4BFE12-F589-4801-A9C1-DD6353BA7BC0}"/>
              </a:ext>
            </a:extLst>
          </p:cNvPr>
          <p:cNvSpPr txBox="1"/>
          <p:nvPr/>
        </p:nvSpPr>
        <p:spPr>
          <a:xfrm>
            <a:off x="3432367" y="2408630"/>
            <a:ext cx="265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Introduction to Microservices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993CD2-1C93-46A6-8B39-210C4262C99D}"/>
              </a:ext>
            </a:extLst>
          </p:cNvPr>
          <p:cNvGrpSpPr/>
          <p:nvPr/>
        </p:nvGrpSpPr>
        <p:grpSpPr>
          <a:xfrm>
            <a:off x="862420" y="517141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4399185-17E0-4EE6-BDD7-C4864BC3316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BDFE51FF-7FE7-41AD-B5FC-D2D0270908F5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AD85770-EC5C-4964-A389-4EAB02D79443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14B44AF-5775-4D2E-B885-1DC0C6F7EFDC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Spring Boot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B0BB902-564D-4AAB-BC02-9E2788D83418}"/>
              </a:ext>
            </a:extLst>
          </p:cNvPr>
          <p:cNvSpPr txBox="1"/>
          <p:nvPr/>
        </p:nvSpPr>
        <p:spPr>
          <a:xfrm>
            <a:off x="861232" y="5530372"/>
            <a:ext cx="25505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Spring Boot Introduction</a:t>
            </a:r>
            <a:endParaRPr lang="en-GB" sz="1400" kern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Spring Boot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Auto-Configuration &amp; Runtime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5B64E44-4B12-44C3-BC42-9505FB2390FB}"/>
              </a:ext>
            </a:extLst>
          </p:cNvPr>
          <p:cNvGrpSpPr/>
          <p:nvPr/>
        </p:nvGrpSpPr>
        <p:grpSpPr>
          <a:xfrm>
            <a:off x="6157292" y="2594425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D73E5DDF-6DBD-409B-85D9-D8D4AEEA6F6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5332EB-82DA-4F6A-B55D-40BFCA6C9696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Database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953F36A-9ABC-4ABE-B98C-246CA4104CF5}"/>
              </a:ext>
            </a:extLst>
          </p:cNvPr>
          <p:cNvGrpSpPr/>
          <p:nvPr/>
        </p:nvGrpSpPr>
        <p:grpSpPr>
          <a:xfrm>
            <a:off x="6157090" y="2988658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F3262D9-4E26-4A07-9078-0D506D4A99A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42250FFC-A81D-416A-9257-13D86434268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84904E5-97DC-4D96-80C6-FF87C9C22D5B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E01FA68-226B-4910-BB2B-6CA9DCA8583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MYSQL- RDBMS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7BD8FA56-B464-44BF-9398-11514BBD2F0B}"/>
              </a:ext>
            </a:extLst>
          </p:cNvPr>
          <p:cNvSpPr txBox="1"/>
          <p:nvPr/>
        </p:nvSpPr>
        <p:spPr>
          <a:xfrm>
            <a:off x="6155902" y="3332862"/>
            <a:ext cx="25505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MySQL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Query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Performance Tuning</a:t>
            </a:r>
            <a:endParaRPr lang="en-GB" sz="14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230606F-AD34-4F15-B982-1E201A6241F5}"/>
              </a:ext>
            </a:extLst>
          </p:cNvPr>
          <p:cNvGrpSpPr/>
          <p:nvPr/>
        </p:nvGrpSpPr>
        <p:grpSpPr>
          <a:xfrm>
            <a:off x="6132509" y="4232438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5D0C07A-3874-432E-BCBB-01707A48AF1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0BF2C6AB-A4CF-4EF1-8513-5BF452D174EC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96897C2-0101-4E23-83F9-839C0026F667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5BC6E3-54BF-4B77-8406-1564F547CD4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MongoDB - NOSQL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06EE919C-44B9-44E8-A8E3-FA4100C0AB90}"/>
              </a:ext>
            </a:extLst>
          </p:cNvPr>
          <p:cNvSpPr/>
          <p:nvPr/>
        </p:nvSpPr>
        <p:spPr>
          <a:xfrm>
            <a:off x="1126111" y="1586618"/>
            <a:ext cx="2084122" cy="307777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lang="en-I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 Technologies</a:t>
            </a:r>
            <a:r>
              <a: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7715D6-931C-4BD9-BD0B-EAFF1BEF723B}"/>
              </a:ext>
            </a:extLst>
          </p:cNvPr>
          <p:cNvSpPr txBox="1"/>
          <p:nvPr/>
        </p:nvSpPr>
        <p:spPr>
          <a:xfrm>
            <a:off x="3422535" y="2649520"/>
            <a:ext cx="2658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Architecting and Building Microservices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CA202E-DC2C-4BAE-9D95-A7D8FD295C45}"/>
              </a:ext>
            </a:extLst>
          </p:cNvPr>
          <p:cNvSpPr txBox="1"/>
          <p:nvPr/>
        </p:nvSpPr>
        <p:spPr>
          <a:xfrm>
            <a:off x="3422534" y="3106720"/>
            <a:ext cx="265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Communication patterns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AF3845-4069-409A-941F-BD9FC4015F55}"/>
              </a:ext>
            </a:extLst>
          </p:cNvPr>
          <p:cNvSpPr txBox="1"/>
          <p:nvPr/>
        </p:nvSpPr>
        <p:spPr>
          <a:xfrm>
            <a:off x="3422535" y="3342694"/>
            <a:ext cx="2658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Securing and Delivering Microservices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58BF7B-A489-48E2-AE2D-D933CBEFF85B}"/>
              </a:ext>
            </a:extLst>
          </p:cNvPr>
          <p:cNvGrpSpPr/>
          <p:nvPr/>
        </p:nvGrpSpPr>
        <p:grpSpPr>
          <a:xfrm>
            <a:off x="3467967" y="4075122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5E4B294-9E22-4C0F-9E10-23CEC7225EB9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FB65073F-01A1-44E6-9774-5A084066426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001EB9F-9449-45CD-8024-E312A3911DEE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D7F36F-DAF5-41A8-9CFD-65FC654D554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Spring Cloud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7547E7A-6A3B-4F99-BC0E-6F82F895AAE9}"/>
              </a:ext>
            </a:extLst>
          </p:cNvPr>
          <p:cNvSpPr txBox="1"/>
          <p:nvPr/>
        </p:nvSpPr>
        <p:spPr>
          <a:xfrm>
            <a:off x="3437283" y="4448823"/>
            <a:ext cx="265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Cloud native applications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81D9B5-05EE-44C2-81B9-A59EF8888286}"/>
              </a:ext>
            </a:extLst>
          </p:cNvPr>
          <p:cNvSpPr txBox="1"/>
          <p:nvPr/>
        </p:nvSpPr>
        <p:spPr>
          <a:xfrm>
            <a:off x="3427451" y="4719210"/>
            <a:ext cx="2658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S</a:t>
            </a:r>
            <a:r>
              <a:rPr lang="en-IN" sz="1400" b="0" i="0" dirty="0">
                <a:effectLst/>
              </a:rPr>
              <a:t>ervice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D</a:t>
            </a:r>
            <a:r>
              <a:rPr lang="en-IN" sz="1400" b="0" i="0" dirty="0">
                <a:effectLst/>
              </a:rPr>
              <a:t>istributed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I</a:t>
            </a:r>
            <a:r>
              <a:rPr lang="en-IN" sz="1400" b="0" i="0" dirty="0">
                <a:effectLst/>
              </a:rPr>
              <a:t>ntelligent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C</a:t>
            </a:r>
            <a:r>
              <a:rPr lang="en-IN" sz="1400" b="0" i="0" dirty="0">
                <a:effectLst/>
              </a:rPr>
              <a:t>ircuit-breaking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C</a:t>
            </a:r>
            <a:r>
              <a:rPr lang="en-IN" sz="1400" b="0" i="0" dirty="0">
                <a:effectLst/>
              </a:rPr>
              <a:t>lient-side load balancing</a:t>
            </a:r>
            <a:endParaRPr lang="en-GB" sz="1400" kern="12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F02EB78-F044-42F3-AD66-8EBFEC2DE7A3}"/>
              </a:ext>
            </a:extLst>
          </p:cNvPr>
          <p:cNvGrpSpPr/>
          <p:nvPr/>
        </p:nvGrpSpPr>
        <p:grpSpPr>
          <a:xfrm>
            <a:off x="6186586" y="2133251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FA5366F-E751-4F34-A4C0-BB174A430B3E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79837A64-9581-4EA6-A1D3-84705DBA9B23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6BD510C-418E-44A7-8042-619B5D3F8FA8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0ADA3AB-0276-4C35-8D20-6BCFFCE41BE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Containers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AF15A27-84B0-4D82-A444-7351F1CD202E}"/>
              </a:ext>
            </a:extLst>
          </p:cNvPr>
          <p:cNvSpPr txBox="1"/>
          <p:nvPr/>
        </p:nvSpPr>
        <p:spPr>
          <a:xfrm>
            <a:off x="6101825" y="4709378"/>
            <a:ext cx="2550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MongoDB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Querying MongoDB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A54A84F-D485-4E61-9D31-CFA1057DE509}"/>
              </a:ext>
            </a:extLst>
          </p:cNvPr>
          <p:cNvGrpSpPr/>
          <p:nvPr/>
        </p:nvGrpSpPr>
        <p:grpSpPr>
          <a:xfrm>
            <a:off x="6137628" y="1660360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C81DA4F-5F38-4729-A80A-2A767742AA81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E0A9132-BCDC-42DB-9AD9-B15A11B3DD93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BackEnd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92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FCD5A-0B74-4A5F-9228-926A6AC6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Java Full Stack Course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3B82-D86C-4E8E-B224-F9840A782789}"/>
              </a:ext>
            </a:extLst>
          </p:cNvPr>
          <p:cNvSpPr/>
          <p:nvPr/>
        </p:nvSpPr>
        <p:spPr>
          <a:xfrm>
            <a:off x="198691" y="1541860"/>
            <a:ext cx="429189" cy="4593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844A-DCE8-4847-9C08-7B3056F292F0}"/>
              </a:ext>
            </a:extLst>
          </p:cNvPr>
          <p:cNvSpPr txBox="1"/>
          <p:nvPr/>
        </p:nvSpPr>
        <p:spPr>
          <a:xfrm rot="16200000">
            <a:off x="32574" y="3875298"/>
            <a:ext cx="76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13812-83D4-4FF0-BC7F-8ACF9DC5D620}"/>
              </a:ext>
            </a:extLst>
          </p:cNvPr>
          <p:cNvSpPr/>
          <p:nvPr/>
        </p:nvSpPr>
        <p:spPr>
          <a:xfrm>
            <a:off x="843907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DCBBD-571F-43D2-B308-2FF8F2166FD5}"/>
              </a:ext>
            </a:extLst>
          </p:cNvPr>
          <p:cNvSpPr/>
          <p:nvPr/>
        </p:nvSpPr>
        <p:spPr>
          <a:xfrm>
            <a:off x="3475804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9F7D8-C76E-4B23-AAE8-FC6A7FB03DF4}"/>
              </a:ext>
            </a:extLst>
          </p:cNvPr>
          <p:cNvSpPr/>
          <p:nvPr/>
        </p:nvSpPr>
        <p:spPr>
          <a:xfrm>
            <a:off x="6107700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09 &amp; Week 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8DA98B-F6DC-4202-87A3-80141890E37E}"/>
              </a:ext>
            </a:extLst>
          </p:cNvPr>
          <p:cNvCxnSpPr>
            <a:cxnSpLocks/>
          </p:cNvCxnSpPr>
          <p:nvPr/>
        </p:nvCxnSpPr>
        <p:spPr>
          <a:xfrm>
            <a:off x="3425807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6E7BF-E486-4E32-B870-375706CCC85B}"/>
              </a:ext>
            </a:extLst>
          </p:cNvPr>
          <p:cNvCxnSpPr>
            <a:cxnSpLocks/>
          </p:cNvCxnSpPr>
          <p:nvPr/>
        </p:nvCxnSpPr>
        <p:spPr>
          <a:xfrm>
            <a:off x="6058513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8287BEC-8E08-46A9-815B-4AC44F732203}"/>
              </a:ext>
            </a:extLst>
          </p:cNvPr>
          <p:cNvGrpSpPr/>
          <p:nvPr/>
        </p:nvGrpSpPr>
        <p:grpSpPr>
          <a:xfrm>
            <a:off x="3522247" y="1640696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E3480E-CB2A-4310-9397-EBEA25F53DA9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5FDFC1-92AF-45CB-B5F4-5A087186064E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SCM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28115DA-2146-46E0-8E80-0A593698191D}"/>
              </a:ext>
            </a:extLst>
          </p:cNvPr>
          <p:cNvGrpSpPr/>
          <p:nvPr/>
        </p:nvGrpSpPr>
        <p:grpSpPr>
          <a:xfrm>
            <a:off x="3522045" y="203492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F8DCA9-0C9C-4FE9-ACF4-C7A76C9FA5B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18934A97-C960-4BDF-8487-B4AF23AC22A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87E4DF0-3D76-4B9C-9191-97BF43CE702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8BE4A0-8D23-4C83-B4DC-87532D4911CA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 – version controlling</a:t>
              </a: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9D4BFE12-F589-4801-A9C1-DD6353BA7BC0}"/>
              </a:ext>
            </a:extLst>
          </p:cNvPr>
          <p:cNvSpPr txBox="1"/>
          <p:nvPr/>
        </p:nvSpPr>
        <p:spPr>
          <a:xfrm>
            <a:off x="3432367" y="2408630"/>
            <a:ext cx="2658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Concepts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the Status of Files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B0BB902-564D-4AAB-BC02-9E2788D83418}"/>
              </a:ext>
            </a:extLst>
          </p:cNvPr>
          <p:cNvSpPr txBox="1"/>
          <p:nvPr/>
        </p:nvSpPr>
        <p:spPr>
          <a:xfrm>
            <a:off x="743245" y="5191159"/>
            <a:ext cx="25505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AWS concepts</a:t>
            </a:r>
          </a:p>
          <a:p>
            <a:pPr marL="342900" indent="-342900" algn="l" defTabSz="1038977" rtl="0" eaLnBrk="1" latinLnBrk="0" hangingPunct="1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Security &amp; IAM</a:t>
            </a:r>
          </a:p>
          <a:p>
            <a:pPr marL="342900" indent="-342900" algn="l" defTabSz="1038977" rtl="0" eaLnBrk="1" latinLnBrk="0" hangingPunct="1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Services</a:t>
            </a:r>
          </a:p>
          <a:p>
            <a:pPr marL="342900" indent="-342900" algn="l" defTabSz="1038977" rtl="0" eaLnBrk="1" latinLnBrk="0" hangingPunct="1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Elasticity &amp; Management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kern="1200" dirty="0">
              <a:effectLst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5B64E44-4B12-44C3-BC42-9505FB2390FB}"/>
              </a:ext>
            </a:extLst>
          </p:cNvPr>
          <p:cNvGrpSpPr/>
          <p:nvPr/>
        </p:nvGrpSpPr>
        <p:grpSpPr>
          <a:xfrm>
            <a:off x="6157293" y="1635779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D73E5DDF-6DBD-409B-85D9-D8D4AEEA6F6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5332EB-82DA-4F6A-B55D-40BFCA6C9696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Project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7BD8FA56-B464-44BF-9398-11514BBD2F0B}"/>
              </a:ext>
            </a:extLst>
          </p:cNvPr>
          <p:cNvSpPr txBox="1"/>
          <p:nvPr/>
        </p:nvSpPr>
        <p:spPr>
          <a:xfrm>
            <a:off x="6111658" y="2152991"/>
            <a:ext cx="2550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 scope and creating user stories.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the High Level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with JUNIT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2C80C8D-126C-428F-B5D4-04E95626347F}"/>
              </a:ext>
            </a:extLst>
          </p:cNvPr>
          <p:cNvGrpSpPr/>
          <p:nvPr/>
        </p:nvGrpSpPr>
        <p:grpSpPr>
          <a:xfrm>
            <a:off x="838042" y="1681140"/>
            <a:ext cx="2422689" cy="283115"/>
            <a:chOff x="1256345" y="810394"/>
            <a:chExt cx="2422689" cy="2831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1EE50E3B-505F-4DCB-85AA-BA2386636BF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DevOps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503BF8-8468-4A42-9CE7-09824840D191}"/>
                </a:ext>
              </a:extLst>
            </p:cNvPr>
            <p:cNvSpPr/>
            <p:nvPr/>
          </p:nvSpPr>
          <p:spPr>
            <a:xfrm>
              <a:off x="1480505" y="822528"/>
              <a:ext cx="2084122" cy="2616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218C51C-D6D2-4CAE-8939-D5185119DF28}"/>
              </a:ext>
            </a:extLst>
          </p:cNvPr>
          <p:cNvGrpSpPr/>
          <p:nvPr/>
        </p:nvGrpSpPr>
        <p:grpSpPr>
          <a:xfrm>
            <a:off x="867336" y="2152915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64293F0-8CDE-441E-9F2B-E4DE99F0FFC5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EEBEDAC9-773E-4698-B31D-6C3CCCFA686C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E81BDF2-99B8-470F-A820-6C027BE7900E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831F524-DF7F-4174-B995-2A990E5650BD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DevOps Practice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58BF7B-A489-48E2-AE2D-D933CBEFF85B}"/>
              </a:ext>
            </a:extLst>
          </p:cNvPr>
          <p:cNvGrpSpPr/>
          <p:nvPr/>
        </p:nvGrpSpPr>
        <p:grpSpPr>
          <a:xfrm>
            <a:off x="3467967" y="3691664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5E4B294-9E22-4C0F-9E10-23CEC7225EB9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FB65073F-01A1-44E6-9774-5A084066426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001EB9F-9449-45CD-8024-E312A3911DEE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D7F36F-DAF5-41A8-9CFD-65FC654D554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SonarQube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4093CA6-284E-433A-B7C9-8F6F0409B23B}"/>
              </a:ext>
            </a:extLst>
          </p:cNvPr>
          <p:cNvGrpSpPr/>
          <p:nvPr/>
        </p:nvGrpSpPr>
        <p:grpSpPr>
          <a:xfrm>
            <a:off x="857504" y="2570786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79EC0AA-C32E-4D78-83E0-25CA545595C0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A38BE409-917C-4204-B935-86C5ADA29618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8A25A0F-2516-4873-99E6-AAD58138415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78E4F78-D0E0-4938-9BCF-946793DA7E46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CI/CD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8D890E-B041-4408-AD52-2C03A51BC5E0}"/>
              </a:ext>
            </a:extLst>
          </p:cNvPr>
          <p:cNvGrpSpPr/>
          <p:nvPr/>
        </p:nvGrpSpPr>
        <p:grpSpPr>
          <a:xfrm>
            <a:off x="832923" y="297390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EF4F8DB-C1EE-4714-91BF-8EF930EDFCA7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2384FE35-4922-4478-8661-F3775AA1A62E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D5E8C1B-CBDF-47D9-8CCF-9411B4FE9C97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B765B0-D707-4E9F-9D38-6FB2EB8AA65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Continuous Monitoring 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C77BD86-ACCA-44CB-97D4-995A2B8B34B4}"/>
              </a:ext>
            </a:extLst>
          </p:cNvPr>
          <p:cNvSpPr/>
          <p:nvPr/>
        </p:nvSpPr>
        <p:spPr>
          <a:xfrm>
            <a:off x="828210" y="3470611"/>
            <a:ext cx="2422689" cy="283115"/>
          </a:xfrm>
          <a:prstGeom prst="roundRect">
            <a:avLst>
              <a:gd name="adj" fmla="val 8203"/>
            </a:avLst>
          </a:prstGeom>
          <a:solidFill>
            <a:srgbClr val="BED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4A20041-571B-4957-B649-8C9434F0A0C8}"/>
              </a:ext>
            </a:extLst>
          </p:cNvPr>
          <p:cNvGrpSpPr/>
          <p:nvPr/>
        </p:nvGrpSpPr>
        <p:grpSpPr>
          <a:xfrm>
            <a:off x="798510" y="3883392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33EA23-5CD1-4B0F-A05B-33801C72EB75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BA9093B-D7CC-41A4-8409-C2B0403DDF1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CF34C67-20EC-4B5B-8589-2C97E2E1C348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718609C-F723-4E88-A472-C3342F0549FA}"/>
                </a:ext>
              </a:extLst>
            </p:cNvPr>
            <p:cNvSpPr/>
            <p:nvPr/>
          </p:nvSpPr>
          <p:spPr>
            <a:xfrm>
              <a:off x="1598492" y="865006"/>
              <a:ext cx="1941865" cy="17665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computing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91226D-6372-440A-8473-6F6F1DC30429}"/>
              </a:ext>
            </a:extLst>
          </p:cNvPr>
          <p:cNvGrpSpPr/>
          <p:nvPr/>
        </p:nvGrpSpPr>
        <p:grpSpPr>
          <a:xfrm>
            <a:off x="759181" y="4802708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8DE71EE-218C-4AE4-9E2A-9427D82191CF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FF83BEF7-47E1-4D86-9FB5-D3FE9C92F12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7EDC504-4102-472D-91F4-24A28F1EABD7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6A9A5D-266C-4967-8C0D-419F422AA4F8}"/>
                </a:ext>
              </a:extLst>
            </p:cNvPr>
            <p:cNvSpPr/>
            <p:nvPr/>
          </p:nvSpPr>
          <p:spPr>
            <a:xfrm>
              <a:off x="1598492" y="865006"/>
              <a:ext cx="1941865" cy="17665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AWS 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7DDC311-8D4C-43A0-AFF4-186EB76A2146}"/>
              </a:ext>
            </a:extLst>
          </p:cNvPr>
          <p:cNvSpPr txBox="1"/>
          <p:nvPr/>
        </p:nvSpPr>
        <p:spPr>
          <a:xfrm>
            <a:off x="737419" y="4202978"/>
            <a:ext cx="207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1038977" rtl="0" eaLnBrk="1" latinLnBrk="0" hangingPunct="1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the Cloud Technology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98E630-4002-4E8D-8026-4D8F638365C8}"/>
              </a:ext>
            </a:extLst>
          </p:cNvPr>
          <p:cNvGrpSpPr/>
          <p:nvPr/>
        </p:nvGrpSpPr>
        <p:grpSpPr>
          <a:xfrm>
            <a:off x="6147461" y="3970941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EC02C9CE-652F-40B4-A665-FC14DA3CA68C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8DECEB0-7D6F-473A-AD93-0E76104E8409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Final Assessment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92A75F5-A927-4AB9-9D9E-401F3615E06E}"/>
              </a:ext>
            </a:extLst>
          </p:cNvPr>
          <p:cNvSpPr txBox="1"/>
          <p:nvPr/>
        </p:nvSpPr>
        <p:spPr>
          <a:xfrm>
            <a:off x="3422535" y="4080114"/>
            <a:ext cx="2658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What is software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What is SonarQube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Features of SonarQube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How to Install and Configure SonarQube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6076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92443"/>
          </a:xfrm>
        </p:spPr>
        <p:txBody>
          <a:bodyPr/>
          <a:lstStyle/>
          <a:p>
            <a:r>
              <a:rPr lang="en-US" sz="3200"/>
              <a:t>Curriculum Details - </a:t>
            </a:r>
            <a:r>
              <a:rPr lang="en-US" sz="3200" err="1"/>
              <a:t>.Net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94152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FCD5A-0B74-4A5F-9228-926A6AC6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.NET Full Stack Course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3B82-D86C-4E8E-B224-F9840A782789}"/>
              </a:ext>
            </a:extLst>
          </p:cNvPr>
          <p:cNvSpPr/>
          <p:nvPr/>
        </p:nvSpPr>
        <p:spPr>
          <a:xfrm>
            <a:off x="198691" y="1541860"/>
            <a:ext cx="429189" cy="4593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844A-DCE8-4847-9C08-7B3056F292F0}"/>
              </a:ext>
            </a:extLst>
          </p:cNvPr>
          <p:cNvSpPr txBox="1"/>
          <p:nvPr/>
        </p:nvSpPr>
        <p:spPr>
          <a:xfrm rot="16200000">
            <a:off x="32574" y="3875298"/>
            <a:ext cx="76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13812-83D4-4FF0-BC7F-8ACF9DC5D620}"/>
              </a:ext>
            </a:extLst>
          </p:cNvPr>
          <p:cNvSpPr/>
          <p:nvPr/>
        </p:nvSpPr>
        <p:spPr>
          <a:xfrm>
            <a:off x="843907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DCBBD-571F-43D2-B308-2FF8F2166FD5}"/>
              </a:ext>
            </a:extLst>
          </p:cNvPr>
          <p:cNvSpPr/>
          <p:nvPr/>
        </p:nvSpPr>
        <p:spPr>
          <a:xfrm>
            <a:off x="3475804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9F7D8-C76E-4B23-AAE8-FC6A7FB03DF4}"/>
              </a:ext>
            </a:extLst>
          </p:cNvPr>
          <p:cNvSpPr/>
          <p:nvPr/>
        </p:nvSpPr>
        <p:spPr>
          <a:xfrm>
            <a:off x="6107700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8DA98B-F6DC-4202-87A3-80141890E37E}"/>
              </a:ext>
            </a:extLst>
          </p:cNvPr>
          <p:cNvCxnSpPr>
            <a:cxnSpLocks/>
          </p:cNvCxnSpPr>
          <p:nvPr/>
        </p:nvCxnSpPr>
        <p:spPr>
          <a:xfrm>
            <a:off x="3425807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6E7BF-E486-4E32-B870-375706CCC85B}"/>
              </a:ext>
            </a:extLst>
          </p:cNvPr>
          <p:cNvCxnSpPr>
            <a:cxnSpLocks/>
          </p:cNvCxnSpPr>
          <p:nvPr/>
        </p:nvCxnSpPr>
        <p:spPr>
          <a:xfrm>
            <a:off x="6058513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E5E8B5-A761-4BF8-9CE0-22DE2E5AA7D6}"/>
              </a:ext>
            </a:extLst>
          </p:cNvPr>
          <p:cNvGrpSpPr/>
          <p:nvPr/>
        </p:nvGrpSpPr>
        <p:grpSpPr>
          <a:xfrm>
            <a:off x="897304" y="1631470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CB0CB2A-7C8C-4042-A332-F01181C9F204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98B46-A916-44C0-BD53-7AA4CC211B47}"/>
                </a:ext>
              </a:extLst>
            </p:cNvPr>
            <p:cNvSpPr/>
            <p:nvPr/>
          </p:nvSpPr>
          <p:spPr>
            <a:xfrm>
              <a:off x="1598492" y="799445"/>
              <a:ext cx="1941865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User Interface</a:t>
              </a:r>
              <a:r>
                <a:rPr lang="en-I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43CB2-A85A-4232-89E5-C40D459334DB}"/>
              </a:ext>
            </a:extLst>
          </p:cNvPr>
          <p:cNvGrpSpPr/>
          <p:nvPr/>
        </p:nvGrpSpPr>
        <p:grpSpPr>
          <a:xfrm>
            <a:off x="897304" y="1994839"/>
            <a:ext cx="2494825" cy="307777"/>
            <a:chOff x="1256345" y="799445"/>
            <a:chExt cx="2494825" cy="307777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07B9C2-EB97-46C0-A61F-C5AB2A9CE1D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F738E9D-6FE9-4F41-8FC1-1F91E47A40D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E8A7-D4F1-41B5-AF2B-2DD73309B30D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8B34CC-79A6-424D-8784-C5B0FB2CC71C}"/>
                </a:ext>
              </a:extLst>
            </p:cNvPr>
            <p:cNvSpPr/>
            <p:nvPr/>
          </p:nvSpPr>
          <p:spPr>
            <a:xfrm>
              <a:off x="1568995" y="799445"/>
              <a:ext cx="2182175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HTML, CSS and JavaScript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C986FA-EF6E-48DB-927A-13B864A371AA}"/>
              </a:ext>
            </a:extLst>
          </p:cNvPr>
          <p:cNvGrpSpPr/>
          <p:nvPr/>
        </p:nvGrpSpPr>
        <p:grpSpPr>
          <a:xfrm>
            <a:off x="887001" y="2393806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571373-2877-4A2D-B2C2-7C2A4EE54824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E6895A81-4BB2-41A7-B69A-9CD833C5D914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C2CD1C1-7021-4D0E-844D-8CCF0E02D5D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C2F8AE-481E-495D-8846-5836A2D2B646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Bootstrap 4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E1D7C87-D38B-4647-A61C-E15A6BF334CC}"/>
              </a:ext>
            </a:extLst>
          </p:cNvPr>
          <p:cNvSpPr txBox="1"/>
          <p:nvPr/>
        </p:nvSpPr>
        <p:spPr>
          <a:xfrm>
            <a:off x="856316" y="2723262"/>
            <a:ext cx="2550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Introduction to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Bootstrap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Bootstrap Layout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Bootstrap JavaScript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Customizing Bootstrap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Practical examples built with Bootstrap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28115DA-2146-46E0-8E80-0A593698191D}"/>
              </a:ext>
            </a:extLst>
          </p:cNvPr>
          <p:cNvGrpSpPr/>
          <p:nvPr/>
        </p:nvGrpSpPr>
        <p:grpSpPr>
          <a:xfrm>
            <a:off x="3522045" y="203492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F8DCA9-0C9C-4FE9-ACF4-C7A76C9FA5B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18934A97-C960-4BDF-8487-B4AF23AC22A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87E4DF0-3D76-4B9C-9191-97BF43CE702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8BE4A0-8D23-4C83-B4DC-87532D4911CA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Angular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9D4BFE12-F589-4801-A9C1-DD6353BA7BC0}"/>
              </a:ext>
            </a:extLst>
          </p:cNvPr>
          <p:cNvSpPr txBox="1"/>
          <p:nvPr/>
        </p:nvSpPr>
        <p:spPr>
          <a:xfrm>
            <a:off x="3476612" y="2408630"/>
            <a:ext cx="255056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TypeScript &amp; ES6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Components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Data &amp; Event Binding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Attribute Directives</a:t>
            </a:r>
            <a:endParaRPr lang="en-US" sz="1400" kern="1200" dirty="0"/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/>
              <a:t>Structural Directives</a:t>
            </a:r>
            <a:endParaRPr lang="en-US" sz="1400" kern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Template Driven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Reactive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Angular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>
                <a:effectLst/>
              </a:rPr>
              <a:t>Services &amp; Dependencies Injections</a:t>
            </a:r>
          </a:p>
          <a:p>
            <a:pPr marL="342900" marR="0" lvl="0" indent="-342900" algn="l" defTabSz="10389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1200" dirty="0">
                <a:effectLst/>
              </a:rPr>
              <a:t>Advanced Topics like Angular Patterns</a:t>
            </a:r>
            <a:endParaRPr lang="en-US" sz="1400" kern="12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kern="1200" dirty="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37628C1-75BD-4165-87A9-95C628057023}"/>
              </a:ext>
            </a:extLst>
          </p:cNvPr>
          <p:cNvGrpSpPr/>
          <p:nvPr/>
        </p:nvGrpSpPr>
        <p:grpSpPr>
          <a:xfrm>
            <a:off x="862622" y="4777186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3BDC71B-402B-4BAC-8812-A84DF3E29ABC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884981F-BC5D-4D14-9FD9-6F7AFB9C563B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FrontEnd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993CD2-1C93-46A6-8B39-210C4262C99D}"/>
              </a:ext>
            </a:extLst>
          </p:cNvPr>
          <p:cNvGrpSpPr/>
          <p:nvPr/>
        </p:nvGrpSpPr>
        <p:grpSpPr>
          <a:xfrm>
            <a:off x="862420" y="517141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4399185-17E0-4EE6-BDD7-C4864BC3316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BDFE51FF-7FE7-41AD-B5FC-D2D0270908F5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AD85770-EC5C-4964-A389-4EAB02D79443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14B44AF-5775-4D2E-B885-1DC0C6F7EFDC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Angular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B0BB902-564D-4AAB-BC02-9E2788D83418}"/>
              </a:ext>
            </a:extLst>
          </p:cNvPr>
          <p:cNvSpPr txBox="1"/>
          <p:nvPr/>
        </p:nvSpPr>
        <p:spPr>
          <a:xfrm>
            <a:off x="861232" y="5530372"/>
            <a:ext cx="2550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Angular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Development Setup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5B64E44-4B12-44C3-BC42-9505FB2390FB}"/>
              </a:ext>
            </a:extLst>
          </p:cNvPr>
          <p:cNvGrpSpPr/>
          <p:nvPr/>
        </p:nvGrpSpPr>
        <p:grpSpPr>
          <a:xfrm>
            <a:off x="6157293" y="1635779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D73E5DDF-6DBD-409B-85D9-D8D4AEEA6F6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5332EB-82DA-4F6A-B55D-40BFCA6C9696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Architecture/Designing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953F36A-9ABC-4ABE-B98C-246CA4104CF5}"/>
              </a:ext>
            </a:extLst>
          </p:cNvPr>
          <p:cNvGrpSpPr/>
          <p:nvPr/>
        </p:nvGrpSpPr>
        <p:grpSpPr>
          <a:xfrm>
            <a:off x="6157091" y="2030012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F3262D9-4E26-4A07-9078-0D506D4A99A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42250FFC-A81D-416A-9257-13D86434268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84904E5-97DC-4D96-80C6-FF87C9C22D5B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E01FA68-226B-4910-BB2B-6CA9DCA8583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 Pattern Overview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2C80C8D-126C-428F-B5D4-04E95626347F}"/>
              </a:ext>
            </a:extLst>
          </p:cNvPr>
          <p:cNvGrpSpPr/>
          <p:nvPr/>
        </p:nvGrpSpPr>
        <p:grpSpPr>
          <a:xfrm>
            <a:off x="6147461" y="3410502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1EE50E3B-505F-4DCB-85AA-BA2386636BF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503BF8-8468-4A42-9CE7-09824840D191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BackEnd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218C51C-D6D2-4CAE-8939-D5185119DF28}"/>
              </a:ext>
            </a:extLst>
          </p:cNvPr>
          <p:cNvGrpSpPr/>
          <p:nvPr/>
        </p:nvGrpSpPr>
        <p:grpSpPr>
          <a:xfrm>
            <a:off x="6147259" y="3804735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64293F0-8CDE-441E-9F2B-E4DE99F0FFC5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EEBEDAC9-773E-4698-B31D-6C3CCCFA686C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E81BDF2-99B8-470F-A820-6C027BE7900E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831F524-DF7F-4174-B995-2A990E5650BD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RESTful Web Services</a:t>
              </a: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6514D018-97F1-4307-88BB-A8F840BD020B}"/>
              </a:ext>
            </a:extLst>
          </p:cNvPr>
          <p:cNvSpPr txBox="1"/>
          <p:nvPr/>
        </p:nvSpPr>
        <p:spPr>
          <a:xfrm>
            <a:off x="6175568" y="4163688"/>
            <a:ext cx="2550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Node.js</a:t>
            </a:r>
            <a:endParaRPr lang="en-GB" sz="1400" kern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31B201C-65D4-4EC7-A1C8-41133447BF49}"/>
              </a:ext>
            </a:extLst>
          </p:cNvPr>
          <p:cNvSpPr txBox="1"/>
          <p:nvPr/>
        </p:nvSpPr>
        <p:spPr>
          <a:xfrm>
            <a:off x="6165735" y="4389828"/>
            <a:ext cx="2550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Express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068A7F4-B260-43C1-8B1E-A069EA18CB47}"/>
              </a:ext>
            </a:extLst>
          </p:cNvPr>
          <p:cNvGrpSpPr/>
          <p:nvPr/>
        </p:nvGrpSpPr>
        <p:grpSpPr>
          <a:xfrm>
            <a:off x="6137426" y="4812542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DFA671C-DE9A-4FAE-8C50-FF00DF09203D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D8ADDD6C-0C02-4A1C-8CA5-B8BA4B295B53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76CAE31F-DAEE-48AC-8BEE-08406387B828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DB16E9A-AE5A-44AF-9F57-F9651A37CC58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ASP.NET</a:t>
              </a: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DF99BA96-EC44-4D9D-8EAC-29F846F93BD5}"/>
              </a:ext>
            </a:extLst>
          </p:cNvPr>
          <p:cNvSpPr txBox="1"/>
          <p:nvPr/>
        </p:nvSpPr>
        <p:spPr>
          <a:xfrm>
            <a:off x="6131323" y="5210822"/>
            <a:ext cx="2550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ASP.NET core in .NET 5.0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3152604-35E0-4E93-B1DF-DFAF431DF61C}"/>
              </a:ext>
            </a:extLst>
          </p:cNvPr>
          <p:cNvGrpSpPr/>
          <p:nvPr/>
        </p:nvGrpSpPr>
        <p:grpSpPr>
          <a:xfrm>
            <a:off x="3522248" y="1640695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AA025C23-3342-4CBE-B2DB-FA74317B7EC0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B046AF3-4E8A-4A26-A096-C3FAA1AE5AB1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FrontEnd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A8EC081-F4FF-46E2-8ED6-6EE0AC420F6C}"/>
              </a:ext>
            </a:extLst>
          </p:cNvPr>
          <p:cNvSpPr txBox="1"/>
          <p:nvPr/>
        </p:nvSpPr>
        <p:spPr>
          <a:xfrm>
            <a:off x="6185400" y="2388963"/>
            <a:ext cx="25505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Factory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92311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FCD5A-0B74-4A5F-9228-926A6AC6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.NET Full Stack Course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D3B82-D86C-4E8E-B224-F9840A782789}"/>
              </a:ext>
            </a:extLst>
          </p:cNvPr>
          <p:cNvSpPr/>
          <p:nvPr/>
        </p:nvSpPr>
        <p:spPr>
          <a:xfrm>
            <a:off x="198691" y="1541860"/>
            <a:ext cx="429189" cy="4593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844A-DCE8-4847-9C08-7B3056F292F0}"/>
              </a:ext>
            </a:extLst>
          </p:cNvPr>
          <p:cNvSpPr txBox="1"/>
          <p:nvPr/>
        </p:nvSpPr>
        <p:spPr>
          <a:xfrm rot="16200000">
            <a:off x="32574" y="3875298"/>
            <a:ext cx="76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13812-83D4-4FF0-BC7F-8ACF9DC5D620}"/>
              </a:ext>
            </a:extLst>
          </p:cNvPr>
          <p:cNvSpPr/>
          <p:nvPr/>
        </p:nvSpPr>
        <p:spPr>
          <a:xfrm>
            <a:off x="843907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DCBBD-571F-43D2-B308-2FF8F2166FD5}"/>
              </a:ext>
            </a:extLst>
          </p:cNvPr>
          <p:cNvSpPr/>
          <p:nvPr/>
        </p:nvSpPr>
        <p:spPr>
          <a:xfrm>
            <a:off x="3475804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9F7D8-C76E-4B23-AAE8-FC6A7FB03DF4}"/>
              </a:ext>
            </a:extLst>
          </p:cNvPr>
          <p:cNvSpPr/>
          <p:nvPr/>
        </p:nvSpPr>
        <p:spPr>
          <a:xfrm>
            <a:off x="6107700" y="1208137"/>
            <a:ext cx="2539642" cy="333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Week 06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8DA98B-F6DC-4202-87A3-80141890E37E}"/>
              </a:ext>
            </a:extLst>
          </p:cNvPr>
          <p:cNvCxnSpPr>
            <a:cxnSpLocks/>
          </p:cNvCxnSpPr>
          <p:nvPr/>
        </p:nvCxnSpPr>
        <p:spPr>
          <a:xfrm>
            <a:off x="3425807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6E7BF-E486-4E32-B870-375706CCC85B}"/>
              </a:ext>
            </a:extLst>
          </p:cNvPr>
          <p:cNvCxnSpPr>
            <a:cxnSpLocks/>
          </p:cNvCxnSpPr>
          <p:nvPr/>
        </p:nvCxnSpPr>
        <p:spPr>
          <a:xfrm>
            <a:off x="6058513" y="1208137"/>
            <a:ext cx="0" cy="49566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E5E8B5-A761-4BF8-9CE0-22DE2E5AA7D6}"/>
              </a:ext>
            </a:extLst>
          </p:cNvPr>
          <p:cNvGrpSpPr/>
          <p:nvPr/>
        </p:nvGrpSpPr>
        <p:grpSpPr>
          <a:xfrm>
            <a:off x="897304" y="1642419"/>
            <a:ext cx="2422689" cy="283115"/>
            <a:chOff x="1256345" y="810394"/>
            <a:chExt cx="2422689" cy="2831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CB0CB2A-7C8C-4042-A332-F01181C9F204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98B46-A916-44C0-BD53-7AA4CC211B47}"/>
                </a:ext>
              </a:extLst>
            </p:cNvPr>
            <p:cNvSpPr/>
            <p:nvPr/>
          </p:nvSpPr>
          <p:spPr>
            <a:xfrm>
              <a:off x="1598492" y="822528"/>
              <a:ext cx="1941865" cy="2616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43CB2-A85A-4232-89E5-C40D459334DB}"/>
              </a:ext>
            </a:extLst>
          </p:cNvPr>
          <p:cNvGrpSpPr/>
          <p:nvPr/>
        </p:nvGrpSpPr>
        <p:grpSpPr>
          <a:xfrm>
            <a:off x="897304" y="1994839"/>
            <a:ext cx="2494825" cy="307777"/>
            <a:chOff x="1256345" y="799445"/>
            <a:chExt cx="2494825" cy="307777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07B9C2-EB97-46C0-A61F-C5AB2A9CE1D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F738E9D-6FE9-4F41-8FC1-1F91E47A40D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E8A7-D4F1-41B5-AF2B-2DD73309B30D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8B34CC-79A6-424D-8784-C5B0FB2CC71C}"/>
                </a:ext>
              </a:extLst>
            </p:cNvPr>
            <p:cNvSpPr/>
            <p:nvPr/>
          </p:nvSpPr>
          <p:spPr>
            <a:xfrm>
              <a:off x="1568995" y="799445"/>
              <a:ext cx="2182175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ASP.NET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E1D7C87-D38B-4647-A61C-E15A6BF334CC}"/>
              </a:ext>
            </a:extLst>
          </p:cNvPr>
          <p:cNvSpPr txBox="1"/>
          <p:nvPr/>
        </p:nvSpPr>
        <p:spPr>
          <a:xfrm>
            <a:off x="856316" y="2369300"/>
            <a:ext cx="25505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MVC Framework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Controllers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Views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Models &amp; Data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Security and Validations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Entity Framework Core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Routing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Module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Unit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Bundling and Minification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kern="1200" dirty="0">
                <a:effectLst/>
              </a:rPr>
              <a:t>Deployments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8287BEC-8E08-46A9-815B-4AC44F732203}"/>
              </a:ext>
            </a:extLst>
          </p:cNvPr>
          <p:cNvGrpSpPr/>
          <p:nvPr/>
        </p:nvGrpSpPr>
        <p:grpSpPr>
          <a:xfrm>
            <a:off x="3522247" y="1640696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E3480E-CB2A-4310-9397-EBEA25F53DA9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5FDFC1-92AF-45CB-B5F4-5A087186064E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BackEnd</a:t>
              </a:r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 Technologies</a:t>
              </a:r>
              <a:r>
                <a:rPr lang="en-IN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28115DA-2146-46E0-8E80-0A593698191D}"/>
              </a:ext>
            </a:extLst>
          </p:cNvPr>
          <p:cNvGrpSpPr/>
          <p:nvPr/>
        </p:nvGrpSpPr>
        <p:grpSpPr>
          <a:xfrm>
            <a:off x="3522045" y="2034929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F8DCA9-0C9C-4FE9-ACF4-C7A76C9FA5B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18934A97-C960-4BDF-8487-B4AF23AC22A1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87E4DF0-3D76-4B9C-9191-97BF43CE702A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8BE4A0-8D23-4C83-B4DC-87532D4911CA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Microservices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9D4BFE12-F589-4801-A9C1-DD6353BA7BC0}"/>
              </a:ext>
            </a:extLst>
          </p:cNvPr>
          <p:cNvSpPr txBox="1"/>
          <p:nvPr/>
        </p:nvSpPr>
        <p:spPr>
          <a:xfrm>
            <a:off x="3432367" y="2408630"/>
            <a:ext cx="265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Introduction to Microservices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5B64E44-4B12-44C3-BC42-9505FB2390FB}"/>
              </a:ext>
            </a:extLst>
          </p:cNvPr>
          <p:cNvGrpSpPr/>
          <p:nvPr/>
        </p:nvGrpSpPr>
        <p:grpSpPr>
          <a:xfrm>
            <a:off x="6157292" y="1650528"/>
            <a:ext cx="2422689" cy="307777"/>
            <a:chOff x="1256345" y="799445"/>
            <a:chExt cx="2422689" cy="307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D73E5DDF-6DBD-409B-85D9-D8D4AEEA6F62}"/>
                </a:ext>
              </a:extLst>
            </p:cNvPr>
            <p:cNvSpPr/>
            <p:nvPr/>
          </p:nvSpPr>
          <p:spPr>
            <a:xfrm>
              <a:off x="1256345" y="810394"/>
              <a:ext cx="2422689" cy="283115"/>
            </a:xfrm>
            <a:prstGeom prst="roundRect">
              <a:avLst>
                <a:gd name="adj" fmla="val 8203"/>
              </a:avLst>
            </a:prstGeom>
            <a:solidFill>
              <a:srgbClr val="BED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5332EB-82DA-4F6A-B55D-40BFCA6C9696}"/>
                </a:ext>
              </a:extLst>
            </p:cNvPr>
            <p:cNvSpPr/>
            <p:nvPr/>
          </p:nvSpPr>
          <p:spPr>
            <a:xfrm>
              <a:off x="1480505" y="799445"/>
              <a:ext cx="2084122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IN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Open Sans" panose="020B0606030504020204" pitchFamily="34" charset="0"/>
                  <a:cs typeface="Open Sans" panose="020B0606030504020204" pitchFamily="34" charset="0"/>
                </a:rPr>
                <a:t>Database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953F36A-9ABC-4ABE-B98C-246CA4104CF5}"/>
              </a:ext>
            </a:extLst>
          </p:cNvPr>
          <p:cNvGrpSpPr/>
          <p:nvPr/>
        </p:nvGrpSpPr>
        <p:grpSpPr>
          <a:xfrm>
            <a:off x="6157090" y="2044761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F3262D9-4E26-4A07-9078-0D506D4A99AC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42250FFC-A81D-416A-9257-13D86434268A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84904E5-97DC-4D96-80C6-FF87C9C22D5B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E01FA68-226B-4910-BB2B-6CA9DCA8583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MYSQL- RDBMS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7BD8FA56-B464-44BF-9398-11514BBD2F0B}"/>
              </a:ext>
            </a:extLst>
          </p:cNvPr>
          <p:cNvSpPr txBox="1"/>
          <p:nvPr/>
        </p:nvSpPr>
        <p:spPr>
          <a:xfrm>
            <a:off x="6111657" y="2403713"/>
            <a:ext cx="25505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MySQL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Query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Performance Tuning</a:t>
            </a:r>
            <a:endParaRPr lang="en-GB" sz="14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230606F-AD34-4F15-B982-1E201A6241F5}"/>
              </a:ext>
            </a:extLst>
          </p:cNvPr>
          <p:cNvGrpSpPr/>
          <p:nvPr/>
        </p:nvGrpSpPr>
        <p:grpSpPr>
          <a:xfrm>
            <a:off x="6132509" y="3288541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5D0C07A-3874-432E-BCBB-01707A48AF13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0BF2C6AB-A4CF-4EF1-8513-5BF452D174EC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96897C2-0101-4E23-83F9-839C0026F667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5BC6E3-54BF-4B77-8406-1564F547CD4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MongoDB - NOSQL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06EE919C-44B9-44E8-A8E3-FA4100C0AB90}"/>
              </a:ext>
            </a:extLst>
          </p:cNvPr>
          <p:cNvSpPr/>
          <p:nvPr/>
        </p:nvSpPr>
        <p:spPr>
          <a:xfrm>
            <a:off x="1126111" y="1586618"/>
            <a:ext cx="2084122" cy="307777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lang="en-I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 Technologies</a:t>
            </a:r>
            <a:r>
              <a:rPr lang="en-I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7715D6-931C-4BD9-BD0B-EAFF1BEF723B}"/>
              </a:ext>
            </a:extLst>
          </p:cNvPr>
          <p:cNvSpPr txBox="1"/>
          <p:nvPr/>
        </p:nvSpPr>
        <p:spPr>
          <a:xfrm>
            <a:off x="3422535" y="2649520"/>
            <a:ext cx="2658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Architecting and Building Microservices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CA202E-DC2C-4BAE-9D95-A7D8FD295C45}"/>
              </a:ext>
            </a:extLst>
          </p:cNvPr>
          <p:cNvSpPr txBox="1"/>
          <p:nvPr/>
        </p:nvSpPr>
        <p:spPr>
          <a:xfrm>
            <a:off x="3422534" y="3106720"/>
            <a:ext cx="265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Communication patterns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F02EB78-F044-42F3-AD66-8EBFEC2DE7A3}"/>
              </a:ext>
            </a:extLst>
          </p:cNvPr>
          <p:cNvGrpSpPr/>
          <p:nvPr/>
        </p:nvGrpSpPr>
        <p:grpSpPr>
          <a:xfrm>
            <a:off x="3487632" y="3563845"/>
            <a:ext cx="2422689" cy="283115"/>
            <a:chOff x="1256345" y="810394"/>
            <a:chExt cx="2422689" cy="283115"/>
          </a:xfrm>
          <a:effectLst>
            <a:outerShdw dist="12700" dir="5400000" algn="t" rotWithShape="0">
              <a:prstClr val="black">
                <a:alpha val="12000"/>
              </a:prstClr>
            </a:outerShdw>
          </a:effectLst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FA5366F-E751-4F34-A4C0-BB174A430B3E}"/>
                </a:ext>
              </a:extLst>
            </p:cNvPr>
            <p:cNvGrpSpPr/>
            <p:nvPr/>
          </p:nvGrpSpPr>
          <p:grpSpPr>
            <a:xfrm>
              <a:off x="1256345" y="810394"/>
              <a:ext cx="2422689" cy="283115"/>
              <a:chOff x="1256345" y="810394"/>
              <a:chExt cx="2422689" cy="28311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79837A64-9581-4EA6-A1D3-84705DBA9B23}"/>
                  </a:ext>
                </a:extLst>
              </p:cNvPr>
              <p:cNvSpPr/>
              <p:nvPr/>
            </p:nvSpPr>
            <p:spPr>
              <a:xfrm>
                <a:off x="1256345" y="810394"/>
                <a:ext cx="2422689" cy="283115"/>
              </a:xfrm>
              <a:prstGeom prst="roundRect">
                <a:avLst>
                  <a:gd name="adj" fmla="val 820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6BD510C-418E-44A7-8042-619B5D3F8FA8}"/>
                  </a:ext>
                </a:extLst>
              </p:cNvPr>
              <p:cNvSpPr/>
              <p:nvPr/>
            </p:nvSpPr>
            <p:spPr>
              <a:xfrm>
                <a:off x="1277346" y="830127"/>
                <a:ext cx="244974" cy="2449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0ADA3AB-0276-4C35-8D20-6BCFFCE41BE5}"/>
                </a:ext>
              </a:extLst>
            </p:cNvPr>
            <p:cNvSpPr/>
            <p:nvPr/>
          </p:nvSpPr>
          <p:spPr>
            <a:xfrm>
              <a:off x="1598492" y="865519"/>
              <a:ext cx="1941865" cy="17562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Containers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AF15A27-84B0-4D82-A444-7351F1CD202E}"/>
              </a:ext>
            </a:extLst>
          </p:cNvPr>
          <p:cNvSpPr txBox="1"/>
          <p:nvPr/>
        </p:nvSpPr>
        <p:spPr>
          <a:xfrm>
            <a:off x="6101825" y="3765481"/>
            <a:ext cx="25505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MongoDB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Querying 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Using MongoDB from ASP.NET and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kern="1200" dirty="0"/>
              <a:t>MongoDB Charts</a:t>
            </a:r>
          </a:p>
        </p:txBody>
      </p:sp>
    </p:spTree>
    <p:extLst>
      <p:ext uri="{BB962C8B-B14F-4D97-AF65-F5344CB8AC3E}">
        <p14:creationId xmlns:p14="http://schemas.microsoft.com/office/powerpoint/2010/main" val="339702067"/>
      </p:ext>
    </p:extLst>
  </p:cSld>
  <p:clrMapOvr>
    <a:masterClrMapping/>
  </p:clrMapOvr>
</p:sld>
</file>

<file path=ppt/theme/theme1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&amp;T">
    <a:dk1>
      <a:srgbClr val="7C7C7C"/>
    </a:dk1>
    <a:lt1>
      <a:srgbClr val="FEFDFD"/>
    </a:lt1>
    <a:dk2>
      <a:srgbClr val="B2B2B2"/>
    </a:dk2>
    <a:lt2>
      <a:srgbClr val="FEFDFD"/>
    </a:lt2>
    <a:accent1>
      <a:srgbClr val="124079"/>
    </a:accent1>
    <a:accent2>
      <a:srgbClr val="7C7C7C"/>
    </a:accent2>
    <a:accent3>
      <a:srgbClr val="FCC320"/>
    </a:accent3>
    <a:accent4>
      <a:srgbClr val="20BDBE"/>
    </a:accent4>
    <a:accent5>
      <a:srgbClr val="706952"/>
    </a:accent5>
    <a:accent6>
      <a:srgbClr val="1AB26C"/>
    </a:accent6>
    <a:hlink>
      <a:srgbClr val="939598"/>
    </a:hlink>
    <a:folHlink>
      <a:srgbClr val="BBBD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CodeGym-OpthaIT Ice Breaker Template</Template>
  <TotalTime>344</TotalTime>
  <Words>955</Words>
  <Application>Microsoft Office PowerPoint</Application>
  <PresentationFormat>On-screen Show (4:3)</PresentationFormat>
  <Paragraphs>347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PS TT Commons Roman</vt:lpstr>
      <vt:lpstr>Segoe UI</vt:lpstr>
      <vt:lpstr>Symbol</vt:lpstr>
      <vt:lpstr>Wingdings</vt:lpstr>
      <vt:lpstr>1_L&amp;T Infotech</vt:lpstr>
      <vt:lpstr>Full Stack Training – JAVA and .NET</vt:lpstr>
      <vt:lpstr>LTI’s Full Stack Training</vt:lpstr>
      <vt:lpstr>Curriculum Details - Java</vt:lpstr>
      <vt:lpstr>Java Full Stack Course Details</vt:lpstr>
      <vt:lpstr>Java Full Stack Course Details</vt:lpstr>
      <vt:lpstr>Java Full Stack Course Details</vt:lpstr>
      <vt:lpstr>Curriculum Details - .Net</vt:lpstr>
      <vt:lpstr>.NET Full Stack Course Details</vt:lpstr>
      <vt:lpstr>.NET Full Stack Course Details</vt:lpstr>
      <vt:lpstr>.NET Full Stack Course Details</vt:lpstr>
      <vt:lpstr>Full Stack Course with React (Java and .NET)</vt:lpstr>
      <vt:lpstr>Boot Camp Dates</vt:lpstr>
      <vt:lpstr>Mentors</vt:lpstr>
      <vt:lpstr>Fullstack Mentors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 EA Curriculum</dc:title>
  <dc:creator>Kedar Deo</dc:creator>
  <dc:description>Problem statemetn for Singhania University.</dc:description>
  <cp:lastModifiedBy>Kamlesh Mali</cp:lastModifiedBy>
  <cp:revision>29</cp:revision>
  <dcterms:created xsi:type="dcterms:W3CDTF">2006-08-16T00:00:00Z</dcterms:created>
  <dcterms:modified xsi:type="dcterms:W3CDTF">2021-06-17T16:53:21Z</dcterms:modified>
</cp:coreProperties>
</file>