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8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ycdatascience.com/blog/r/hotel-bookings-data-analysis/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hyperlink" Target="https://rpubs.com/a3238619/1129296" TargetMode="External" /><Relationship Id="rId4" Type="http://schemas.openxmlformats.org/officeDocument/2006/relationships/hyperlink" Target="https://rstudio-pubs-static.s3.amazonaws.com/986519_fbca10798dbc44909327b2aec1419e0c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HOTEL BOOKINGS DEMAND: </a:t>
            </a:r>
            <a:r>
              <a:rPr lang="en-US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Data Insight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/>
                <a:ea typeface="ＭＳ Ｐゴシック"/>
              </a:rPr>
              <a:t>MLRP GLOB PROJECT-2</a:t>
            </a:r>
            <a:endParaRPr lang="en-IN" sz="4000" b="1">
              <a:solidFill>
                <a:schemeClr val="tx2"/>
              </a:solidFill>
              <a:latin typeface="Garamond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558" y="1971915"/>
            <a:ext cx="5781182" cy="25630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Domain: Machine Learning with R</a:t>
            </a:r>
            <a:endParaRPr lang="en-US" sz="2400" b="1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Category- Software</a:t>
            </a:r>
            <a:endParaRPr lang="en-US" sz="2400" b="1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Batch ID- 01</a:t>
            </a:r>
            <a:endParaRPr lang="en-US" sz="2400" b="1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Students' Names &amp; Roll Number  : </a:t>
            </a:r>
            <a:endParaRPr lang="en-US" sz="2000" b="1"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2BC8E-9B10-B7B2-D50F-4090FA5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E6F12-9FFC-0205-00B0-647CE507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66E6-2EFC-BBF8-37A5-5913DF62ECD7}"/>
              </a:ext>
            </a:extLst>
          </p:cNvPr>
          <p:cNvSpPr txBox="1"/>
          <p:nvPr/>
        </p:nvSpPr>
        <p:spPr>
          <a:xfrm>
            <a:off x="5949713" y="3969568"/>
            <a:ext cx="4713963" cy="1685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ＭＳ Ｐゴシック"/>
                <a:cs typeface="Arial"/>
              </a:rPr>
              <a:t>A. Sheershika(22241A3203)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ＭＳ Ｐゴシック"/>
                <a:cs typeface="Arial"/>
              </a:rPr>
              <a:t>H. K. Bhavana(22241A3216)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ＭＳ Ｐゴシック"/>
                <a:cs typeface="Arial"/>
              </a:rPr>
              <a:t>K. Meghana(22241A3223)</a:t>
            </a:r>
          </a:p>
        </p:txBody>
      </p:sp>
    </p:spTree>
    <p:extLst>
      <p:ext uri="{BB962C8B-B14F-4D97-AF65-F5344CB8AC3E}">
        <p14:creationId xmlns:p14="http://schemas.microsoft.com/office/powerpoint/2010/main" val="89522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63800" y="-18392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/>
                <a:ea typeface="ＭＳ Ｐゴシック"/>
                <a:cs typeface="Times New Roman"/>
              </a:rPr>
              <a:t>HOTEL BOOKINGS DEMAND:</a:t>
            </a:r>
            <a:r>
              <a:rPr lang="en-US" sz="3600">
                <a:latin typeface="Times New Roman"/>
                <a:ea typeface="ＭＳ Ｐゴシック"/>
                <a:cs typeface="Times New Roman"/>
              </a:rPr>
              <a:t> Data Insight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84927" y="1387254"/>
            <a:ext cx="11956472" cy="485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Times New Roman"/>
                <a:ea typeface="ＭＳ Ｐゴシック"/>
                <a:cs typeface="Arial"/>
              </a:rPr>
              <a:t>Proposed Solution</a:t>
            </a:r>
            <a:endParaRPr lang="en-US" sz="3200" u="sng" dirty="0">
              <a:solidFill>
                <a:schemeClr val="tx2"/>
              </a:solidFill>
              <a:latin typeface="Times New Roman"/>
              <a:ea typeface="ＭＳ Ｐゴシック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Calibri"/>
                <a:cs typeface="Calibri"/>
              </a:rPr>
              <a:t>The project analyzes hotel booking demand using a Kaggle dataset with over 119,000 entries. It focuses on </a:t>
            </a:r>
            <a:r>
              <a:rPr lang="en-US" sz="2800" dirty="0">
                <a:latin typeface="Calibri"/>
                <a:ea typeface="Calibri"/>
                <a:cs typeface="Calibri"/>
              </a:rPr>
              <a:t>gaining insights about the demand bookings between two hotels and create visuals to indicate these.</a:t>
            </a:r>
            <a:r>
              <a:rPr lang="en-US" sz="28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Calibri"/>
                <a:cs typeface="Calibri"/>
              </a:rPr>
              <a:t>Provides clarity on peak booking months, parking space needs, and customer demographics to aid in resource planning.</a:t>
            </a:r>
            <a:endParaRPr lang="en-US" sz="2800"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Calibri"/>
                <a:cs typeface="Calibri"/>
              </a:rPr>
              <a:t>Identifies cancellation trends and lead times to enhance customer retention strategies and improve forecasting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Calibri"/>
                <a:cs typeface="Calibri"/>
              </a:rPr>
              <a:t>Incorporates outlier detection and removal to ensure robust insights from refined datasets.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DA7AA-BC48-C8B0-6517-02FFA2E2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C70A5-147E-25F5-8192-1A176447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64028" y="1581153"/>
            <a:ext cx="933087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800" b="1" dirty="0">
                <a:latin typeface="Times New Roman"/>
                <a:ea typeface="ＭＳ Ｐゴシック"/>
                <a:cs typeface="Arial"/>
              </a:rPr>
              <a:t>Technologies used</a:t>
            </a:r>
            <a:endParaRPr lang="en-US" b="1" dirty="0">
              <a:latin typeface="Times New Roman"/>
              <a:ea typeface="ＭＳ Ｐゴシック"/>
              <a:cs typeface="Arial"/>
            </a:endParaRPr>
          </a:p>
          <a:p>
            <a:pPr algn="just"/>
            <a:r>
              <a:rPr lang="en-US" sz="2800" dirty="0">
                <a:latin typeface="Calibri"/>
                <a:ea typeface="Calibri"/>
                <a:cs typeface="Calibri"/>
              </a:rPr>
              <a:t>Programming Languages: R</a:t>
            </a:r>
            <a:endParaRPr lang="en-US" dirty="0"/>
          </a:p>
          <a:p>
            <a:pPr algn="just"/>
            <a:r>
              <a:rPr lang="en-US" sz="2800" dirty="0">
                <a:latin typeface="Calibri"/>
                <a:ea typeface="Calibri"/>
                <a:cs typeface="Calibri"/>
              </a:rPr>
              <a:t>Libraries/Frameworks: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dplyr</a:t>
            </a:r>
            <a:r>
              <a:rPr lang="en-US" sz="2800" dirty="0">
                <a:latin typeface="Calibri"/>
                <a:ea typeface="Calibri"/>
                <a:cs typeface="Calibri"/>
              </a:rPr>
              <a:t> , ggplot2,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tidyr</a:t>
            </a:r>
            <a:r>
              <a:rPr lang="en-US" sz="2800" dirty="0">
                <a:latin typeface="Calibri"/>
                <a:ea typeface="Calibri"/>
                <a:cs typeface="Calibri"/>
              </a:rPr>
              <a:t> , reshape2 </a:t>
            </a:r>
            <a:endParaRPr lang="en-US" dirty="0"/>
          </a:p>
          <a:p>
            <a:pPr algn="just"/>
            <a:r>
              <a:rPr lang="en-US" sz="2800" dirty="0">
                <a:latin typeface="Calibri"/>
                <a:ea typeface="Calibri"/>
                <a:cs typeface="Calibri"/>
              </a:rPr>
              <a:t>Tools: </a:t>
            </a:r>
            <a:r>
              <a:rPr lang="en-US" sz="2800">
                <a:latin typeface="Calibri"/>
                <a:ea typeface="Calibri"/>
                <a:cs typeface="Calibri"/>
              </a:rPr>
              <a:t>Kaggle, RStudio</a:t>
            </a:r>
            <a:endParaRPr lang="en-US"/>
          </a:p>
          <a:p>
            <a:pPr algn="just"/>
            <a:endParaRPr lang="en-US" sz="28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en-US" sz="2800" b="1" dirty="0">
                <a:latin typeface="Times New Roman"/>
                <a:ea typeface="ＭＳ Ｐゴシック"/>
                <a:cs typeface="Arial"/>
              </a:rPr>
              <a:t>Methodology and process for implementation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EFF42-A686-5BA3-C3F8-62CC7C87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6748D-FEFF-43B5-D0AA-2FA3C564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AB18D-C7C9-DBB8-B2E6-446E7FA1D22F}"/>
              </a:ext>
            </a:extLst>
          </p:cNvPr>
          <p:cNvSpPr/>
          <p:nvPr/>
        </p:nvSpPr>
        <p:spPr>
          <a:xfrm>
            <a:off x="876300" y="4863193"/>
            <a:ext cx="103686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Import Kaggle dataset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8F697-0D64-4798-360E-7F77D06815DD}"/>
              </a:ext>
            </a:extLst>
          </p:cNvPr>
          <p:cNvSpPr/>
          <p:nvPr/>
        </p:nvSpPr>
        <p:spPr>
          <a:xfrm>
            <a:off x="3046640" y="4869996"/>
            <a:ext cx="160836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Handling missing values and outliers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9AABF8-86EE-3BC1-00DB-692C1A19188C}"/>
              </a:ext>
            </a:extLst>
          </p:cNvPr>
          <p:cNvSpPr/>
          <p:nvPr/>
        </p:nvSpPr>
        <p:spPr>
          <a:xfrm>
            <a:off x="5904140" y="4869995"/>
            <a:ext cx="137704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Exploratory Analysis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510AF-F51B-72AC-08D8-8A144CE8E9D8}"/>
              </a:ext>
            </a:extLst>
          </p:cNvPr>
          <p:cNvSpPr/>
          <p:nvPr/>
        </p:nvSpPr>
        <p:spPr>
          <a:xfrm>
            <a:off x="8489496" y="4965243"/>
            <a:ext cx="1513114" cy="737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Visualization</a:t>
            </a:r>
            <a:endParaRPr lang="en-US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6AE237-56CB-8C87-2DFE-E2123410EF04}"/>
              </a:ext>
            </a:extLst>
          </p:cNvPr>
          <p:cNvCxnSpPr/>
          <p:nvPr/>
        </p:nvCxnSpPr>
        <p:spPr>
          <a:xfrm>
            <a:off x="1937658" y="5380264"/>
            <a:ext cx="1036863" cy="1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BCA00-13F9-7146-9BB9-A9D3134271D4}"/>
              </a:ext>
            </a:extLst>
          </p:cNvPr>
          <p:cNvCxnSpPr>
            <a:cxnSpLocks/>
          </p:cNvCxnSpPr>
          <p:nvPr/>
        </p:nvCxnSpPr>
        <p:spPr>
          <a:xfrm>
            <a:off x="4659086" y="5393870"/>
            <a:ext cx="1213755" cy="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058827-E5E1-60B6-6E42-AD884EA67E51}"/>
              </a:ext>
            </a:extLst>
          </p:cNvPr>
          <p:cNvCxnSpPr>
            <a:cxnSpLocks/>
          </p:cNvCxnSpPr>
          <p:nvPr/>
        </p:nvCxnSpPr>
        <p:spPr>
          <a:xfrm>
            <a:off x="7276390" y="5371783"/>
            <a:ext cx="1213755" cy="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49329" y="525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50421" y="1717225"/>
            <a:ext cx="94805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Leveraging R for data manipulation and visualization ensures a robust and scalable implementation.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Insights can directly inform operational and marketing strategies, providing actionable value to hotel managers.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Data Quality Issues: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Missing values, outliers, or biases in the dataset may impact the reliability of insights.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Rigorous cleaning and outlier handling ensure data reliability.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Clear, actionable graphs and charts make insights more accessible to stakeholders.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2D034-2E98-6CDC-2356-E7516B24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8D84F-0A3A-8C32-4F8C-161F770F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5012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6814" y="1200154"/>
            <a:ext cx="1058272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Enhanced decision-making through data-driven insights on booking trends, parking demands, and customer demographics.</a:t>
            </a:r>
            <a:endParaRPr lang="en-US" sz="2800">
              <a:solidFill>
                <a:prstClr val="black"/>
              </a:solidFill>
              <a:latin typeface="Times New Roman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Improved resource allocation (e.g., parking spaces, staff scheduling) based on demand forecasts.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Increased customer satisfaction due to better resource management and timely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Better forecasting leads to cost savings by minimizing overstaffing or underutilization of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Efficient resource usage (e.g., parking spaces) reduces unnecessary energy consumption and waste.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205A6-A04E-5B32-19F0-BB1ECF07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5817C-C88B-D3FB-F284-4E958AB8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23207" y="1720299"/>
            <a:ext cx="101064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https://nycdatascience.com/blog/r/hotel-bookings-data-analysis/</a:t>
            </a: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 (Hotel Booking Cancellations and Market </a:t>
            </a: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Segments)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https://rstudio-pubs-static.s3.amazonaws.com/986519_fbca10798dbc44909327b2aec1419e0c.html</a:t>
            </a: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       (Hotel Booking Demand Analysis)</a:t>
            </a:r>
            <a:endParaRPr lang="en-US" sz="28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https://rpubs.com/a3238619/1129296</a:t>
            </a: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   (Hotel Booking Analysis)</a:t>
            </a:r>
            <a:endParaRPr lang="en-US" sz="28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FCA96-713B-C731-A3F6-DF2B0CA14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270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MLRP GLOB PROJECT-2</vt:lpstr>
      <vt:lpstr> HOTEL BOOKINGS DEMAND: Data Insight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kammam meghana</cp:lastModifiedBy>
  <cp:revision>306</cp:revision>
  <dcterms:created xsi:type="dcterms:W3CDTF">2013-12-12T18:46:50Z</dcterms:created>
  <dcterms:modified xsi:type="dcterms:W3CDTF">2024-12-16T04:14:52Z</dcterms:modified>
  <cp:category/>
</cp:coreProperties>
</file>