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r-data-science-project-uber-data-analysis/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hyperlink" Target="https://www.jespublication.com/upload/2021-V12I759.pdf" TargetMode="External" /><Relationship Id="rId4" Type="http://schemas.openxmlformats.org/officeDocument/2006/relationships/hyperlink" Target="https://www.analyticsvidhya.com/blog/2021/10/end-to-end-predictive-analysis-on-ubers-dat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UBER ANALYSIS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/>
                <a:ea typeface="ＭＳ Ｐゴシック"/>
              </a:rPr>
              <a:t>MLRP GLOB PROJECT-1 </a:t>
            </a:r>
            <a:endParaRPr lang="en-IN" sz="4000" b="1">
              <a:solidFill>
                <a:schemeClr val="tx2"/>
              </a:solidFill>
              <a:latin typeface="Garamond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558" y="1971915"/>
            <a:ext cx="5781182" cy="25630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Domain: Machine Learning with R</a:t>
            </a:r>
            <a:endParaRPr lang="en-US" sz="2400" b="1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Category- Software</a:t>
            </a:r>
            <a:endParaRPr lang="en-US" sz="2400" b="1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Batch ID- 01</a:t>
            </a:r>
            <a:endParaRPr lang="en-US" sz="2400" b="1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Times New Roman"/>
                <a:ea typeface="ＭＳ Ｐゴシック"/>
                <a:cs typeface="Arial"/>
              </a:rPr>
              <a:t>Students' Names &amp; Roll Number  : </a:t>
            </a:r>
            <a:endParaRPr lang="en-US" sz="2000" b="1"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2BC8E-9B10-B7B2-D50F-4090FA5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E6F12-9FFC-0205-00B0-647CE507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66E6-2EFC-BBF8-37A5-5913DF62ECD7}"/>
              </a:ext>
            </a:extLst>
          </p:cNvPr>
          <p:cNvSpPr txBox="1"/>
          <p:nvPr/>
        </p:nvSpPr>
        <p:spPr>
          <a:xfrm>
            <a:off x="5949713" y="3969568"/>
            <a:ext cx="4713963" cy="1685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ＭＳ Ｐゴシック"/>
                <a:cs typeface="Arial"/>
              </a:rPr>
              <a:t>A. Sheershika(22241A3203)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ＭＳ Ｐゴシック"/>
                <a:cs typeface="Arial"/>
              </a:rPr>
              <a:t>H. K. Bhavana(22241A3216)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ＭＳ Ｐゴシック"/>
                <a:cs typeface="Arial"/>
              </a:rPr>
              <a:t>K. Meghana(22241A3223)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63800" y="-18392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/>
                <a:ea typeface="ＭＳ Ｐゴシック"/>
                <a:cs typeface="Times New Roman"/>
              </a:rPr>
              <a:t>UBER ANALYSIS</a:t>
            </a: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29730" y="1518625"/>
            <a:ext cx="11707862" cy="449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>
                <a:solidFill>
                  <a:schemeClr val="tx2"/>
                </a:solidFill>
                <a:latin typeface="Times New Roman"/>
                <a:ea typeface="ＭＳ Ｐゴシック"/>
                <a:cs typeface="Arial"/>
              </a:rPr>
              <a:t>Proposed Solution</a:t>
            </a:r>
            <a:r>
              <a:rPr lang="en-US" sz="32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 </a:t>
            </a:r>
            <a:endParaRPr lang="en-US" sz="3200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Calibri"/>
                <a:cs typeface="Calibri"/>
              </a:rPr>
              <a:t>Analyze historical Uber pickup data to identify patterns in time, location, and base performance using advanced visualization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Calibri"/>
                <a:cs typeface="Calibri"/>
              </a:rPr>
              <a:t>Generates actionable insights for resource allocation and operational planning based on data trends and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Calibri"/>
                <a:cs typeface="Calibri"/>
              </a:rPr>
              <a:t>Combines interactive heatmaps and geographic visualizations to make complex data easy to interpret.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ea typeface="Calibri"/>
                <a:cs typeface="Calibri"/>
              </a:rPr>
              <a:t>Offers a scalable framework for localized analysis, which can be replicated for other regions and datasets.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DA7AA-BC48-C8B0-6517-02FFA2E2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C70A5-147E-25F5-8192-1A176447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46849" y="1455352"/>
            <a:ext cx="96480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800">
                <a:latin typeface="Times New Roman"/>
                <a:ea typeface="Calibri"/>
                <a:cs typeface="Calibri"/>
              </a:rPr>
              <a:t>Programming Language: R</a:t>
            </a:r>
            <a:endParaRPr lang="en-US" sz="2800">
              <a:latin typeface="Times New Roman"/>
              <a:ea typeface="ＭＳ Ｐゴシック"/>
              <a:cs typeface="Arial"/>
            </a:endParaRPr>
          </a:p>
          <a:p>
            <a:pPr algn="just"/>
            <a:r>
              <a:rPr lang="en-US" sz="2800" dirty="0">
                <a:latin typeface="Times New Roman"/>
                <a:ea typeface="Calibri"/>
                <a:cs typeface="Calibri"/>
              </a:rPr>
              <a:t>Libraries: ggplot2, </a:t>
            </a:r>
            <a:r>
              <a:rPr lang="en-US" sz="2800" err="1">
                <a:latin typeface="Times New Roman"/>
                <a:ea typeface="Calibri"/>
                <a:cs typeface="Calibri"/>
              </a:rPr>
              <a:t>dplyr</a:t>
            </a:r>
            <a:r>
              <a:rPr lang="en-US" sz="28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2800" err="1">
                <a:latin typeface="Times New Roman"/>
                <a:ea typeface="Calibri"/>
                <a:cs typeface="Calibri"/>
              </a:rPr>
              <a:t>lubridate</a:t>
            </a:r>
            <a:r>
              <a:rPr lang="en-US" sz="28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2800" err="1">
                <a:latin typeface="Times New Roman"/>
                <a:ea typeface="Calibri"/>
                <a:cs typeface="Calibri"/>
              </a:rPr>
              <a:t>tidyr</a:t>
            </a:r>
            <a:r>
              <a:rPr lang="en-US" sz="2800" dirty="0">
                <a:latin typeface="Times New Roman"/>
                <a:ea typeface="Calibri"/>
                <a:cs typeface="Calibri"/>
              </a:rPr>
              <a:t>, DT, and </a:t>
            </a:r>
            <a:r>
              <a:rPr lang="en-US" sz="2800">
                <a:latin typeface="Times New Roman"/>
                <a:ea typeface="Calibri"/>
                <a:cs typeface="Calibri"/>
              </a:rPr>
              <a:t>scales </a:t>
            </a:r>
            <a:endParaRPr lang="en-US" sz="28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800">
                <a:latin typeface="Times New Roman"/>
                <a:ea typeface="Calibri"/>
                <a:cs typeface="Calibri"/>
              </a:rPr>
              <a:t>IDE:  RStudio</a:t>
            </a:r>
            <a:endParaRPr lang="en-US" sz="28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sz="2800">
              <a:latin typeface="Arial"/>
              <a:ea typeface="Calibri"/>
              <a:cs typeface="Calibri"/>
            </a:endParaRPr>
          </a:p>
          <a:p>
            <a:pPr algn="just"/>
            <a:r>
              <a:rPr lang="en-US" sz="2800" b="1">
                <a:latin typeface="Arial"/>
                <a:ea typeface="ＭＳ Ｐゴシック"/>
                <a:cs typeface="Arial"/>
              </a:rPr>
              <a:t>Process for implementation: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>
              <a:latin typeface="Arial"/>
              <a:ea typeface="ＭＳ Ｐゴシック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EFF42-A686-5BA3-C3F8-62CC7C87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6748D-FEFF-43B5-D0AA-2FA3C564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FE6061-0609-3D76-9681-714CD677F2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68" t="52590" r="10933" b="21610"/>
          <a:stretch/>
        </p:blipFill>
        <p:spPr>
          <a:xfrm>
            <a:off x="58484" y="3866811"/>
            <a:ext cx="12128105" cy="2490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49329" y="525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23977" y="1527238"/>
            <a:ext cx="937092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Tools and technologies required are cost-effective and readily available.</a:t>
            </a:r>
            <a:endParaRPr lang="en-US" sz="2800">
              <a:solidFill>
                <a:prstClr val="black"/>
              </a:solidFill>
              <a:latin typeface="Times New Roman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Scalable for larger datasets and adaptable to other cities.</a:t>
            </a:r>
            <a:endParaRPr lang="en-US" sz="2800">
              <a:solidFill>
                <a:prstClr val="black"/>
              </a:solidFill>
              <a:latin typeface="Times New Roman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Incomplete or inaccurate data affect insights.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Handling larger datasets strain computational resources.</a:t>
            </a:r>
            <a:endParaRPr lang="en-US" sz="2800">
              <a:solidFill>
                <a:prstClr val="black"/>
              </a:solidFill>
              <a:latin typeface="Times New Roman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Clean and validate datasets rigorously.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Customize analyses for regional patterns and pilot in multiple regions.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2D034-2E98-6CDC-2356-E7516B24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8D84F-0A3A-8C32-4F8C-161F770F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5012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96505" y="1311578"/>
            <a:ext cx="9658470" cy="484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Improved User Experience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Optimized Operations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Drivers can earn more by operating during high-demand periods and in busy locations.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Enhanced mobility for NYC residents and visitors through better service availability.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Reduction in ride-hailing stress during peak hours.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Reduced operational costs by limiting resources during low-demand periods.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Potential to support urban planning by identifying traffic hotspots.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205A6-A04E-5B32-19F0-BB1ECF07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5817C-C88B-D3FB-F284-4E958AB8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23207" y="1706692"/>
            <a:ext cx="98615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  </a:t>
            </a:r>
            <a:endParaRPr lang="en-US" dirty="0">
              <a:solidFill>
                <a:prstClr val="black"/>
              </a:solidFill>
              <a:cs typeface="Calibri" pitchFamily="34" charset="0"/>
            </a:endParaRPr>
          </a:p>
          <a:p>
            <a:pPr marL="457200" indent="-457200" algn="just"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https://data-flair.training/blogs/r-data-science-project-uber-data-    analysis/</a:t>
            </a: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    (Uber data analysis in R)</a:t>
            </a:r>
            <a:endParaRPr lang="en-US">
              <a:solidFill>
                <a:prstClr val="black"/>
              </a:solidFill>
              <a:latin typeface="Times New Roman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just"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https://www.analyticsvidhya.com/blog/2021/10/end-to-end-predictive-analysis-on-ubers-data/</a:t>
            </a: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 (End-to-End Predictive Analysis on Uber's Data )</a:t>
            </a:r>
            <a:endParaRPr lang="en-US">
              <a:solidFill>
                <a:prstClr val="black"/>
              </a:solidFill>
              <a:latin typeface="Times New Roman"/>
              <a:cs typeface="Calibri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just">
              <a:buFont typeface="Arial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https://www.jespublication.com/upload/2021-V12I759.pdf</a:t>
            </a:r>
            <a:r>
              <a:rPr lang="en-US" sz="2800">
                <a:solidFill>
                  <a:prstClr val="black"/>
                </a:solidFill>
                <a:latin typeface="Times New Roman"/>
                <a:ea typeface="Calibri"/>
                <a:cs typeface="Calibri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 (Uber data analysis using ggplot)</a:t>
            </a:r>
            <a:endParaRPr lang="en-US" sz="280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algn="just">
              <a:defRPr/>
            </a:pPr>
            <a:endParaRPr lang="en-US" sz="2800" dirty="0">
              <a:solidFill>
                <a:prstClr val="black"/>
              </a:solidFill>
              <a:latin typeface="Times New Roman"/>
              <a:ea typeface="Calibri"/>
              <a:cs typeface="Calibri" pitchFamily="34" charset="0"/>
            </a:endParaRPr>
          </a:p>
          <a:p>
            <a:pPr algn="just">
              <a:defRPr/>
            </a:pPr>
            <a:endParaRPr lang="en-US" sz="2800">
              <a:solidFill>
                <a:prstClr val="black"/>
              </a:solidFill>
              <a:ea typeface="Calibri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FCA96-713B-C731-A3F6-DF2B0CA14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MLRP GLOB PROJECT-1 </vt:lpstr>
      <vt:lpstr> UBER ANALYSIS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kammam meghana</cp:lastModifiedBy>
  <cp:revision>22</cp:revision>
  <dcterms:created xsi:type="dcterms:W3CDTF">2013-12-12T18:46:50Z</dcterms:created>
  <dcterms:modified xsi:type="dcterms:W3CDTF">2024-12-16T04:14:02Z</dcterms:modified>
  <cp:category/>
</cp:coreProperties>
</file>