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69" r:id="rId3"/>
    <p:sldId id="270" r:id="rId4"/>
    <p:sldId id="271" r:id="rId5"/>
    <p:sldId id="273" r:id="rId6"/>
    <p:sldId id="274" r:id="rId7"/>
    <p:sldId id="275" r:id="rId8"/>
    <p:sldId id="276" r:id="rId9"/>
    <p:sldId id="277" r:id="rId10"/>
    <p:sldId id="278" r:id="rId11"/>
    <p:sldId id="279" r:id="rId12"/>
    <p:sldId id="280" r:id="rId13"/>
    <p:sldId id="281" r:id="rId14"/>
    <p:sldId id="282" r:id="rId15"/>
    <p:sldId id="28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418981-6F3E-46E4-9D65-3EAC0615EBAE}" type="doc">
      <dgm:prSet loTypeId="urn:microsoft.com/office/officeart/2005/8/layout/list1" loCatId="list" qsTypeId="urn:microsoft.com/office/officeart/2005/8/quickstyle/simple1" qsCatId="simple" csTypeId="urn:microsoft.com/office/officeart/2005/8/colors/accent0_3" csCatId="mainScheme"/>
      <dgm:spPr/>
      <dgm:t>
        <a:bodyPr/>
        <a:lstStyle/>
        <a:p>
          <a:endParaRPr lang="en-US"/>
        </a:p>
      </dgm:t>
    </dgm:pt>
    <dgm:pt modelId="{B37F4FDB-0238-4971-AF71-F737126FD396}">
      <dgm:prSet/>
      <dgm:spPr/>
      <dgm:t>
        <a:bodyPr/>
        <a:lstStyle/>
        <a:p>
          <a:r>
            <a:rPr lang="en-US"/>
            <a:t>Admi-Dashboard</a:t>
          </a:r>
        </a:p>
      </dgm:t>
    </dgm:pt>
    <dgm:pt modelId="{C4A5FAB3-604B-4836-88D8-D45F07D73CE2}" type="parTrans" cxnId="{9841C456-BCA5-40D1-90D4-B4F0FAFA1FB5}">
      <dgm:prSet/>
      <dgm:spPr/>
      <dgm:t>
        <a:bodyPr/>
        <a:lstStyle/>
        <a:p>
          <a:endParaRPr lang="en-US"/>
        </a:p>
      </dgm:t>
    </dgm:pt>
    <dgm:pt modelId="{1DFAA53B-D38B-4B57-B62A-8104976F0FF1}" type="sibTrans" cxnId="{9841C456-BCA5-40D1-90D4-B4F0FAFA1FB5}">
      <dgm:prSet/>
      <dgm:spPr/>
      <dgm:t>
        <a:bodyPr/>
        <a:lstStyle/>
        <a:p>
          <a:endParaRPr lang="en-US"/>
        </a:p>
      </dgm:t>
    </dgm:pt>
    <dgm:pt modelId="{8A6DAF41-DFFF-4279-BABA-4BCAA6E21B7F}">
      <dgm:prSet/>
      <dgm:spPr/>
      <dgm:t>
        <a:bodyPr/>
        <a:lstStyle/>
        <a:p>
          <a:r>
            <a:rPr lang="en-US"/>
            <a:t>Manager regeneration users</a:t>
          </a:r>
        </a:p>
      </dgm:t>
    </dgm:pt>
    <dgm:pt modelId="{6FDF536B-362F-497A-8117-E7B72DDFD253}" type="parTrans" cxnId="{4B2B4FAF-EC50-4E6C-8E2A-707B34243B51}">
      <dgm:prSet/>
      <dgm:spPr/>
      <dgm:t>
        <a:bodyPr/>
        <a:lstStyle/>
        <a:p>
          <a:endParaRPr lang="en-US"/>
        </a:p>
      </dgm:t>
    </dgm:pt>
    <dgm:pt modelId="{04FDDAE2-2682-4945-8B0F-9515D13F3F34}" type="sibTrans" cxnId="{4B2B4FAF-EC50-4E6C-8E2A-707B34243B51}">
      <dgm:prSet/>
      <dgm:spPr/>
      <dgm:t>
        <a:bodyPr/>
        <a:lstStyle/>
        <a:p>
          <a:endParaRPr lang="en-US"/>
        </a:p>
      </dgm:t>
    </dgm:pt>
    <dgm:pt modelId="{23118AB0-B19B-4889-BC9D-404590742E9E}">
      <dgm:prSet/>
      <dgm:spPr/>
      <dgm:t>
        <a:bodyPr/>
        <a:lstStyle/>
        <a:p>
          <a:r>
            <a:rPr lang="en-US"/>
            <a:t>Manage  food categories add/update</a:t>
          </a:r>
        </a:p>
      </dgm:t>
    </dgm:pt>
    <dgm:pt modelId="{D9932E85-C386-43A5-95B1-20C5A0EBF964}" type="parTrans" cxnId="{29EBAED9-AE8F-446F-B93F-29C701008629}">
      <dgm:prSet/>
      <dgm:spPr/>
      <dgm:t>
        <a:bodyPr/>
        <a:lstStyle/>
        <a:p>
          <a:endParaRPr lang="en-US"/>
        </a:p>
      </dgm:t>
    </dgm:pt>
    <dgm:pt modelId="{77E06C7A-F4A2-45BC-9179-BFB1F3EECFBC}" type="sibTrans" cxnId="{29EBAED9-AE8F-446F-B93F-29C701008629}">
      <dgm:prSet/>
      <dgm:spPr/>
      <dgm:t>
        <a:bodyPr/>
        <a:lstStyle/>
        <a:p>
          <a:endParaRPr lang="en-US"/>
        </a:p>
      </dgm:t>
    </dgm:pt>
    <dgm:pt modelId="{4DCF6B75-C379-4A72-B2F5-8F4E62F60CBC}">
      <dgm:prSet/>
      <dgm:spPr/>
      <dgm:t>
        <a:bodyPr/>
        <a:lstStyle/>
        <a:p>
          <a:r>
            <a:rPr lang="en-US"/>
            <a:t>Manage food menu add/update</a:t>
          </a:r>
        </a:p>
      </dgm:t>
    </dgm:pt>
    <dgm:pt modelId="{521DC4A5-92F0-41D5-9140-3B3CC21E64AA}" type="parTrans" cxnId="{B600CD71-71A5-417B-B5C9-035CF4AAF381}">
      <dgm:prSet/>
      <dgm:spPr/>
      <dgm:t>
        <a:bodyPr/>
        <a:lstStyle/>
        <a:p>
          <a:endParaRPr lang="en-US"/>
        </a:p>
      </dgm:t>
    </dgm:pt>
    <dgm:pt modelId="{AC21E766-F3B8-45F0-B29A-1D523B61A971}" type="sibTrans" cxnId="{B600CD71-71A5-417B-B5C9-035CF4AAF381}">
      <dgm:prSet/>
      <dgm:spPr/>
      <dgm:t>
        <a:bodyPr/>
        <a:lstStyle/>
        <a:p>
          <a:endParaRPr lang="en-US"/>
        </a:p>
      </dgm:t>
    </dgm:pt>
    <dgm:pt modelId="{8BF4181E-C9B7-46CC-B5F2-B267FE53DC2C}">
      <dgm:prSet/>
      <dgm:spPr/>
      <dgm:t>
        <a:bodyPr/>
        <a:lstStyle/>
        <a:p>
          <a:r>
            <a:rPr lang="en-US"/>
            <a:t>Order management</a:t>
          </a:r>
        </a:p>
      </dgm:t>
    </dgm:pt>
    <dgm:pt modelId="{BFD22962-88C5-4D0C-BC9F-BFBC5510CA2D}" type="parTrans" cxnId="{2AA173AE-2E0D-4E94-9A41-F2DA9D65CA95}">
      <dgm:prSet/>
      <dgm:spPr/>
      <dgm:t>
        <a:bodyPr/>
        <a:lstStyle/>
        <a:p>
          <a:endParaRPr lang="en-US"/>
        </a:p>
      </dgm:t>
    </dgm:pt>
    <dgm:pt modelId="{B7AD4C40-0148-494E-AC79-18F93EFA192E}" type="sibTrans" cxnId="{2AA173AE-2E0D-4E94-9A41-F2DA9D65CA95}">
      <dgm:prSet/>
      <dgm:spPr/>
      <dgm:t>
        <a:bodyPr/>
        <a:lstStyle/>
        <a:p>
          <a:endParaRPr lang="en-US"/>
        </a:p>
      </dgm:t>
    </dgm:pt>
    <dgm:pt modelId="{A15499F9-E452-408D-BA3F-C3EDC0F7D978}">
      <dgm:prSet/>
      <dgm:spPr/>
      <dgm:t>
        <a:bodyPr/>
        <a:lstStyle/>
        <a:p>
          <a:r>
            <a:rPr lang="en-US"/>
            <a:t>Report Generation</a:t>
          </a:r>
        </a:p>
      </dgm:t>
    </dgm:pt>
    <dgm:pt modelId="{6F5190AB-0BA6-44E8-997E-8AF2F3D7A86E}" type="parTrans" cxnId="{4405BC74-0106-4C13-80CB-6C099D18BF94}">
      <dgm:prSet/>
      <dgm:spPr/>
      <dgm:t>
        <a:bodyPr/>
        <a:lstStyle/>
        <a:p>
          <a:endParaRPr lang="en-US"/>
        </a:p>
      </dgm:t>
    </dgm:pt>
    <dgm:pt modelId="{23A60131-639E-4E4B-8A9F-482607FD77C8}" type="sibTrans" cxnId="{4405BC74-0106-4C13-80CB-6C099D18BF94}">
      <dgm:prSet/>
      <dgm:spPr/>
      <dgm:t>
        <a:bodyPr/>
        <a:lstStyle/>
        <a:p>
          <a:endParaRPr lang="en-US"/>
        </a:p>
      </dgm:t>
    </dgm:pt>
    <dgm:pt modelId="{95AD5D3A-D0DF-40B0-A67A-469A94B3118B}">
      <dgm:prSet/>
      <dgm:spPr/>
      <dgm:t>
        <a:bodyPr/>
        <a:lstStyle/>
        <a:p>
          <a:r>
            <a:rPr lang="en-US"/>
            <a:t>Update profile change password</a:t>
          </a:r>
        </a:p>
      </dgm:t>
    </dgm:pt>
    <dgm:pt modelId="{B249BEF4-88AE-4B27-ADFF-B61DCCEB9932}" type="parTrans" cxnId="{C6CC184C-6FAB-4397-BA54-05B465D0BB45}">
      <dgm:prSet/>
      <dgm:spPr/>
      <dgm:t>
        <a:bodyPr/>
        <a:lstStyle/>
        <a:p>
          <a:endParaRPr lang="en-US"/>
        </a:p>
      </dgm:t>
    </dgm:pt>
    <dgm:pt modelId="{D7EE68BB-DF85-4090-9276-1633FBFE31A4}" type="sibTrans" cxnId="{C6CC184C-6FAB-4397-BA54-05B465D0BB45}">
      <dgm:prSet/>
      <dgm:spPr/>
      <dgm:t>
        <a:bodyPr/>
        <a:lstStyle/>
        <a:p>
          <a:endParaRPr lang="en-US"/>
        </a:p>
      </dgm:t>
    </dgm:pt>
    <dgm:pt modelId="{E99A7A69-C02E-1B48-9E5C-F6AE8630BC84}" type="pres">
      <dgm:prSet presAssocID="{4E418981-6F3E-46E4-9D65-3EAC0615EBAE}" presName="linear" presStyleCnt="0">
        <dgm:presLayoutVars>
          <dgm:dir/>
          <dgm:animLvl val="lvl"/>
          <dgm:resizeHandles val="exact"/>
        </dgm:presLayoutVars>
      </dgm:prSet>
      <dgm:spPr/>
    </dgm:pt>
    <dgm:pt modelId="{93886C72-4F92-764E-9407-414E7260FE7B}" type="pres">
      <dgm:prSet presAssocID="{B37F4FDB-0238-4971-AF71-F737126FD396}" presName="parentLin" presStyleCnt="0"/>
      <dgm:spPr/>
    </dgm:pt>
    <dgm:pt modelId="{BAC99BF4-97B9-884E-8C28-A1CE8E6627D0}" type="pres">
      <dgm:prSet presAssocID="{B37F4FDB-0238-4971-AF71-F737126FD396}" presName="parentLeftMargin" presStyleLbl="node1" presStyleIdx="0" presStyleCnt="7"/>
      <dgm:spPr/>
    </dgm:pt>
    <dgm:pt modelId="{802B1D40-3564-A748-B038-52158E582834}" type="pres">
      <dgm:prSet presAssocID="{B37F4FDB-0238-4971-AF71-F737126FD396}" presName="parentText" presStyleLbl="node1" presStyleIdx="0" presStyleCnt="7">
        <dgm:presLayoutVars>
          <dgm:chMax val="0"/>
          <dgm:bulletEnabled val="1"/>
        </dgm:presLayoutVars>
      </dgm:prSet>
      <dgm:spPr/>
    </dgm:pt>
    <dgm:pt modelId="{72E5179F-39FB-2948-BE0B-B3B715878FEB}" type="pres">
      <dgm:prSet presAssocID="{B37F4FDB-0238-4971-AF71-F737126FD396}" presName="negativeSpace" presStyleCnt="0"/>
      <dgm:spPr/>
    </dgm:pt>
    <dgm:pt modelId="{945E0BD1-FF43-1B4A-8CA7-10FB907DB097}" type="pres">
      <dgm:prSet presAssocID="{B37F4FDB-0238-4971-AF71-F737126FD396}" presName="childText" presStyleLbl="conFgAcc1" presStyleIdx="0" presStyleCnt="7">
        <dgm:presLayoutVars>
          <dgm:bulletEnabled val="1"/>
        </dgm:presLayoutVars>
      </dgm:prSet>
      <dgm:spPr/>
    </dgm:pt>
    <dgm:pt modelId="{96F33677-59D9-2347-B529-E9298EEDF71D}" type="pres">
      <dgm:prSet presAssocID="{1DFAA53B-D38B-4B57-B62A-8104976F0FF1}" presName="spaceBetweenRectangles" presStyleCnt="0"/>
      <dgm:spPr/>
    </dgm:pt>
    <dgm:pt modelId="{8FD309AA-4D84-0A4B-ADA2-20F5F4F838F1}" type="pres">
      <dgm:prSet presAssocID="{8A6DAF41-DFFF-4279-BABA-4BCAA6E21B7F}" presName="parentLin" presStyleCnt="0"/>
      <dgm:spPr/>
    </dgm:pt>
    <dgm:pt modelId="{BE717777-6355-AD4C-884B-E70069D77979}" type="pres">
      <dgm:prSet presAssocID="{8A6DAF41-DFFF-4279-BABA-4BCAA6E21B7F}" presName="parentLeftMargin" presStyleLbl="node1" presStyleIdx="0" presStyleCnt="7"/>
      <dgm:spPr/>
    </dgm:pt>
    <dgm:pt modelId="{152E8FDC-6494-9545-902D-E63E64CE2D9B}" type="pres">
      <dgm:prSet presAssocID="{8A6DAF41-DFFF-4279-BABA-4BCAA6E21B7F}" presName="parentText" presStyleLbl="node1" presStyleIdx="1" presStyleCnt="7">
        <dgm:presLayoutVars>
          <dgm:chMax val="0"/>
          <dgm:bulletEnabled val="1"/>
        </dgm:presLayoutVars>
      </dgm:prSet>
      <dgm:spPr/>
    </dgm:pt>
    <dgm:pt modelId="{81203DE9-44FC-3F48-969B-1293FD6CA904}" type="pres">
      <dgm:prSet presAssocID="{8A6DAF41-DFFF-4279-BABA-4BCAA6E21B7F}" presName="negativeSpace" presStyleCnt="0"/>
      <dgm:spPr/>
    </dgm:pt>
    <dgm:pt modelId="{23811122-DAA5-2F48-A6FD-C034081A3DC5}" type="pres">
      <dgm:prSet presAssocID="{8A6DAF41-DFFF-4279-BABA-4BCAA6E21B7F}" presName="childText" presStyleLbl="conFgAcc1" presStyleIdx="1" presStyleCnt="7">
        <dgm:presLayoutVars>
          <dgm:bulletEnabled val="1"/>
        </dgm:presLayoutVars>
      </dgm:prSet>
      <dgm:spPr/>
    </dgm:pt>
    <dgm:pt modelId="{0ED87EA6-3965-534B-BBCC-3947593A422D}" type="pres">
      <dgm:prSet presAssocID="{04FDDAE2-2682-4945-8B0F-9515D13F3F34}" presName="spaceBetweenRectangles" presStyleCnt="0"/>
      <dgm:spPr/>
    </dgm:pt>
    <dgm:pt modelId="{2115714D-D263-7948-B301-69F95D7F4415}" type="pres">
      <dgm:prSet presAssocID="{23118AB0-B19B-4889-BC9D-404590742E9E}" presName="parentLin" presStyleCnt="0"/>
      <dgm:spPr/>
    </dgm:pt>
    <dgm:pt modelId="{94BCE60D-EDA1-5040-8D23-03177A8DE484}" type="pres">
      <dgm:prSet presAssocID="{23118AB0-B19B-4889-BC9D-404590742E9E}" presName="parentLeftMargin" presStyleLbl="node1" presStyleIdx="1" presStyleCnt="7"/>
      <dgm:spPr/>
    </dgm:pt>
    <dgm:pt modelId="{1A64512F-0CB3-E342-B187-F934C127F272}" type="pres">
      <dgm:prSet presAssocID="{23118AB0-B19B-4889-BC9D-404590742E9E}" presName="parentText" presStyleLbl="node1" presStyleIdx="2" presStyleCnt="7">
        <dgm:presLayoutVars>
          <dgm:chMax val="0"/>
          <dgm:bulletEnabled val="1"/>
        </dgm:presLayoutVars>
      </dgm:prSet>
      <dgm:spPr/>
    </dgm:pt>
    <dgm:pt modelId="{7738FFE5-4111-D84C-BCC4-3B0BA86DC554}" type="pres">
      <dgm:prSet presAssocID="{23118AB0-B19B-4889-BC9D-404590742E9E}" presName="negativeSpace" presStyleCnt="0"/>
      <dgm:spPr/>
    </dgm:pt>
    <dgm:pt modelId="{2645FE6D-78B0-F847-ADFB-09F8B0EB1063}" type="pres">
      <dgm:prSet presAssocID="{23118AB0-B19B-4889-BC9D-404590742E9E}" presName="childText" presStyleLbl="conFgAcc1" presStyleIdx="2" presStyleCnt="7">
        <dgm:presLayoutVars>
          <dgm:bulletEnabled val="1"/>
        </dgm:presLayoutVars>
      </dgm:prSet>
      <dgm:spPr/>
    </dgm:pt>
    <dgm:pt modelId="{33992886-480C-1F41-8416-C446DE26D29D}" type="pres">
      <dgm:prSet presAssocID="{77E06C7A-F4A2-45BC-9179-BFB1F3EECFBC}" presName="spaceBetweenRectangles" presStyleCnt="0"/>
      <dgm:spPr/>
    </dgm:pt>
    <dgm:pt modelId="{C8A00A4A-9250-AF4A-B1EC-8D4A9A4B30F1}" type="pres">
      <dgm:prSet presAssocID="{4DCF6B75-C379-4A72-B2F5-8F4E62F60CBC}" presName="parentLin" presStyleCnt="0"/>
      <dgm:spPr/>
    </dgm:pt>
    <dgm:pt modelId="{20CA53A5-3B0F-F246-990C-BAC63C6BECAB}" type="pres">
      <dgm:prSet presAssocID="{4DCF6B75-C379-4A72-B2F5-8F4E62F60CBC}" presName="parentLeftMargin" presStyleLbl="node1" presStyleIdx="2" presStyleCnt="7"/>
      <dgm:spPr/>
    </dgm:pt>
    <dgm:pt modelId="{087C2231-831B-104F-A6DB-2C494E3110CA}" type="pres">
      <dgm:prSet presAssocID="{4DCF6B75-C379-4A72-B2F5-8F4E62F60CBC}" presName="parentText" presStyleLbl="node1" presStyleIdx="3" presStyleCnt="7">
        <dgm:presLayoutVars>
          <dgm:chMax val="0"/>
          <dgm:bulletEnabled val="1"/>
        </dgm:presLayoutVars>
      </dgm:prSet>
      <dgm:spPr/>
    </dgm:pt>
    <dgm:pt modelId="{4C615139-807B-7841-A1E4-057F1200FD08}" type="pres">
      <dgm:prSet presAssocID="{4DCF6B75-C379-4A72-B2F5-8F4E62F60CBC}" presName="negativeSpace" presStyleCnt="0"/>
      <dgm:spPr/>
    </dgm:pt>
    <dgm:pt modelId="{3DA25FE2-B37C-434E-9BFA-6736AAA66A65}" type="pres">
      <dgm:prSet presAssocID="{4DCF6B75-C379-4A72-B2F5-8F4E62F60CBC}" presName="childText" presStyleLbl="conFgAcc1" presStyleIdx="3" presStyleCnt="7">
        <dgm:presLayoutVars>
          <dgm:bulletEnabled val="1"/>
        </dgm:presLayoutVars>
      </dgm:prSet>
      <dgm:spPr/>
    </dgm:pt>
    <dgm:pt modelId="{13BB8CB2-5D1A-8C41-80BC-7A19D52991DC}" type="pres">
      <dgm:prSet presAssocID="{AC21E766-F3B8-45F0-B29A-1D523B61A971}" presName="spaceBetweenRectangles" presStyleCnt="0"/>
      <dgm:spPr/>
    </dgm:pt>
    <dgm:pt modelId="{46B70E04-C6C9-5243-9F89-1A7A8877850A}" type="pres">
      <dgm:prSet presAssocID="{8BF4181E-C9B7-46CC-B5F2-B267FE53DC2C}" presName="parentLin" presStyleCnt="0"/>
      <dgm:spPr/>
    </dgm:pt>
    <dgm:pt modelId="{ED64D2FC-776C-084A-B474-0B2639815455}" type="pres">
      <dgm:prSet presAssocID="{8BF4181E-C9B7-46CC-B5F2-B267FE53DC2C}" presName="parentLeftMargin" presStyleLbl="node1" presStyleIdx="3" presStyleCnt="7"/>
      <dgm:spPr/>
    </dgm:pt>
    <dgm:pt modelId="{CC4BB4C9-72C9-3B44-9A3B-57003E06CB90}" type="pres">
      <dgm:prSet presAssocID="{8BF4181E-C9B7-46CC-B5F2-B267FE53DC2C}" presName="parentText" presStyleLbl="node1" presStyleIdx="4" presStyleCnt="7">
        <dgm:presLayoutVars>
          <dgm:chMax val="0"/>
          <dgm:bulletEnabled val="1"/>
        </dgm:presLayoutVars>
      </dgm:prSet>
      <dgm:spPr/>
    </dgm:pt>
    <dgm:pt modelId="{4F6108D1-8217-314F-8359-2965BA4B3D0B}" type="pres">
      <dgm:prSet presAssocID="{8BF4181E-C9B7-46CC-B5F2-B267FE53DC2C}" presName="negativeSpace" presStyleCnt="0"/>
      <dgm:spPr/>
    </dgm:pt>
    <dgm:pt modelId="{908A6A69-0BBE-CE4D-B228-2FFDBACD3C30}" type="pres">
      <dgm:prSet presAssocID="{8BF4181E-C9B7-46CC-B5F2-B267FE53DC2C}" presName="childText" presStyleLbl="conFgAcc1" presStyleIdx="4" presStyleCnt="7">
        <dgm:presLayoutVars>
          <dgm:bulletEnabled val="1"/>
        </dgm:presLayoutVars>
      </dgm:prSet>
      <dgm:spPr/>
    </dgm:pt>
    <dgm:pt modelId="{0250C5BA-48A5-5C48-82E5-C670B548F52C}" type="pres">
      <dgm:prSet presAssocID="{B7AD4C40-0148-494E-AC79-18F93EFA192E}" presName="spaceBetweenRectangles" presStyleCnt="0"/>
      <dgm:spPr/>
    </dgm:pt>
    <dgm:pt modelId="{46B3437E-8287-F144-A319-3AC15EC1DF9D}" type="pres">
      <dgm:prSet presAssocID="{A15499F9-E452-408D-BA3F-C3EDC0F7D978}" presName="parentLin" presStyleCnt="0"/>
      <dgm:spPr/>
    </dgm:pt>
    <dgm:pt modelId="{BF9881F7-EAB5-5E4F-B757-EA3FC92BE1EE}" type="pres">
      <dgm:prSet presAssocID="{A15499F9-E452-408D-BA3F-C3EDC0F7D978}" presName="parentLeftMargin" presStyleLbl="node1" presStyleIdx="4" presStyleCnt="7"/>
      <dgm:spPr/>
    </dgm:pt>
    <dgm:pt modelId="{F6113EDD-F05D-8044-9CCD-35D59D5E6133}" type="pres">
      <dgm:prSet presAssocID="{A15499F9-E452-408D-BA3F-C3EDC0F7D978}" presName="parentText" presStyleLbl="node1" presStyleIdx="5" presStyleCnt="7">
        <dgm:presLayoutVars>
          <dgm:chMax val="0"/>
          <dgm:bulletEnabled val="1"/>
        </dgm:presLayoutVars>
      </dgm:prSet>
      <dgm:spPr/>
    </dgm:pt>
    <dgm:pt modelId="{F84807A3-BDD7-E44D-AA14-8A8DAE785753}" type="pres">
      <dgm:prSet presAssocID="{A15499F9-E452-408D-BA3F-C3EDC0F7D978}" presName="negativeSpace" presStyleCnt="0"/>
      <dgm:spPr/>
    </dgm:pt>
    <dgm:pt modelId="{10944DC0-41FA-2247-9B7B-D60F91FE1231}" type="pres">
      <dgm:prSet presAssocID="{A15499F9-E452-408D-BA3F-C3EDC0F7D978}" presName="childText" presStyleLbl="conFgAcc1" presStyleIdx="5" presStyleCnt="7">
        <dgm:presLayoutVars>
          <dgm:bulletEnabled val="1"/>
        </dgm:presLayoutVars>
      </dgm:prSet>
      <dgm:spPr/>
    </dgm:pt>
    <dgm:pt modelId="{57D4F1D0-4067-7641-847D-FF944E12B0B7}" type="pres">
      <dgm:prSet presAssocID="{23A60131-639E-4E4B-8A9F-482607FD77C8}" presName="spaceBetweenRectangles" presStyleCnt="0"/>
      <dgm:spPr/>
    </dgm:pt>
    <dgm:pt modelId="{D0CF7F6D-158D-E641-9D49-C3C00FAF9983}" type="pres">
      <dgm:prSet presAssocID="{95AD5D3A-D0DF-40B0-A67A-469A94B3118B}" presName="parentLin" presStyleCnt="0"/>
      <dgm:spPr/>
    </dgm:pt>
    <dgm:pt modelId="{E0C506F6-5748-A54C-B5A1-C6A9CE52CB9D}" type="pres">
      <dgm:prSet presAssocID="{95AD5D3A-D0DF-40B0-A67A-469A94B3118B}" presName="parentLeftMargin" presStyleLbl="node1" presStyleIdx="5" presStyleCnt="7"/>
      <dgm:spPr/>
    </dgm:pt>
    <dgm:pt modelId="{C1F4F9E0-5D93-0F4E-81DB-EEC981BD5B4B}" type="pres">
      <dgm:prSet presAssocID="{95AD5D3A-D0DF-40B0-A67A-469A94B3118B}" presName="parentText" presStyleLbl="node1" presStyleIdx="6" presStyleCnt="7">
        <dgm:presLayoutVars>
          <dgm:chMax val="0"/>
          <dgm:bulletEnabled val="1"/>
        </dgm:presLayoutVars>
      </dgm:prSet>
      <dgm:spPr/>
    </dgm:pt>
    <dgm:pt modelId="{A716B53C-35E7-3C49-958A-D3108923D572}" type="pres">
      <dgm:prSet presAssocID="{95AD5D3A-D0DF-40B0-A67A-469A94B3118B}" presName="negativeSpace" presStyleCnt="0"/>
      <dgm:spPr/>
    </dgm:pt>
    <dgm:pt modelId="{C9AC0F86-B523-454D-8A84-3A2A0F7DAFCD}" type="pres">
      <dgm:prSet presAssocID="{95AD5D3A-D0DF-40B0-A67A-469A94B3118B}" presName="childText" presStyleLbl="conFgAcc1" presStyleIdx="6" presStyleCnt="7">
        <dgm:presLayoutVars>
          <dgm:bulletEnabled val="1"/>
        </dgm:presLayoutVars>
      </dgm:prSet>
      <dgm:spPr/>
    </dgm:pt>
  </dgm:ptLst>
  <dgm:cxnLst>
    <dgm:cxn modelId="{D6EC1216-A7BE-734D-9E0C-BDAD04635778}" type="presOf" srcId="{8BF4181E-C9B7-46CC-B5F2-B267FE53DC2C}" destId="{ED64D2FC-776C-084A-B474-0B2639815455}" srcOrd="0" destOrd="0" presId="urn:microsoft.com/office/officeart/2005/8/layout/list1"/>
    <dgm:cxn modelId="{9783331B-4429-7744-96EE-4AE1D9C7A6A4}" type="presOf" srcId="{8A6DAF41-DFFF-4279-BABA-4BCAA6E21B7F}" destId="{BE717777-6355-AD4C-884B-E70069D77979}" srcOrd="0" destOrd="0" presId="urn:microsoft.com/office/officeart/2005/8/layout/list1"/>
    <dgm:cxn modelId="{2ED8F241-1417-5D44-854F-46C888AC1A66}" type="presOf" srcId="{B37F4FDB-0238-4971-AF71-F737126FD396}" destId="{802B1D40-3564-A748-B038-52158E582834}" srcOrd="1" destOrd="0" presId="urn:microsoft.com/office/officeart/2005/8/layout/list1"/>
    <dgm:cxn modelId="{4CAD5E64-55D6-924E-9CD0-26E768FC4B86}" type="presOf" srcId="{95AD5D3A-D0DF-40B0-A67A-469A94B3118B}" destId="{C1F4F9E0-5D93-0F4E-81DB-EEC981BD5B4B}" srcOrd="1" destOrd="0" presId="urn:microsoft.com/office/officeart/2005/8/layout/list1"/>
    <dgm:cxn modelId="{4088BC44-2B7B-3F4A-833F-8D3E9964BCE4}" type="presOf" srcId="{23118AB0-B19B-4889-BC9D-404590742E9E}" destId="{94BCE60D-EDA1-5040-8D23-03177A8DE484}" srcOrd="0" destOrd="0" presId="urn:microsoft.com/office/officeart/2005/8/layout/list1"/>
    <dgm:cxn modelId="{25E86B48-3D5B-E949-A99A-E9651139B9C6}" type="presOf" srcId="{A15499F9-E452-408D-BA3F-C3EDC0F7D978}" destId="{F6113EDD-F05D-8044-9CCD-35D59D5E6133}" srcOrd="1" destOrd="0" presId="urn:microsoft.com/office/officeart/2005/8/layout/list1"/>
    <dgm:cxn modelId="{C6CC184C-6FAB-4397-BA54-05B465D0BB45}" srcId="{4E418981-6F3E-46E4-9D65-3EAC0615EBAE}" destId="{95AD5D3A-D0DF-40B0-A67A-469A94B3118B}" srcOrd="6" destOrd="0" parTransId="{B249BEF4-88AE-4B27-ADFF-B61DCCEB9932}" sibTransId="{D7EE68BB-DF85-4090-9276-1633FBFE31A4}"/>
    <dgm:cxn modelId="{B600CD71-71A5-417B-B5C9-035CF4AAF381}" srcId="{4E418981-6F3E-46E4-9D65-3EAC0615EBAE}" destId="{4DCF6B75-C379-4A72-B2F5-8F4E62F60CBC}" srcOrd="3" destOrd="0" parTransId="{521DC4A5-92F0-41D5-9140-3B3CC21E64AA}" sibTransId="{AC21E766-F3B8-45F0-B29A-1D523B61A971}"/>
    <dgm:cxn modelId="{4405BC74-0106-4C13-80CB-6C099D18BF94}" srcId="{4E418981-6F3E-46E4-9D65-3EAC0615EBAE}" destId="{A15499F9-E452-408D-BA3F-C3EDC0F7D978}" srcOrd="5" destOrd="0" parTransId="{6F5190AB-0BA6-44E8-997E-8AF2F3D7A86E}" sibTransId="{23A60131-639E-4E4B-8A9F-482607FD77C8}"/>
    <dgm:cxn modelId="{9841C456-BCA5-40D1-90D4-B4F0FAFA1FB5}" srcId="{4E418981-6F3E-46E4-9D65-3EAC0615EBAE}" destId="{B37F4FDB-0238-4971-AF71-F737126FD396}" srcOrd="0" destOrd="0" parTransId="{C4A5FAB3-604B-4836-88D8-D45F07D73CE2}" sibTransId="{1DFAA53B-D38B-4B57-B62A-8104976F0FF1}"/>
    <dgm:cxn modelId="{1B639659-1184-9A4F-929E-8F33ACB79A1F}" type="presOf" srcId="{95AD5D3A-D0DF-40B0-A67A-469A94B3118B}" destId="{E0C506F6-5748-A54C-B5A1-C6A9CE52CB9D}" srcOrd="0" destOrd="0" presId="urn:microsoft.com/office/officeart/2005/8/layout/list1"/>
    <dgm:cxn modelId="{314C9B7F-41BA-964E-947C-657348BF0599}" type="presOf" srcId="{4DCF6B75-C379-4A72-B2F5-8F4E62F60CBC}" destId="{087C2231-831B-104F-A6DB-2C494E3110CA}" srcOrd="1" destOrd="0" presId="urn:microsoft.com/office/officeart/2005/8/layout/list1"/>
    <dgm:cxn modelId="{255D53A5-0D66-2045-811D-183446827719}" type="presOf" srcId="{8A6DAF41-DFFF-4279-BABA-4BCAA6E21B7F}" destId="{152E8FDC-6494-9545-902D-E63E64CE2D9B}" srcOrd="1" destOrd="0" presId="urn:microsoft.com/office/officeart/2005/8/layout/list1"/>
    <dgm:cxn modelId="{2AA173AE-2E0D-4E94-9A41-F2DA9D65CA95}" srcId="{4E418981-6F3E-46E4-9D65-3EAC0615EBAE}" destId="{8BF4181E-C9B7-46CC-B5F2-B267FE53DC2C}" srcOrd="4" destOrd="0" parTransId="{BFD22962-88C5-4D0C-BC9F-BFBC5510CA2D}" sibTransId="{B7AD4C40-0148-494E-AC79-18F93EFA192E}"/>
    <dgm:cxn modelId="{4B2B4FAF-EC50-4E6C-8E2A-707B34243B51}" srcId="{4E418981-6F3E-46E4-9D65-3EAC0615EBAE}" destId="{8A6DAF41-DFFF-4279-BABA-4BCAA6E21B7F}" srcOrd="1" destOrd="0" parTransId="{6FDF536B-362F-497A-8117-E7B72DDFD253}" sibTransId="{04FDDAE2-2682-4945-8B0F-9515D13F3F34}"/>
    <dgm:cxn modelId="{2AA41FB1-C911-984A-B0AA-90A8C87B4AF5}" type="presOf" srcId="{4E418981-6F3E-46E4-9D65-3EAC0615EBAE}" destId="{E99A7A69-C02E-1B48-9E5C-F6AE8630BC84}" srcOrd="0" destOrd="0" presId="urn:microsoft.com/office/officeart/2005/8/layout/list1"/>
    <dgm:cxn modelId="{B9A0FAD1-9F96-2748-849E-55DAA1FF7248}" type="presOf" srcId="{A15499F9-E452-408D-BA3F-C3EDC0F7D978}" destId="{BF9881F7-EAB5-5E4F-B757-EA3FC92BE1EE}" srcOrd="0" destOrd="0" presId="urn:microsoft.com/office/officeart/2005/8/layout/list1"/>
    <dgm:cxn modelId="{29EBAED9-AE8F-446F-B93F-29C701008629}" srcId="{4E418981-6F3E-46E4-9D65-3EAC0615EBAE}" destId="{23118AB0-B19B-4889-BC9D-404590742E9E}" srcOrd="2" destOrd="0" parTransId="{D9932E85-C386-43A5-95B1-20C5A0EBF964}" sibTransId="{77E06C7A-F4A2-45BC-9179-BFB1F3EECFBC}"/>
    <dgm:cxn modelId="{F14E6BE5-B7F4-7D47-86D6-A375479B18B7}" type="presOf" srcId="{4DCF6B75-C379-4A72-B2F5-8F4E62F60CBC}" destId="{20CA53A5-3B0F-F246-990C-BAC63C6BECAB}" srcOrd="0" destOrd="0" presId="urn:microsoft.com/office/officeart/2005/8/layout/list1"/>
    <dgm:cxn modelId="{552938E9-CC77-984E-AAED-6F545414E89C}" type="presOf" srcId="{23118AB0-B19B-4889-BC9D-404590742E9E}" destId="{1A64512F-0CB3-E342-B187-F934C127F272}" srcOrd="1" destOrd="0" presId="urn:microsoft.com/office/officeart/2005/8/layout/list1"/>
    <dgm:cxn modelId="{72DF5EEF-6C79-5442-9217-A5664445F040}" type="presOf" srcId="{8BF4181E-C9B7-46CC-B5F2-B267FE53DC2C}" destId="{CC4BB4C9-72C9-3B44-9A3B-57003E06CB90}" srcOrd="1" destOrd="0" presId="urn:microsoft.com/office/officeart/2005/8/layout/list1"/>
    <dgm:cxn modelId="{53B042F9-B195-A942-99F9-B5026ABCAC93}" type="presOf" srcId="{B37F4FDB-0238-4971-AF71-F737126FD396}" destId="{BAC99BF4-97B9-884E-8C28-A1CE8E6627D0}" srcOrd="0" destOrd="0" presId="urn:microsoft.com/office/officeart/2005/8/layout/list1"/>
    <dgm:cxn modelId="{DA576370-7F0F-AA4C-AA60-01AA0D6F50B0}" type="presParOf" srcId="{E99A7A69-C02E-1B48-9E5C-F6AE8630BC84}" destId="{93886C72-4F92-764E-9407-414E7260FE7B}" srcOrd="0" destOrd="0" presId="urn:microsoft.com/office/officeart/2005/8/layout/list1"/>
    <dgm:cxn modelId="{A0D1C511-EAA6-D847-A2EF-F60EBD7B2B07}" type="presParOf" srcId="{93886C72-4F92-764E-9407-414E7260FE7B}" destId="{BAC99BF4-97B9-884E-8C28-A1CE8E6627D0}" srcOrd="0" destOrd="0" presId="urn:microsoft.com/office/officeart/2005/8/layout/list1"/>
    <dgm:cxn modelId="{E327246A-028C-9443-BE04-F95490074055}" type="presParOf" srcId="{93886C72-4F92-764E-9407-414E7260FE7B}" destId="{802B1D40-3564-A748-B038-52158E582834}" srcOrd="1" destOrd="0" presId="urn:microsoft.com/office/officeart/2005/8/layout/list1"/>
    <dgm:cxn modelId="{0DC8D15E-D3CF-E74E-B667-DCE4668EF88E}" type="presParOf" srcId="{E99A7A69-C02E-1B48-9E5C-F6AE8630BC84}" destId="{72E5179F-39FB-2948-BE0B-B3B715878FEB}" srcOrd="1" destOrd="0" presId="urn:microsoft.com/office/officeart/2005/8/layout/list1"/>
    <dgm:cxn modelId="{F76A889F-5398-234D-9808-B15A493724F7}" type="presParOf" srcId="{E99A7A69-C02E-1B48-9E5C-F6AE8630BC84}" destId="{945E0BD1-FF43-1B4A-8CA7-10FB907DB097}" srcOrd="2" destOrd="0" presId="urn:microsoft.com/office/officeart/2005/8/layout/list1"/>
    <dgm:cxn modelId="{FC973668-FF75-6645-A0AC-2A3C4A7913F5}" type="presParOf" srcId="{E99A7A69-C02E-1B48-9E5C-F6AE8630BC84}" destId="{96F33677-59D9-2347-B529-E9298EEDF71D}" srcOrd="3" destOrd="0" presId="urn:microsoft.com/office/officeart/2005/8/layout/list1"/>
    <dgm:cxn modelId="{2579F6A2-CDB3-784A-8CAC-7929F5937105}" type="presParOf" srcId="{E99A7A69-C02E-1B48-9E5C-F6AE8630BC84}" destId="{8FD309AA-4D84-0A4B-ADA2-20F5F4F838F1}" srcOrd="4" destOrd="0" presId="urn:microsoft.com/office/officeart/2005/8/layout/list1"/>
    <dgm:cxn modelId="{53AFDA42-D547-1041-BD84-7B8D234E07AF}" type="presParOf" srcId="{8FD309AA-4D84-0A4B-ADA2-20F5F4F838F1}" destId="{BE717777-6355-AD4C-884B-E70069D77979}" srcOrd="0" destOrd="0" presId="urn:microsoft.com/office/officeart/2005/8/layout/list1"/>
    <dgm:cxn modelId="{D56F0096-499B-BF4D-9D56-D2041677062B}" type="presParOf" srcId="{8FD309AA-4D84-0A4B-ADA2-20F5F4F838F1}" destId="{152E8FDC-6494-9545-902D-E63E64CE2D9B}" srcOrd="1" destOrd="0" presId="urn:microsoft.com/office/officeart/2005/8/layout/list1"/>
    <dgm:cxn modelId="{B50573C9-4952-DC49-9DF1-755888AA53A9}" type="presParOf" srcId="{E99A7A69-C02E-1B48-9E5C-F6AE8630BC84}" destId="{81203DE9-44FC-3F48-969B-1293FD6CA904}" srcOrd="5" destOrd="0" presId="urn:microsoft.com/office/officeart/2005/8/layout/list1"/>
    <dgm:cxn modelId="{226E7B80-CADD-CC4F-8E37-371BD212BDD5}" type="presParOf" srcId="{E99A7A69-C02E-1B48-9E5C-F6AE8630BC84}" destId="{23811122-DAA5-2F48-A6FD-C034081A3DC5}" srcOrd="6" destOrd="0" presId="urn:microsoft.com/office/officeart/2005/8/layout/list1"/>
    <dgm:cxn modelId="{3A43A3FA-F440-1842-ABD0-86DD597292AC}" type="presParOf" srcId="{E99A7A69-C02E-1B48-9E5C-F6AE8630BC84}" destId="{0ED87EA6-3965-534B-BBCC-3947593A422D}" srcOrd="7" destOrd="0" presId="urn:microsoft.com/office/officeart/2005/8/layout/list1"/>
    <dgm:cxn modelId="{046F0AFE-7E56-E643-A87C-39857F25E272}" type="presParOf" srcId="{E99A7A69-C02E-1B48-9E5C-F6AE8630BC84}" destId="{2115714D-D263-7948-B301-69F95D7F4415}" srcOrd="8" destOrd="0" presId="urn:microsoft.com/office/officeart/2005/8/layout/list1"/>
    <dgm:cxn modelId="{91FB85E3-6155-4646-85C7-C6486A00F702}" type="presParOf" srcId="{2115714D-D263-7948-B301-69F95D7F4415}" destId="{94BCE60D-EDA1-5040-8D23-03177A8DE484}" srcOrd="0" destOrd="0" presId="urn:microsoft.com/office/officeart/2005/8/layout/list1"/>
    <dgm:cxn modelId="{F27E4333-738A-CA46-9A19-43FBEBCC7285}" type="presParOf" srcId="{2115714D-D263-7948-B301-69F95D7F4415}" destId="{1A64512F-0CB3-E342-B187-F934C127F272}" srcOrd="1" destOrd="0" presId="urn:microsoft.com/office/officeart/2005/8/layout/list1"/>
    <dgm:cxn modelId="{DDA36FFA-47EA-9245-B0C7-3176BD62EF44}" type="presParOf" srcId="{E99A7A69-C02E-1B48-9E5C-F6AE8630BC84}" destId="{7738FFE5-4111-D84C-BCC4-3B0BA86DC554}" srcOrd="9" destOrd="0" presId="urn:microsoft.com/office/officeart/2005/8/layout/list1"/>
    <dgm:cxn modelId="{BC00752D-129D-A04A-8F6F-3ACA39EA15A6}" type="presParOf" srcId="{E99A7A69-C02E-1B48-9E5C-F6AE8630BC84}" destId="{2645FE6D-78B0-F847-ADFB-09F8B0EB1063}" srcOrd="10" destOrd="0" presId="urn:microsoft.com/office/officeart/2005/8/layout/list1"/>
    <dgm:cxn modelId="{4DBEEB53-CE99-E845-822E-2C7449517A56}" type="presParOf" srcId="{E99A7A69-C02E-1B48-9E5C-F6AE8630BC84}" destId="{33992886-480C-1F41-8416-C446DE26D29D}" srcOrd="11" destOrd="0" presId="urn:microsoft.com/office/officeart/2005/8/layout/list1"/>
    <dgm:cxn modelId="{31CFD485-BB5E-B947-BCB7-082396296989}" type="presParOf" srcId="{E99A7A69-C02E-1B48-9E5C-F6AE8630BC84}" destId="{C8A00A4A-9250-AF4A-B1EC-8D4A9A4B30F1}" srcOrd="12" destOrd="0" presId="urn:microsoft.com/office/officeart/2005/8/layout/list1"/>
    <dgm:cxn modelId="{B88AD8D1-F76D-C944-941D-57ECA35F4977}" type="presParOf" srcId="{C8A00A4A-9250-AF4A-B1EC-8D4A9A4B30F1}" destId="{20CA53A5-3B0F-F246-990C-BAC63C6BECAB}" srcOrd="0" destOrd="0" presId="urn:microsoft.com/office/officeart/2005/8/layout/list1"/>
    <dgm:cxn modelId="{8DD63A30-64B6-774B-B0D4-5AFBF3FE2BC1}" type="presParOf" srcId="{C8A00A4A-9250-AF4A-B1EC-8D4A9A4B30F1}" destId="{087C2231-831B-104F-A6DB-2C494E3110CA}" srcOrd="1" destOrd="0" presId="urn:microsoft.com/office/officeart/2005/8/layout/list1"/>
    <dgm:cxn modelId="{64A6B09F-7969-AC40-8139-13F75F80B927}" type="presParOf" srcId="{E99A7A69-C02E-1B48-9E5C-F6AE8630BC84}" destId="{4C615139-807B-7841-A1E4-057F1200FD08}" srcOrd="13" destOrd="0" presId="urn:microsoft.com/office/officeart/2005/8/layout/list1"/>
    <dgm:cxn modelId="{9888B5D8-1F64-5943-85BD-23E1F414D4DE}" type="presParOf" srcId="{E99A7A69-C02E-1B48-9E5C-F6AE8630BC84}" destId="{3DA25FE2-B37C-434E-9BFA-6736AAA66A65}" srcOrd="14" destOrd="0" presId="urn:microsoft.com/office/officeart/2005/8/layout/list1"/>
    <dgm:cxn modelId="{795BDBDB-89F0-5848-A1F2-64672857E476}" type="presParOf" srcId="{E99A7A69-C02E-1B48-9E5C-F6AE8630BC84}" destId="{13BB8CB2-5D1A-8C41-80BC-7A19D52991DC}" srcOrd="15" destOrd="0" presId="urn:microsoft.com/office/officeart/2005/8/layout/list1"/>
    <dgm:cxn modelId="{B10C59AB-8EBA-704F-8287-E02D33A3F42F}" type="presParOf" srcId="{E99A7A69-C02E-1B48-9E5C-F6AE8630BC84}" destId="{46B70E04-C6C9-5243-9F89-1A7A8877850A}" srcOrd="16" destOrd="0" presId="urn:microsoft.com/office/officeart/2005/8/layout/list1"/>
    <dgm:cxn modelId="{D22EBB79-2C0D-3347-A2E4-FD7168294F85}" type="presParOf" srcId="{46B70E04-C6C9-5243-9F89-1A7A8877850A}" destId="{ED64D2FC-776C-084A-B474-0B2639815455}" srcOrd="0" destOrd="0" presId="urn:microsoft.com/office/officeart/2005/8/layout/list1"/>
    <dgm:cxn modelId="{B8A0F39A-9CB1-5349-9666-A53122711F42}" type="presParOf" srcId="{46B70E04-C6C9-5243-9F89-1A7A8877850A}" destId="{CC4BB4C9-72C9-3B44-9A3B-57003E06CB90}" srcOrd="1" destOrd="0" presId="urn:microsoft.com/office/officeart/2005/8/layout/list1"/>
    <dgm:cxn modelId="{BE8D8AA4-DFEA-9B44-9F22-9F0AEEC66A2C}" type="presParOf" srcId="{E99A7A69-C02E-1B48-9E5C-F6AE8630BC84}" destId="{4F6108D1-8217-314F-8359-2965BA4B3D0B}" srcOrd="17" destOrd="0" presId="urn:microsoft.com/office/officeart/2005/8/layout/list1"/>
    <dgm:cxn modelId="{D1D9B32A-C3EF-0E43-A8A5-92181E2C6F13}" type="presParOf" srcId="{E99A7A69-C02E-1B48-9E5C-F6AE8630BC84}" destId="{908A6A69-0BBE-CE4D-B228-2FFDBACD3C30}" srcOrd="18" destOrd="0" presId="urn:microsoft.com/office/officeart/2005/8/layout/list1"/>
    <dgm:cxn modelId="{875FE665-8932-244F-9BDA-0FF2B8DC4D79}" type="presParOf" srcId="{E99A7A69-C02E-1B48-9E5C-F6AE8630BC84}" destId="{0250C5BA-48A5-5C48-82E5-C670B548F52C}" srcOrd="19" destOrd="0" presId="urn:microsoft.com/office/officeart/2005/8/layout/list1"/>
    <dgm:cxn modelId="{4BA69E94-CDB5-8A40-9EEC-DFE57DD3EA15}" type="presParOf" srcId="{E99A7A69-C02E-1B48-9E5C-F6AE8630BC84}" destId="{46B3437E-8287-F144-A319-3AC15EC1DF9D}" srcOrd="20" destOrd="0" presId="urn:microsoft.com/office/officeart/2005/8/layout/list1"/>
    <dgm:cxn modelId="{BB245A9F-DFA4-2345-8CE4-B07B2657FBBD}" type="presParOf" srcId="{46B3437E-8287-F144-A319-3AC15EC1DF9D}" destId="{BF9881F7-EAB5-5E4F-B757-EA3FC92BE1EE}" srcOrd="0" destOrd="0" presId="urn:microsoft.com/office/officeart/2005/8/layout/list1"/>
    <dgm:cxn modelId="{F0393C12-DE79-9B44-AE07-4DCBA27F3DC5}" type="presParOf" srcId="{46B3437E-8287-F144-A319-3AC15EC1DF9D}" destId="{F6113EDD-F05D-8044-9CCD-35D59D5E6133}" srcOrd="1" destOrd="0" presId="urn:microsoft.com/office/officeart/2005/8/layout/list1"/>
    <dgm:cxn modelId="{85D25B52-0DDA-2A45-A8B3-92E1D09BAD84}" type="presParOf" srcId="{E99A7A69-C02E-1B48-9E5C-F6AE8630BC84}" destId="{F84807A3-BDD7-E44D-AA14-8A8DAE785753}" srcOrd="21" destOrd="0" presId="urn:microsoft.com/office/officeart/2005/8/layout/list1"/>
    <dgm:cxn modelId="{6A2A538D-EB34-B745-950D-2D12720FB531}" type="presParOf" srcId="{E99A7A69-C02E-1B48-9E5C-F6AE8630BC84}" destId="{10944DC0-41FA-2247-9B7B-D60F91FE1231}" srcOrd="22" destOrd="0" presId="urn:microsoft.com/office/officeart/2005/8/layout/list1"/>
    <dgm:cxn modelId="{30CF0091-DBB7-4C4E-918D-509816D0C006}" type="presParOf" srcId="{E99A7A69-C02E-1B48-9E5C-F6AE8630BC84}" destId="{57D4F1D0-4067-7641-847D-FF944E12B0B7}" srcOrd="23" destOrd="0" presId="urn:microsoft.com/office/officeart/2005/8/layout/list1"/>
    <dgm:cxn modelId="{749B56BD-8973-FC4B-81B3-469A7F998851}" type="presParOf" srcId="{E99A7A69-C02E-1B48-9E5C-F6AE8630BC84}" destId="{D0CF7F6D-158D-E641-9D49-C3C00FAF9983}" srcOrd="24" destOrd="0" presId="urn:microsoft.com/office/officeart/2005/8/layout/list1"/>
    <dgm:cxn modelId="{43E6A9F5-AB74-A243-8DD8-0FCCF8ECBE3D}" type="presParOf" srcId="{D0CF7F6D-158D-E641-9D49-C3C00FAF9983}" destId="{E0C506F6-5748-A54C-B5A1-C6A9CE52CB9D}" srcOrd="0" destOrd="0" presId="urn:microsoft.com/office/officeart/2005/8/layout/list1"/>
    <dgm:cxn modelId="{6DB92911-8D49-6145-BB32-353EF7CBB103}" type="presParOf" srcId="{D0CF7F6D-158D-E641-9D49-C3C00FAF9983}" destId="{C1F4F9E0-5D93-0F4E-81DB-EEC981BD5B4B}" srcOrd="1" destOrd="0" presId="urn:microsoft.com/office/officeart/2005/8/layout/list1"/>
    <dgm:cxn modelId="{8A765B6D-E21C-C649-AB83-9220E8D8BA29}" type="presParOf" srcId="{E99A7A69-C02E-1B48-9E5C-F6AE8630BC84}" destId="{A716B53C-35E7-3C49-958A-D3108923D572}" srcOrd="25" destOrd="0" presId="urn:microsoft.com/office/officeart/2005/8/layout/list1"/>
    <dgm:cxn modelId="{6C5BB6B8-D6C9-8244-9A6D-988B397CBA99}" type="presParOf" srcId="{E99A7A69-C02E-1B48-9E5C-F6AE8630BC84}" destId="{C9AC0F86-B523-454D-8A84-3A2A0F7DAFCD}"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C196B4-55AF-40A6-AAF3-E56C9D3C9BDD}"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AD854ADE-76ED-4394-A0AE-5BA70D72F706}">
      <dgm:prSet/>
      <dgm:spPr/>
      <dgm:t>
        <a:bodyPr/>
        <a:lstStyle/>
        <a:p>
          <a:r>
            <a:rPr lang="en-US"/>
            <a:t>Sign up</a:t>
          </a:r>
        </a:p>
      </dgm:t>
    </dgm:pt>
    <dgm:pt modelId="{5BDFB824-72AD-4F12-8C20-65D895EFC95C}" type="parTrans" cxnId="{9500EA70-81D2-40F7-B40D-07B521844155}">
      <dgm:prSet/>
      <dgm:spPr/>
      <dgm:t>
        <a:bodyPr/>
        <a:lstStyle/>
        <a:p>
          <a:endParaRPr lang="en-US"/>
        </a:p>
      </dgm:t>
    </dgm:pt>
    <dgm:pt modelId="{992A5609-16A8-4ED4-B63F-CB004A7399AB}" type="sibTrans" cxnId="{9500EA70-81D2-40F7-B40D-07B521844155}">
      <dgm:prSet/>
      <dgm:spPr/>
      <dgm:t>
        <a:bodyPr/>
        <a:lstStyle/>
        <a:p>
          <a:endParaRPr lang="en-US"/>
        </a:p>
      </dgm:t>
    </dgm:pt>
    <dgm:pt modelId="{CC070EC3-938A-48CC-B2FE-759C50AD0FC9}">
      <dgm:prSet/>
      <dgm:spPr/>
      <dgm:t>
        <a:bodyPr/>
        <a:lstStyle/>
        <a:p>
          <a:r>
            <a:rPr lang="en-US"/>
            <a:t>Sing in</a:t>
          </a:r>
        </a:p>
      </dgm:t>
    </dgm:pt>
    <dgm:pt modelId="{0F482514-0516-484F-A914-6151F9B38301}" type="parTrans" cxnId="{0FF55C22-1F10-4FE1-9358-19E6CAF56C6C}">
      <dgm:prSet/>
      <dgm:spPr/>
      <dgm:t>
        <a:bodyPr/>
        <a:lstStyle/>
        <a:p>
          <a:endParaRPr lang="en-US"/>
        </a:p>
      </dgm:t>
    </dgm:pt>
    <dgm:pt modelId="{3D44E686-6266-43F7-A102-D2BCCFE73EAF}" type="sibTrans" cxnId="{0FF55C22-1F10-4FE1-9358-19E6CAF56C6C}">
      <dgm:prSet/>
      <dgm:spPr/>
      <dgm:t>
        <a:bodyPr/>
        <a:lstStyle/>
        <a:p>
          <a:endParaRPr lang="en-US"/>
        </a:p>
      </dgm:t>
    </dgm:pt>
    <dgm:pt modelId="{DC74D991-0AC0-4E56-BBD3-4D005063416F}">
      <dgm:prSet/>
      <dgm:spPr/>
      <dgm:t>
        <a:bodyPr/>
        <a:lstStyle/>
        <a:p>
          <a:r>
            <a:rPr lang="en-US"/>
            <a:t>Place order</a:t>
          </a:r>
        </a:p>
      </dgm:t>
    </dgm:pt>
    <dgm:pt modelId="{8AB90714-3AFF-4F1C-B020-AEAF1451F411}" type="parTrans" cxnId="{CF259588-1792-43D5-A8D8-D5F0138EBCFB}">
      <dgm:prSet/>
      <dgm:spPr/>
      <dgm:t>
        <a:bodyPr/>
        <a:lstStyle/>
        <a:p>
          <a:endParaRPr lang="en-US"/>
        </a:p>
      </dgm:t>
    </dgm:pt>
    <dgm:pt modelId="{C61C9DDE-039B-4F8C-834C-BF899E4C748B}" type="sibTrans" cxnId="{CF259588-1792-43D5-A8D8-D5F0138EBCFB}">
      <dgm:prSet/>
      <dgm:spPr/>
      <dgm:t>
        <a:bodyPr/>
        <a:lstStyle/>
        <a:p>
          <a:endParaRPr lang="en-US"/>
        </a:p>
      </dgm:t>
    </dgm:pt>
    <dgm:pt modelId="{A173CDB6-2484-4568-AA76-229DBD712A09}">
      <dgm:prSet/>
      <dgm:spPr/>
      <dgm:t>
        <a:bodyPr/>
        <a:lstStyle/>
        <a:p>
          <a:r>
            <a:rPr lang="en-US"/>
            <a:t>Order training</a:t>
          </a:r>
        </a:p>
      </dgm:t>
    </dgm:pt>
    <dgm:pt modelId="{D40EABAC-0B16-4472-B825-A507A94A0849}" type="parTrans" cxnId="{21441754-BB7A-4F05-9E6D-A0F43BD005CF}">
      <dgm:prSet/>
      <dgm:spPr/>
      <dgm:t>
        <a:bodyPr/>
        <a:lstStyle/>
        <a:p>
          <a:endParaRPr lang="en-US"/>
        </a:p>
      </dgm:t>
    </dgm:pt>
    <dgm:pt modelId="{E19AC424-73E2-48D9-9D16-19AA9A39D27A}" type="sibTrans" cxnId="{21441754-BB7A-4F05-9E6D-A0F43BD005CF}">
      <dgm:prSet/>
      <dgm:spPr/>
      <dgm:t>
        <a:bodyPr/>
        <a:lstStyle/>
        <a:p>
          <a:endParaRPr lang="en-US"/>
        </a:p>
      </dgm:t>
    </dgm:pt>
    <dgm:pt modelId="{57B53D56-70BB-474D-B333-0486C9DE48C4}">
      <dgm:prSet/>
      <dgm:spPr/>
      <dgm:t>
        <a:bodyPr/>
        <a:lstStyle/>
        <a:p>
          <a:r>
            <a:rPr lang="en-US"/>
            <a:t>Change password </a:t>
          </a:r>
        </a:p>
      </dgm:t>
    </dgm:pt>
    <dgm:pt modelId="{048A46A9-7C78-4BB3-ADA5-5E4279E8FDE9}" type="parTrans" cxnId="{EBE9E399-A932-483E-9157-290165556462}">
      <dgm:prSet/>
      <dgm:spPr/>
      <dgm:t>
        <a:bodyPr/>
        <a:lstStyle/>
        <a:p>
          <a:endParaRPr lang="en-US"/>
        </a:p>
      </dgm:t>
    </dgm:pt>
    <dgm:pt modelId="{E8CEBFC3-7F7D-400A-9766-FB2AE07C098E}" type="sibTrans" cxnId="{EBE9E399-A932-483E-9157-290165556462}">
      <dgm:prSet/>
      <dgm:spPr/>
      <dgm:t>
        <a:bodyPr/>
        <a:lstStyle/>
        <a:p>
          <a:endParaRPr lang="en-US"/>
        </a:p>
      </dgm:t>
    </dgm:pt>
    <dgm:pt modelId="{5C93C90A-FEBB-42C1-B064-402F49692AB8}">
      <dgm:prSet/>
      <dgm:spPr/>
      <dgm:t>
        <a:bodyPr/>
        <a:lstStyle/>
        <a:p>
          <a:r>
            <a:rPr lang="en-US"/>
            <a:t>Update profile</a:t>
          </a:r>
        </a:p>
      </dgm:t>
    </dgm:pt>
    <dgm:pt modelId="{868AB99A-A816-4E34-9902-AE77DE128458}" type="parTrans" cxnId="{73D902F2-672E-4915-87FD-28C181B2E2BD}">
      <dgm:prSet/>
      <dgm:spPr/>
      <dgm:t>
        <a:bodyPr/>
        <a:lstStyle/>
        <a:p>
          <a:endParaRPr lang="en-US"/>
        </a:p>
      </dgm:t>
    </dgm:pt>
    <dgm:pt modelId="{DC0C732F-03BC-4D69-9600-1144891BC16A}" type="sibTrans" cxnId="{73D902F2-672E-4915-87FD-28C181B2E2BD}">
      <dgm:prSet/>
      <dgm:spPr/>
      <dgm:t>
        <a:bodyPr/>
        <a:lstStyle/>
        <a:p>
          <a:endParaRPr lang="en-US"/>
        </a:p>
      </dgm:t>
    </dgm:pt>
    <dgm:pt modelId="{190F08C5-6FF3-2148-8DB3-0159E46B442E}" type="pres">
      <dgm:prSet presAssocID="{44C196B4-55AF-40A6-AAF3-E56C9D3C9BDD}" presName="diagram" presStyleCnt="0">
        <dgm:presLayoutVars>
          <dgm:dir/>
          <dgm:resizeHandles val="exact"/>
        </dgm:presLayoutVars>
      </dgm:prSet>
      <dgm:spPr/>
    </dgm:pt>
    <dgm:pt modelId="{740B9160-73FA-0B40-9BEB-DF403E3C3417}" type="pres">
      <dgm:prSet presAssocID="{AD854ADE-76ED-4394-A0AE-5BA70D72F706}" presName="node" presStyleLbl="node1" presStyleIdx="0" presStyleCnt="6">
        <dgm:presLayoutVars>
          <dgm:bulletEnabled val="1"/>
        </dgm:presLayoutVars>
      </dgm:prSet>
      <dgm:spPr/>
    </dgm:pt>
    <dgm:pt modelId="{2CFAFA77-CE3F-8E4C-BDB7-BC918FB3CECF}" type="pres">
      <dgm:prSet presAssocID="{992A5609-16A8-4ED4-B63F-CB004A7399AB}" presName="sibTrans" presStyleCnt="0"/>
      <dgm:spPr/>
    </dgm:pt>
    <dgm:pt modelId="{FB15EE46-CBE8-C843-8B42-896A5569A339}" type="pres">
      <dgm:prSet presAssocID="{CC070EC3-938A-48CC-B2FE-759C50AD0FC9}" presName="node" presStyleLbl="node1" presStyleIdx="1" presStyleCnt="6">
        <dgm:presLayoutVars>
          <dgm:bulletEnabled val="1"/>
        </dgm:presLayoutVars>
      </dgm:prSet>
      <dgm:spPr/>
    </dgm:pt>
    <dgm:pt modelId="{4C811632-D88C-9C46-A798-760FE0A0DA58}" type="pres">
      <dgm:prSet presAssocID="{3D44E686-6266-43F7-A102-D2BCCFE73EAF}" presName="sibTrans" presStyleCnt="0"/>
      <dgm:spPr/>
    </dgm:pt>
    <dgm:pt modelId="{59923705-B54B-B545-8320-2374212526D4}" type="pres">
      <dgm:prSet presAssocID="{DC74D991-0AC0-4E56-BBD3-4D005063416F}" presName="node" presStyleLbl="node1" presStyleIdx="2" presStyleCnt="6">
        <dgm:presLayoutVars>
          <dgm:bulletEnabled val="1"/>
        </dgm:presLayoutVars>
      </dgm:prSet>
      <dgm:spPr/>
    </dgm:pt>
    <dgm:pt modelId="{C64A5FDE-F1F2-E341-872F-DB4C4EFB4C26}" type="pres">
      <dgm:prSet presAssocID="{C61C9DDE-039B-4F8C-834C-BF899E4C748B}" presName="sibTrans" presStyleCnt="0"/>
      <dgm:spPr/>
    </dgm:pt>
    <dgm:pt modelId="{643C5A08-30DB-9A4E-9BC7-A8D2372BD246}" type="pres">
      <dgm:prSet presAssocID="{A173CDB6-2484-4568-AA76-229DBD712A09}" presName="node" presStyleLbl="node1" presStyleIdx="3" presStyleCnt="6">
        <dgm:presLayoutVars>
          <dgm:bulletEnabled val="1"/>
        </dgm:presLayoutVars>
      </dgm:prSet>
      <dgm:spPr/>
    </dgm:pt>
    <dgm:pt modelId="{03CAF5B9-5D13-7A43-BFEA-EAB9ED95D1B5}" type="pres">
      <dgm:prSet presAssocID="{E19AC424-73E2-48D9-9D16-19AA9A39D27A}" presName="sibTrans" presStyleCnt="0"/>
      <dgm:spPr/>
    </dgm:pt>
    <dgm:pt modelId="{70785CA1-7CD9-354C-A90E-607880D166BD}" type="pres">
      <dgm:prSet presAssocID="{57B53D56-70BB-474D-B333-0486C9DE48C4}" presName="node" presStyleLbl="node1" presStyleIdx="4" presStyleCnt="6">
        <dgm:presLayoutVars>
          <dgm:bulletEnabled val="1"/>
        </dgm:presLayoutVars>
      </dgm:prSet>
      <dgm:spPr/>
    </dgm:pt>
    <dgm:pt modelId="{CF8225FD-5686-504A-96E7-83EDCE924C22}" type="pres">
      <dgm:prSet presAssocID="{E8CEBFC3-7F7D-400A-9766-FB2AE07C098E}" presName="sibTrans" presStyleCnt="0"/>
      <dgm:spPr/>
    </dgm:pt>
    <dgm:pt modelId="{C31A7432-16CA-9340-85DD-0DC42C86D6C9}" type="pres">
      <dgm:prSet presAssocID="{5C93C90A-FEBB-42C1-B064-402F49692AB8}" presName="node" presStyleLbl="node1" presStyleIdx="5" presStyleCnt="6">
        <dgm:presLayoutVars>
          <dgm:bulletEnabled val="1"/>
        </dgm:presLayoutVars>
      </dgm:prSet>
      <dgm:spPr/>
    </dgm:pt>
  </dgm:ptLst>
  <dgm:cxnLst>
    <dgm:cxn modelId="{0FF55C22-1F10-4FE1-9358-19E6CAF56C6C}" srcId="{44C196B4-55AF-40A6-AAF3-E56C9D3C9BDD}" destId="{CC070EC3-938A-48CC-B2FE-759C50AD0FC9}" srcOrd="1" destOrd="0" parTransId="{0F482514-0516-484F-A914-6151F9B38301}" sibTransId="{3D44E686-6266-43F7-A102-D2BCCFE73EAF}"/>
    <dgm:cxn modelId="{A15CB322-85EA-984E-B37D-F1F7C89F85F4}" type="presOf" srcId="{A173CDB6-2484-4568-AA76-229DBD712A09}" destId="{643C5A08-30DB-9A4E-9BC7-A8D2372BD246}" srcOrd="0" destOrd="0" presId="urn:microsoft.com/office/officeart/2005/8/layout/default"/>
    <dgm:cxn modelId="{5D27D467-24A3-D74B-8EFB-3BAC2D8E4726}" type="presOf" srcId="{AD854ADE-76ED-4394-A0AE-5BA70D72F706}" destId="{740B9160-73FA-0B40-9BEB-DF403E3C3417}" srcOrd="0" destOrd="0" presId="urn:microsoft.com/office/officeart/2005/8/layout/default"/>
    <dgm:cxn modelId="{9500EA70-81D2-40F7-B40D-07B521844155}" srcId="{44C196B4-55AF-40A6-AAF3-E56C9D3C9BDD}" destId="{AD854ADE-76ED-4394-A0AE-5BA70D72F706}" srcOrd="0" destOrd="0" parTransId="{5BDFB824-72AD-4F12-8C20-65D895EFC95C}" sibTransId="{992A5609-16A8-4ED4-B63F-CB004A7399AB}"/>
    <dgm:cxn modelId="{21441754-BB7A-4F05-9E6D-A0F43BD005CF}" srcId="{44C196B4-55AF-40A6-AAF3-E56C9D3C9BDD}" destId="{A173CDB6-2484-4568-AA76-229DBD712A09}" srcOrd="3" destOrd="0" parTransId="{D40EABAC-0B16-4472-B825-A507A94A0849}" sibTransId="{E19AC424-73E2-48D9-9D16-19AA9A39D27A}"/>
    <dgm:cxn modelId="{7127337A-ADD1-1F40-9F3D-6C4D0D4301D0}" type="presOf" srcId="{5C93C90A-FEBB-42C1-B064-402F49692AB8}" destId="{C31A7432-16CA-9340-85DD-0DC42C86D6C9}" srcOrd="0" destOrd="0" presId="urn:microsoft.com/office/officeart/2005/8/layout/default"/>
    <dgm:cxn modelId="{9DE4AE5A-A111-9A47-8DEA-711FC2569832}" type="presOf" srcId="{DC74D991-0AC0-4E56-BBD3-4D005063416F}" destId="{59923705-B54B-B545-8320-2374212526D4}" srcOrd="0" destOrd="0" presId="urn:microsoft.com/office/officeart/2005/8/layout/default"/>
    <dgm:cxn modelId="{CF259588-1792-43D5-A8D8-D5F0138EBCFB}" srcId="{44C196B4-55AF-40A6-AAF3-E56C9D3C9BDD}" destId="{DC74D991-0AC0-4E56-BBD3-4D005063416F}" srcOrd="2" destOrd="0" parTransId="{8AB90714-3AFF-4F1C-B020-AEAF1451F411}" sibTransId="{C61C9DDE-039B-4F8C-834C-BF899E4C748B}"/>
    <dgm:cxn modelId="{E7F4768A-C810-7447-8867-2720DFC3D446}" type="presOf" srcId="{44C196B4-55AF-40A6-AAF3-E56C9D3C9BDD}" destId="{190F08C5-6FF3-2148-8DB3-0159E46B442E}" srcOrd="0" destOrd="0" presId="urn:microsoft.com/office/officeart/2005/8/layout/default"/>
    <dgm:cxn modelId="{EBE9E399-A932-483E-9157-290165556462}" srcId="{44C196B4-55AF-40A6-AAF3-E56C9D3C9BDD}" destId="{57B53D56-70BB-474D-B333-0486C9DE48C4}" srcOrd="4" destOrd="0" parTransId="{048A46A9-7C78-4BB3-ADA5-5E4279E8FDE9}" sibTransId="{E8CEBFC3-7F7D-400A-9766-FB2AE07C098E}"/>
    <dgm:cxn modelId="{C3C4CDC4-42E0-014C-8FF5-B7FD44BB53C3}" type="presOf" srcId="{57B53D56-70BB-474D-B333-0486C9DE48C4}" destId="{70785CA1-7CD9-354C-A90E-607880D166BD}" srcOrd="0" destOrd="0" presId="urn:microsoft.com/office/officeart/2005/8/layout/default"/>
    <dgm:cxn modelId="{E05196DA-88AD-C846-A51E-76231D1AB4D9}" type="presOf" srcId="{CC070EC3-938A-48CC-B2FE-759C50AD0FC9}" destId="{FB15EE46-CBE8-C843-8B42-896A5569A339}" srcOrd="0" destOrd="0" presId="urn:microsoft.com/office/officeart/2005/8/layout/default"/>
    <dgm:cxn modelId="{73D902F2-672E-4915-87FD-28C181B2E2BD}" srcId="{44C196B4-55AF-40A6-AAF3-E56C9D3C9BDD}" destId="{5C93C90A-FEBB-42C1-B064-402F49692AB8}" srcOrd="5" destOrd="0" parTransId="{868AB99A-A816-4E34-9902-AE77DE128458}" sibTransId="{DC0C732F-03BC-4D69-9600-1144891BC16A}"/>
    <dgm:cxn modelId="{2086FCFD-531D-244B-B6B5-80359A00BD2C}" type="presParOf" srcId="{190F08C5-6FF3-2148-8DB3-0159E46B442E}" destId="{740B9160-73FA-0B40-9BEB-DF403E3C3417}" srcOrd="0" destOrd="0" presId="urn:microsoft.com/office/officeart/2005/8/layout/default"/>
    <dgm:cxn modelId="{DBE3F168-8539-C646-BBB0-B15C6EE11423}" type="presParOf" srcId="{190F08C5-6FF3-2148-8DB3-0159E46B442E}" destId="{2CFAFA77-CE3F-8E4C-BDB7-BC918FB3CECF}" srcOrd="1" destOrd="0" presId="urn:microsoft.com/office/officeart/2005/8/layout/default"/>
    <dgm:cxn modelId="{AFDB36F7-9403-8B48-A312-4636DDD7660A}" type="presParOf" srcId="{190F08C5-6FF3-2148-8DB3-0159E46B442E}" destId="{FB15EE46-CBE8-C843-8B42-896A5569A339}" srcOrd="2" destOrd="0" presId="urn:microsoft.com/office/officeart/2005/8/layout/default"/>
    <dgm:cxn modelId="{BC05B277-D99F-684E-9544-025E8E5AE45C}" type="presParOf" srcId="{190F08C5-6FF3-2148-8DB3-0159E46B442E}" destId="{4C811632-D88C-9C46-A798-760FE0A0DA58}" srcOrd="3" destOrd="0" presId="urn:microsoft.com/office/officeart/2005/8/layout/default"/>
    <dgm:cxn modelId="{287B883F-5190-8948-BBD7-252C52F25EA8}" type="presParOf" srcId="{190F08C5-6FF3-2148-8DB3-0159E46B442E}" destId="{59923705-B54B-B545-8320-2374212526D4}" srcOrd="4" destOrd="0" presId="urn:microsoft.com/office/officeart/2005/8/layout/default"/>
    <dgm:cxn modelId="{19C04EA2-B7D8-C642-929E-0D6069EAF21A}" type="presParOf" srcId="{190F08C5-6FF3-2148-8DB3-0159E46B442E}" destId="{C64A5FDE-F1F2-E341-872F-DB4C4EFB4C26}" srcOrd="5" destOrd="0" presId="urn:microsoft.com/office/officeart/2005/8/layout/default"/>
    <dgm:cxn modelId="{DF2E6473-A0D7-0746-8735-24DEA0243038}" type="presParOf" srcId="{190F08C5-6FF3-2148-8DB3-0159E46B442E}" destId="{643C5A08-30DB-9A4E-9BC7-A8D2372BD246}" srcOrd="6" destOrd="0" presId="urn:microsoft.com/office/officeart/2005/8/layout/default"/>
    <dgm:cxn modelId="{CBD30FBE-8DAF-7E4D-99DB-CBA055E7B342}" type="presParOf" srcId="{190F08C5-6FF3-2148-8DB3-0159E46B442E}" destId="{03CAF5B9-5D13-7A43-BFEA-EAB9ED95D1B5}" srcOrd="7" destOrd="0" presId="urn:microsoft.com/office/officeart/2005/8/layout/default"/>
    <dgm:cxn modelId="{67F43716-694F-824B-865A-009A550FA212}" type="presParOf" srcId="{190F08C5-6FF3-2148-8DB3-0159E46B442E}" destId="{70785CA1-7CD9-354C-A90E-607880D166BD}" srcOrd="8" destOrd="0" presId="urn:microsoft.com/office/officeart/2005/8/layout/default"/>
    <dgm:cxn modelId="{18E3B953-74D2-2341-B25E-57A54B032071}" type="presParOf" srcId="{190F08C5-6FF3-2148-8DB3-0159E46B442E}" destId="{CF8225FD-5686-504A-96E7-83EDCE924C22}" srcOrd="9" destOrd="0" presId="urn:microsoft.com/office/officeart/2005/8/layout/default"/>
    <dgm:cxn modelId="{8C0DCDF4-8531-A147-BD0C-3D60688DD887}" type="presParOf" srcId="{190F08C5-6FF3-2148-8DB3-0159E46B442E}" destId="{C31A7432-16CA-9340-85DD-0DC42C86D6C9}"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BBD5A47-AC0A-4DCC-909B-95F1E2259919}"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69CD2CDE-55FE-46F4-9E8F-9D22717E2F7A}">
      <dgm:prSet/>
      <dgm:spPr/>
      <dgm:t>
        <a:bodyPr/>
        <a:lstStyle/>
        <a:p>
          <a:r>
            <a:rPr lang="en-US"/>
            <a:t>After a decade, the advancement and innovation of technology help people to manage their tasks easily and efficiently. </a:t>
          </a:r>
        </a:p>
      </dgm:t>
    </dgm:pt>
    <dgm:pt modelId="{DF3554EE-9612-45CC-87DE-B3078DDCC40D}" type="parTrans" cxnId="{AF8E25A2-C5B7-4322-ABD6-6F1FB7B6851E}">
      <dgm:prSet/>
      <dgm:spPr/>
      <dgm:t>
        <a:bodyPr/>
        <a:lstStyle/>
        <a:p>
          <a:endParaRPr lang="en-US"/>
        </a:p>
      </dgm:t>
    </dgm:pt>
    <dgm:pt modelId="{17E32579-9A2C-4B01-9033-4F7E325E8F7D}" type="sibTrans" cxnId="{AF8E25A2-C5B7-4322-ABD6-6F1FB7B6851E}">
      <dgm:prSet/>
      <dgm:spPr/>
      <dgm:t>
        <a:bodyPr/>
        <a:lstStyle/>
        <a:p>
          <a:endParaRPr lang="en-US"/>
        </a:p>
      </dgm:t>
    </dgm:pt>
    <dgm:pt modelId="{1AE873BC-8E4D-474D-B614-9DE86D284D4C}">
      <dgm:prSet/>
      <dgm:spPr/>
      <dgm:t>
        <a:bodyPr/>
        <a:lstStyle/>
        <a:p>
          <a:r>
            <a:rPr lang="en-US"/>
            <a:t>In many other industry area have been used management system to assist their business grow long time ago, therefore it is also a trend that causes F&amp;B industry to make use of a management system for their business</a:t>
          </a:r>
        </a:p>
      </dgm:t>
    </dgm:pt>
    <dgm:pt modelId="{257F97D9-6F59-406D-9533-D31EE02C6184}" type="parTrans" cxnId="{E4F9402D-A38E-4B96-AB9D-06AA34DF5FEA}">
      <dgm:prSet/>
      <dgm:spPr/>
      <dgm:t>
        <a:bodyPr/>
        <a:lstStyle/>
        <a:p>
          <a:endParaRPr lang="en-US"/>
        </a:p>
      </dgm:t>
    </dgm:pt>
    <dgm:pt modelId="{67BAB4E7-A6B1-40E0-A285-BC85E2C18C5F}" type="sibTrans" cxnId="{E4F9402D-A38E-4B96-AB9D-06AA34DF5FEA}">
      <dgm:prSet/>
      <dgm:spPr/>
      <dgm:t>
        <a:bodyPr/>
        <a:lstStyle/>
        <a:p>
          <a:endParaRPr lang="en-US"/>
        </a:p>
      </dgm:t>
    </dgm:pt>
    <dgm:pt modelId="{AB4FCAF3-59F8-9647-AA7B-DB944F723B41}" type="pres">
      <dgm:prSet presAssocID="{3BBD5A47-AC0A-4DCC-909B-95F1E2259919}" presName="hierChild1" presStyleCnt="0">
        <dgm:presLayoutVars>
          <dgm:chPref val="1"/>
          <dgm:dir/>
          <dgm:animOne val="branch"/>
          <dgm:animLvl val="lvl"/>
          <dgm:resizeHandles/>
        </dgm:presLayoutVars>
      </dgm:prSet>
      <dgm:spPr/>
    </dgm:pt>
    <dgm:pt modelId="{2AF837CE-2F88-A34F-B4B5-F74F6572A2F2}" type="pres">
      <dgm:prSet presAssocID="{69CD2CDE-55FE-46F4-9E8F-9D22717E2F7A}" presName="hierRoot1" presStyleCnt="0"/>
      <dgm:spPr/>
    </dgm:pt>
    <dgm:pt modelId="{E1F98048-0321-1842-9BC2-A0C9ED3ED69F}" type="pres">
      <dgm:prSet presAssocID="{69CD2CDE-55FE-46F4-9E8F-9D22717E2F7A}" presName="composite" presStyleCnt="0"/>
      <dgm:spPr/>
    </dgm:pt>
    <dgm:pt modelId="{C7AE620C-92A8-4B41-B92E-9D55CAE5933C}" type="pres">
      <dgm:prSet presAssocID="{69CD2CDE-55FE-46F4-9E8F-9D22717E2F7A}" presName="background" presStyleLbl="node0" presStyleIdx="0" presStyleCnt="2"/>
      <dgm:spPr/>
    </dgm:pt>
    <dgm:pt modelId="{983C2CD4-1F50-8540-895D-39D37C542324}" type="pres">
      <dgm:prSet presAssocID="{69CD2CDE-55FE-46F4-9E8F-9D22717E2F7A}" presName="text" presStyleLbl="fgAcc0" presStyleIdx="0" presStyleCnt="2">
        <dgm:presLayoutVars>
          <dgm:chPref val="3"/>
        </dgm:presLayoutVars>
      </dgm:prSet>
      <dgm:spPr/>
    </dgm:pt>
    <dgm:pt modelId="{7DB85080-7358-E043-A733-9013EB2CF2CF}" type="pres">
      <dgm:prSet presAssocID="{69CD2CDE-55FE-46F4-9E8F-9D22717E2F7A}" presName="hierChild2" presStyleCnt="0"/>
      <dgm:spPr/>
    </dgm:pt>
    <dgm:pt modelId="{9F25ED6F-7085-EF46-BE2A-4E8DC73C37EA}" type="pres">
      <dgm:prSet presAssocID="{1AE873BC-8E4D-474D-B614-9DE86D284D4C}" presName="hierRoot1" presStyleCnt="0"/>
      <dgm:spPr/>
    </dgm:pt>
    <dgm:pt modelId="{16F61120-BD53-6E4F-AC97-74614C6DD63B}" type="pres">
      <dgm:prSet presAssocID="{1AE873BC-8E4D-474D-B614-9DE86D284D4C}" presName="composite" presStyleCnt="0"/>
      <dgm:spPr/>
    </dgm:pt>
    <dgm:pt modelId="{29B1C023-BADD-D74F-B6FD-E45731458FB3}" type="pres">
      <dgm:prSet presAssocID="{1AE873BC-8E4D-474D-B614-9DE86D284D4C}" presName="background" presStyleLbl="node0" presStyleIdx="1" presStyleCnt="2"/>
      <dgm:spPr/>
    </dgm:pt>
    <dgm:pt modelId="{6D81280B-A9F6-404A-8B46-CC6FE8499A49}" type="pres">
      <dgm:prSet presAssocID="{1AE873BC-8E4D-474D-B614-9DE86D284D4C}" presName="text" presStyleLbl="fgAcc0" presStyleIdx="1" presStyleCnt="2">
        <dgm:presLayoutVars>
          <dgm:chPref val="3"/>
        </dgm:presLayoutVars>
      </dgm:prSet>
      <dgm:spPr/>
    </dgm:pt>
    <dgm:pt modelId="{4531D942-200F-C049-87CE-4D6889BD2FC4}" type="pres">
      <dgm:prSet presAssocID="{1AE873BC-8E4D-474D-B614-9DE86D284D4C}" presName="hierChild2" presStyleCnt="0"/>
      <dgm:spPr/>
    </dgm:pt>
  </dgm:ptLst>
  <dgm:cxnLst>
    <dgm:cxn modelId="{E4F9402D-A38E-4B96-AB9D-06AA34DF5FEA}" srcId="{3BBD5A47-AC0A-4DCC-909B-95F1E2259919}" destId="{1AE873BC-8E4D-474D-B614-9DE86D284D4C}" srcOrd="1" destOrd="0" parTransId="{257F97D9-6F59-406D-9533-D31EE02C6184}" sibTransId="{67BAB4E7-A6B1-40E0-A285-BC85E2C18C5F}"/>
    <dgm:cxn modelId="{83CEA55E-9FEE-DE49-8944-ADC5551F376D}" type="presOf" srcId="{3BBD5A47-AC0A-4DCC-909B-95F1E2259919}" destId="{AB4FCAF3-59F8-9647-AA7B-DB944F723B41}" srcOrd="0" destOrd="0" presId="urn:microsoft.com/office/officeart/2005/8/layout/hierarchy1"/>
    <dgm:cxn modelId="{C9A29C72-E819-6D48-AE16-E8E2544FA2C9}" type="presOf" srcId="{1AE873BC-8E4D-474D-B614-9DE86D284D4C}" destId="{6D81280B-A9F6-404A-8B46-CC6FE8499A49}" srcOrd="0" destOrd="0" presId="urn:microsoft.com/office/officeart/2005/8/layout/hierarchy1"/>
    <dgm:cxn modelId="{AF8E25A2-C5B7-4322-ABD6-6F1FB7B6851E}" srcId="{3BBD5A47-AC0A-4DCC-909B-95F1E2259919}" destId="{69CD2CDE-55FE-46F4-9E8F-9D22717E2F7A}" srcOrd="0" destOrd="0" parTransId="{DF3554EE-9612-45CC-87DE-B3078DDCC40D}" sibTransId="{17E32579-9A2C-4B01-9033-4F7E325E8F7D}"/>
    <dgm:cxn modelId="{AF5AC1CE-2AEE-7545-B70D-83DE05C00927}" type="presOf" srcId="{69CD2CDE-55FE-46F4-9E8F-9D22717E2F7A}" destId="{983C2CD4-1F50-8540-895D-39D37C542324}" srcOrd="0" destOrd="0" presId="urn:microsoft.com/office/officeart/2005/8/layout/hierarchy1"/>
    <dgm:cxn modelId="{697FF368-C418-AD4D-8FC6-ABCF7EDB65B1}" type="presParOf" srcId="{AB4FCAF3-59F8-9647-AA7B-DB944F723B41}" destId="{2AF837CE-2F88-A34F-B4B5-F74F6572A2F2}" srcOrd="0" destOrd="0" presId="urn:microsoft.com/office/officeart/2005/8/layout/hierarchy1"/>
    <dgm:cxn modelId="{692C7B9C-24E7-D24E-9575-51BF3A46A6DF}" type="presParOf" srcId="{2AF837CE-2F88-A34F-B4B5-F74F6572A2F2}" destId="{E1F98048-0321-1842-9BC2-A0C9ED3ED69F}" srcOrd="0" destOrd="0" presId="urn:microsoft.com/office/officeart/2005/8/layout/hierarchy1"/>
    <dgm:cxn modelId="{E50790AD-8716-6E4D-A96F-956DCD8E777D}" type="presParOf" srcId="{E1F98048-0321-1842-9BC2-A0C9ED3ED69F}" destId="{C7AE620C-92A8-4B41-B92E-9D55CAE5933C}" srcOrd="0" destOrd="0" presId="urn:microsoft.com/office/officeart/2005/8/layout/hierarchy1"/>
    <dgm:cxn modelId="{2CA79E5E-F568-B143-A210-675E84042CBD}" type="presParOf" srcId="{E1F98048-0321-1842-9BC2-A0C9ED3ED69F}" destId="{983C2CD4-1F50-8540-895D-39D37C542324}" srcOrd="1" destOrd="0" presId="urn:microsoft.com/office/officeart/2005/8/layout/hierarchy1"/>
    <dgm:cxn modelId="{9E025C2B-33DC-E140-822A-E1255B994BC5}" type="presParOf" srcId="{2AF837CE-2F88-A34F-B4B5-F74F6572A2F2}" destId="{7DB85080-7358-E043-A733-9013EB2CF2CF}" srcOrd="1" destOrd="0" presId="urn:microsoft.com/office/officeart/2005/8/layout/hierarchy1"/>
    <dgm:cxn modelId="{DE00FBEF-47C2-BC41-AB89-E4826F898F4A}" type="presParOf" srcId="{AB4FCAF3-59F8-9647-AA7B-DB944F723B41}" destId="{9F25ED6F-7085-EF46-BE2A-4E8DC73C37EA}" srcOrd="1" destOrd="0" presId="urn:microsoft.com/office/officeart/2005/8/layout/hierarchy1"/>
    <dgm:cxn modelId="{AD29C13F-311C-0142-8CDA-B4680FE4592B}" type="presParOf" srcId="{9F25ED6F-7085-EF46-BE2A-4E8DC73C37EA}" destId="{16F61120-BD53-6E4F-AC97-74614C6DD63B}" srcOrd="0" destOrd="0" presId="urn:microsoft.com/office/officeart/2005/8/layout/hierarchy1"/>
    <dgm:cxn modelId="{BBAAAD6B-2505-D449-9B96-075D0AAB12BF}" type="presParOf" srcId="{16F61120-BD53-6E4F-AC97-74614C6DD63B}" destId="{29B1C023-BADD-D74F-B6FD-E45731458FB3}" srcOrd="0" destOrd="0" presId="urn:microsoft.com/office/officeart/2005/8/layout/hierarchy1"/>
    <dgm:cxn modelId="{E277F789-7E9E-7447-9C6D-ABBA3217659F}" type="presParOf" srcId="{16F61120-BD53-6E4F-AC97-74614C6DD63B}" destId="{6D81280B-A9F6-404A-8B46-CC6FE8499A49}" srcOrd="1" destOrd="0" presId="urn:microsoft.com/office/officeart/2005/8/layout/hierarchy1"/>
    <dgm:cxn modelId="{91E90080-4178-B540-9247-B5E5672EFA7C}" type="presParOf" srcId="{9F25ED6F-7085-EF46-BE2A-4E8DC73C37EA}" destId="{4531D942-200F-C049-87CE-4D6889BD2FC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5E0BD1-FF43-1B4A-8CA7-10FB907DB097}">
      <dsp:nvSpPr>
        <dsp:cNvPr id="0" name=""/>
        <dsp:cNvSpPr/>
      </dsp:nvSpPr>
      <dsp:spPr>
        <a:xfrm>
          <a:off x="0" y="365970"/>
          <a:ext cx="6900512" cy="428400"/>
        </a:xfrm>
        <a:prstGeom prst="rect">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2B1D40-3564-A748-B038-52158E582834}">
      <dsp:nvSpPr>
        <dsp:cNvPr id="0" name=""/>
        <dsp:cNvSpPr/>
      </dsp:nvSpPr>
      <dsp:spPr>
        <a:xfrm>
          <a:off x="345025" y="115050"/>
          <a:ext cx="4830358" cy="50184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755650">
            <a:lnSpc>
              <a:spcPct val="90000"/>
            </a:lnSpc>
            <a:spcBef>
              <a:spcPct val="0"/>
            </a:spcBef>
            <a:spcAft>
              <a:spcPct val="35000"/>
            </a:spcAft>
            <a:buNone/>
          </a:pPr>
          <a:r>
            <a:rPr lang="en-US" sz="1700" kern="1200"/>
            <a:t>Admi-Dashboard</a:t>
          </a:r>
        </a:p>
      </dsp:txBody>
      <dsp:txXfrm>
        <a:off x="369523" y="139548"/>
        <a:ext cx="4781362" cy="452844"/>
      </dsp:txXfrm>
    </dsp:sp>
    <dsp:sp modelId="{23811122-DAA5-2F48-A6FD-C034081A3DC5}">
      <dsp:nvSpPr>
        <dsp:cNvPr id="0" name=""/>
        <dsp:cNvSpPr/>
      </dsp:nvSpPr>
      <dsp:spPr>
        <a:xfrm>
          <a:off x="0" y="1137090"/>
          <a:ext cx="6900512" cy="428400"/>
        </a:xfrm>
        <a:prstGeom prst="rect">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2E8FDC-6494-9545-902D-E63E64CE2D9B}">
      <dsp:nvSpPr>
        <dsp:cNvPr id="0" name=""/>
        <dsp:cNvSpPr/>
      </dsp:nvSpPr>
      <dsp:spPr>
        <a:xfrm>
          <a:off x="345025" y="886170"/>
          <a:ext cx="4830358" cy="50184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755650">
            <a:lnSpc>
              <a:spcPct val="90000"/>
            </a:lnSpc>
            <a:spcBef>
              <a:spcPct val="0"/>
            </a:spcBef>
            <a:spcAft>
              <a:spcPct val="35000"/>
            </a:spcAft>
            <a:buNone/>
          </a:pPr>
          <a:r>
            <a:rPr lang="en-US" sz="1700" kern="1200"/>
            <a:t>Manager regeneration users</a:t>
          </a:r>
        </a:p>
      </dsp:txBody>
      <dsp:txXfrm>
        <a:off x="369523" y="910668"/>
        <a:ext cx="4781362" cy="452844"/>
      </dsp:txXfrm>
    </dsp:sp>
    <dsp:sp modelId="{2645FE6D-78B0-F847-ADFB-09F8B0EB1063}">
      <dsp:nvSpPr>
        <dsp:cNvPr id="0" name=""/>
        <dsp:cNvSpPr/>
      </dsp:nvSpPr>
      <dsp:spPr>
        <a:xfrm>
          <a:off x="0" y="1908210"/>
          <a:ext cx="6900512" cy="428400"/>
        </a:xfrm>
        <a:prstGeom prst="rect">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A64512F-0CB3-E342-B187-F934C127F272}">
      <dsp:nvSpPr>
        <dsp:cNvPr id="0" name=""/>
        <dsp:cNvSpPr/>
      </dsp:nvSpPr>
      <dsp:spPr>
        <a:xfrm>
          <a:off x="345025" y="1657290"/>
          <a:ext cx="4830358" cy="50184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755650">
            <a:lnSpc>
              <a:spcPct val="90000"/>
            </a:lnSpc>
            <a:spcBef>
              <a:spcPct val="0"/>
            </a:spcBef>
            <a:spcAft>
              <a:spcPct val="35000"/>
            </a:spcAft>
            <a:buNone/>
          </a:pPr>
          <a:r>
            <a:rPr lang="en-US" sz="1700" kern="1200"/>
            <a:t>Manage  food categories add/update</a:t>
          </a:r>
        </a:p>
      </dsp:txBody>
      <dsp:txXfrm>
        <a:off x="369523" y="1681788"/>
        <a:ext cx="4781362" cy="452844"/>
      </dsp:txXfrm>
    </dsp:sp>
    <dsp:sp modelId="{3DA25FE2-B37C-434E-9BFA-6736AAA66A65}">
      <dsp:nvSpPr>
        <dsp:cNvPr id="0" name=""/>
        <dsp:cNvSpPr/>
      </dsp:nvSpPr>
      <dsp:spPr>
        <a:xfrm>
          <a:off x="0" y="2679330"/>
          <a:ext cx="6900512" cy="428400"/>
        </a:xfrm>
        <a:prstGeom prst="rect">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7C2231-831B-104F-A6DB-2C494E3110CA}">
      <dsp:nvSpPr>
        <dsp:cNvPr id="0" name=""/>
        <dsp:cNvSpPr/>
      </dsp:nvSpPr>
      <dsp:spPr>
        <a:xfrm>
          <a:off x="345025" y="2428410"/>
          <a:ext cx="4830358" cy="50184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755650">
            <a:lnSpc>
              <a:spcPct val="90000"/>
            </a:lnSpc>
            <a:spcBef>
              <a:spcPct val="0"/>
            </a:spcBef>
            <a:spcAft>
              <a:spcPct val="35000"/>
            </a:spcAft>
            <a:buNone/>
          </a:pPr>
          <a:r>
            <a:rPr lang="en-US" sz="1700" kern="1200"/>
            <a:t>Manage food menu add/update</a:t>
          </a:r>
        </a:p>
      </dsp:txBody>
      <dsp:txXfrm>
        <a:off x="369523" y="2452908"/>
        <a:ext cx="4781362" cy="452844"/>
      </dsp:txXfrm>
    </dsp:sp>
    <dsp:sp modelId="{908A6A69-0BBE-CE4D-B228-2FFDBACD3C30}">
      <dsp:nvSpPr>
        <dsp:cNvPr id="0" name=""/>
        <dsp:cNvSpPr/>
      </dsp:nvSpPr>
      <dsp:spPr>
        <a:xfrm>
          <a:off x="0" y="3450450"/>
          <a:ext cx="6900512" cy="428400"/>
        </a:xfrm>
        <a:prstGeom prst="rect">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C4BB4C9-72C9-3B44-9A3B-57003E06CB90}">
      <dsp:nvSpPr>
        <dsp:cNvPr id="0" name=""/>
        <dsp:cNvSpPr/>
      </dsp:nvSpPr>
      <dsp:spPr>
        <a:xfrm>
          <a:off x="345025" y="3199530"/>
          <a:ext cx="4830358" cy="50184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755650">
            <a:lnSpc>
              <a:spcPct val="90000"/>
            </a:lnSpc>
            <a:spcBef>
              <a:spcPct val="0"/>
            </a:spcBef>
            <a:spcAft>
              <a:spcPct val="35000"/>
            </a:spcAft>
            <a:buNone/>
          </a:pPr>
          <a:r>
            <a:rPr lang="en-US" sz="1700" kern="1200"/>
            <a:t>Order management</a:t>
          </a:r>
        </a:p>
      </dsp:txBody>
      <dsp:txXfrm>
        <a:off x="369523" y="3224028"/>
        <a:ext cx="4781362" cy="452844"/>
      </dsp:txXfrm>
    </dsp:sp>
    <dsp:sp modelId="{10944DC0-41FA-2247-9B7B-D60F91FE1231}">
      <dsp:nvSpPr>
        <dsp:cNvPr id="0" name=""/>
        <dsp:cNvSpPr/>
      </dsp:nvSpPr>
      <dsp:spPr>
        <a:xfrm>
          <a:off x="0" y="4221570"/>
          <a:ext cx="6900512" cy="428400"/>
        </a:xfrm>
        <a:prstGeom prst="rect">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113EDD-F05D-8044-9CCD-35D59D5E6133}">
      <dsp:nvSpPr>
        <dsp:cNvPr id="0" name=""/>
        <dsp:cNvSpPr/>
      </dsp:nvSpPr>
      <dsp:spPr>
        <a:xfrm>
          <a:off x="345025" y="3970650"/>
          <a:ext cx="4830358" cy="50184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755650">
            <a:lnSpc>
              <a:spcPct val="90000"/>
            </a:lnSpc>
            <a:spcBef>
              <a:spcPct val="0"/>
            </a:spcBef>
            <a:spcAft>
              <a:spcPct val="35000"/>
            </a:spcAft>
            <a:buNone/>
          </a:pPr>
          <a:r>
            <a:rPr lang="en-US" sz="1700" kern="1200"/>
            <a:t>Report Generation</a:t>
          </a:r>
        </a:p>
      </dsp:txBody>
      <dsp:txXfrm>
        <a:off x="369523" y="3995148"/>
        <a:ext cx="4781362" cy="452844"/>
      </dsp:txXfrm>
    </dsp:sp>
    <dsp:sp modelId="{C9AC0F86-B523-454D-8A84-3A2A0F7DAFCD}">
      <dsp:nvSpPr>
        <dsp:cNvPr id="0" name=""/>
        <dsp:cNvSpPr/>
      </dsp:nvSpPr>
      <dsp:spPr>
        <a:xfrm>
          <a:off x="0" y="4992690"/>
          <a:ext cx="6900512" cy="428400"/>
        </a:xfrm>
        <a:prstGeom prst="rect">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F4F9E0-5D93-0F4E-81DB-EEC981BD5B4B}">
      <dsp:nvSpPr>
        <dsp:cNvPr id="0" name=""/>
        <dsp:cNvSpPr/>
      </dsp:nvSpPr>
      <dsp:spPr>
        <a:xfrm>
          <a:off x="345025" y="4741770"/>
          <a:ext cx="4830358" cy="50184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755650">
            <a:lnSpc>
              <a:spcPct val="90000"/>
            </a:lnSpc>
            <a:spcBef>
              <a:spcPct val="0"/>
            </a:spcBef>
            <a:spcAft>
              <a:spcPct val="35000"/>
            </a:spcAft>
            <a:buNone/>
          </a:pPr>
          <a:r>
            <a:rPr lang="en-US" sz="1700" kern="1200"/>
            <a:t>Update profile change password</a:t>
          </a:r>
        </a:p>
      </dsp:txBody>
      <dsp:txXfrm>
        <a:off x="369523" y="4766268"/>
        <a:ext cx="4781362"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B9160-73FA-0B40-9BEB-DF403E3C3417}">
      <dsp:nvSpPr>
        <dsp:cNvPr id="0" name=""/>
        <dsp:cNvSpPr/>
      </dsp:nvSpPr>
      <dsp:spPr>
        <a:xfrm>
          <a:off x="1176867" y="286"/>
          <a:ext cx="2675667" cy="1605400"/>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a:t>Sign up</a:t>
          </a:r>
        </a:p>
      </dsp:txBody>
      <dsp:txXfrm>
        <a:off x="1176867" y="286"/>
        <a:ext cx="2675667" cy="1605400"/>
      </dsp:txXfrm>
    </dsp:sp>
    <dsp:sp modelId="{FB15EE46-CBE8-C843-8B42-896A5569A339}">
      <dsp:nvSpPr>
        <dsp:cNvPr id="0" name=""/>
        <dsp:cNvSpPr/>
      </dsp:nvSpPr>
      <dsp:spPr>
        <a:xfrm>
          <a:off x="4120100" y="286"/>
          <a:ext cx="2675667" cy="1605400"/>
        </a:xfrm>
        <a:prstGeom prst="rect">
          <a:avLst/>
        </a:prstGeom>
        <a:solidFill>
          <a:schemeClr val="accent2">
            <a:hueOff val="531157"/>
            <a:satOff val="1827"/>
            <a:lumOff val="-3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a:t>Sing in</a:t>
          </a:r>
        </a:p>
      </dsp:txBody>
      <dsp:txXfrm>
        <a:off x="4120100" y="286"/>
        <a:ext cx="2675667" cy="1605400"/>
      </dsp:txXfrm>
    </dsp:sp>
    <dsp:sp modelId="{59923705-B54B-B545-8320-2374212526D4}">
      <dsp:nvSpPr>
        <dsp:cNvPr id="0" name=""/>
        <dsp:cNvSpPr/>
      </dsp:nvSpPr>
      <dsp:spPr>
        <a:xfrm>
          <a:off x="7063334" y="286"/>
          <a:ext cx="2675667" cy="1605400"/>
        </a:xfrm>
        <a:prstGeom prst="rect">
          <a:avLst/>
        </a:prstGeom>
        <a:solidFill>
          <a:schemeClr val="accent2">
            <a:hueOff val="1062314"/>
            <a:satOff val="3654"/>
            <a:lumOff val="-70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a:t>Place order</a:t>
          </a:r>
        </a:p>
      </dsp:txBody>
      <dsp:txXfrm>
        <a:off x="7063334" y="286"/>
        <a:ext cx="2675667" cy="1605400"/>
      </dsp:txXfrm>
    </dsp:sp>
    <dsp:sp modelId="{643C5A08-30DB-9A4E-9BC7-A8D2372BD246}">
      <dsp:nvSpPr>
        <dsp:cNvPr id="0" name=""/>
        <dsp:cNvSpPr/>
      </dsp:nvSpPr>
      <dsp:spPr>
        <a:xfrm>
          <a:off x="1176867" y="1873253"/>
          <a:ext cx="2675667" cy="1605400"/>
        </a:xfrm>
        <a:prstGeom prst="rect">
          <a:avLst/>
        </a:prstGeom>
        <a:solidFill>
          <a:schemeClr val="accent2">
            <a:hueOff val="1593471"/>
            <a:satOff val="5481"/>
            <a:lumOff val="-105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a:t>Order training</a:t>
          </a:r>
        </a:p>
      </dsp:txBody>
      <dsp:txXfrm>
        <a:off x="1176867" y="1873253"/>
        <a:ext cx="2675667" cy="1605400"/>
      </dsp:txXfrm>
    </dsp:sp>
    <dsp:sp modelId="{70785CA1-7CD9-354C-A90E-607880D166BD}">
      <dsp:nvSpPr>
        <dsp:cNvPr id="0" name=""/>
        <dsp:cNvSpPr/>
      </dsp:nvSpPr>
      <dsp:spPr>
        <a:xfrm>
          <a:off x="4120100" y="1873253"/>
          <a:ext cx="2675667" cy="1605400"/>
        </a:xfrm>
        <a:prstGeom prst="rect">
          <a:avLst/>
        </a:prstGeom>
        <a:solidFill>
          <a:schemeClr val="accent2">
            <a:hueOff val="2124628"/>
            <a:satOff val="7308"/>
            <a:lumOff val="-141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a:t>Change password </a:t>
          </a:r>
        </a:p>
      </dsp:txBody>
      <dsp:txXfrm>
        <a:off x="4120100" y="1873253"/>
        <a:ext cx="2675667" cy="1605400"/>
      </dsp:txXfrm>
    </dsp:sp>
    <dsp:sp modelId="{C31A7432-16CA-9340-85DD-0DC42C86D6C9}">
      <dsp:nvSpPr>
        <dsp:cNvPr id="0" name=""/>
        <dsp:cNvSpPr/>
      </dsp:nvSpPr>
      <dsp:spPr>
        <a:xfrm>
          <a:off x="7063334" y="1873253"/>
          <a:ext cx="2675667" cy="1605400"/>
        </a:xfrm>
        <a:prstGeom prst="rect">
          <a:avLst/>
        </a:prstGeom>
        <a:solidFill>
          <a:schemeClr val="accent2">
            <a:hueOff val="2655785"/>
            <a:satOff val="9135"/>
            <a:lumOff val="-1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a:t>Update profile</a:t>
          </a:r>
        </a:p>
      </dsp:txBody>
      <dsp:txXfrm>
        <a:off x="7063334" y="1873253"/>
        <a:ext cx="2675667" cy="1605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AE620C-92A8-4B41-B92E-9D55CAE5933C}">
      <dsp:nvSpPr>
        <dsp:cNvPr id="0" name=""/>
        <dsp:cNvSpPr/>
      </dsp:nvSpPr>
      <dsp:spPr>
        <a:xfrm>
          <a:off x="1332" y="7648"/>
          <a:ext cx="4677087" cy="296995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3C2CD4-1F50-8540-895D-39D37C542324}">
      <dsp:nvSpPr>
        <dsp:cNvPr id="0" name=""/>
        <dsp:cNvSpPr/>
      </dsp:nvSpPr>
      <dsp:spPr>
        <a:xfrm>
          <a:off x="521008" y="501341"/>
          <a:ext cx="4677087" cy="296995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After a decade, the advancement and innovation of technology help people to manage their tasks easily and efficiently. </a:t>
          </a:r>
        </a:p>
      </dsp:txBody>
      <dsp:txXfrm>
        <a:off x="607995" y="588328"/>
        <a:ext cx="4503113" cy="2795976"/>
      </dsp:txXfrm>
    </dsp:sp>
    <dsp:sp modelId="{29B1C023-BADD-D74F-B6FD-E45731458FB3}">
      <dsp:nvSpPr>
        <dsp:cNvPr id="0" name=""/>
        <dsp:cNvSpPr/>
      </dsp:nvSpPr>
      <dsp:spPr>
        <a:xfrm>
          <a:off x="5717772" y="7648"/>
          <a:ext cx="4677087" cy="296995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81280B-A9F6-404A-8B46-CC6FE8499A49}">
      <dsp:nvSpPr>
        <dsp:cNvPr id="0" name=""/>
        <dsp:cNvSpPr/>
      </dsp:nvSpPr>
      <dsp:spPr>
        <a:xfrm>
          <a:off x="6237449" y="501341"/>
          <a:ext cx="4677087" cy="296995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In many other industry area have been used management system to assist their business grow long time ago, therefore it is also a trend that causes F&amp;B industry to make use of a management system for their business</a:t>
          </a:r>
        </a:p>
      </dsp:txBody>
      <dsp:txXfrm>
        <a:off x="6324436" y="588328"/>
        <a:ext cx="4503113" cy="279597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7/25/2023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236326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7/25/2023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84091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7/25/2023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79462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7/25/2023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97390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7/25/2023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28497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7/25/2023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324563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7/25/2023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01669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7/25/2023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54694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7/25/2023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90441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7/25/2023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27287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7/25/2023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63255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3.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7/25/2023</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3889118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2.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 /><Relationship Id="rId2" Type="http://schemas.openxmlformats.org/officeDocument/2006/relationships/diagramData" Target="../diagrams/data3.xml" /><Relationship Id="rId1" Type="http://schemas.openxmlformats.org/officeDocument/2006/relationships/slideLayout" Target="../slideLayouts/slideLayout2.xml" /><Relationship Id="rId6" Type="http://schemas.microsoft.com/office/2007/relationships/diagramDrawing" Target="../diagrams/drawing3.xml" /><Relationship Id="rId5" Type="http://schemas.openxmlformats.org/officeDocument/2006/relationships/diagramColors" Target="../diagrams/colors3.xml" /><Relationship Id="rId4" Type="http://schemas.openxmlformats.org/officeDocument/2006/relationships/diagramQuickStyle" Target="../diagrams/quickStyle3.xml" /></Relationships>
</file>

<file path=ppt/slides/_rels/slide15.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12.svg" /><Relationship Id="rId2" Type="http://schemas.openxmlformats.org/officeDocument/2006/relationships/image" Target="../media/image11.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p:cNvSpPr>
            <a:spLocks noGrp="1"/>
          </p:cNvSpPr>
          <p:nvPr>
            <p:ph type="ctrTitle"/>
          </p:nvPr>
        </p:nvSpPr>
        <p:spPr>
          <a:xfrm>
            <a:off x="890338" y="640080"/>
            <a:ext cx="3734014" cy="3566160"/>
          </a:xfrm>
        </p:spPr>
        <p:txBody>
          <a:bodyPr anchor="b">
            <a:normAutofit/>
          </a:bodyPr>
          <a:lstStyle/>
          <a:p>
            <a:pPr>
              <a:lnSpc>
                <a:spcPct val="90000"/>
              </a:lnSpc>
            </a:pPr>
            <a:r>
              <a:rPr lang="en-US" sz="5600"/>
              <a:t>FOOD ORDERING SYSTEM</a:t>
            </a:r>
          </a:p>
        </p:txBody>
      </p:sp>
      <p:sp>
        <p:nvSpPr>
          <p:cNvPr id="3" name="SubTitle"/>
          <p:cNvSpPr>
            <a:spLocks noGrp="1"/>
          </p:cNvSpPr>
          <p:nvPr>
            <p:ph type="subTitle" idx="1"/>
          </p:nvPr>
        </p:nvSpPr>
        <p:spPr>
          <a:xfrm>
            <a:off x="193537" y="4268683"/>
            <a:ext cx="3734014" cy="2589317"/>
          </a:xfrm>
        </p:spPr>
        <p:txBody>
          <a:bodyPr>
            <a:noAutofit/>
          </a:bodyPr>
          <a:lstStyle/>
          <a:p>
            <a:pPr>
              <a:lnSpc>
                <a:spcPct val="100000"/>
              </a:lnSpc>
            </a:pPr>
            <a:r>
              <a:rPr lang="en-IN" sz="1100" b="1" dirty="0"/>
              <a:t>PRESENTED by</a:t>
            </a:r>
          </a:p>
          <a:p>
            <a:pPr>
              <a:lnSpc>
                <a:spcPct val="100000"/>
              </a:lnSpc>
            </a:pPr>
            <a:r>
              <a:rPr lang="en-IN" sz="1100" b="1" dirty="0"/>
              <a:t>B.THANSINGH</a:t>
            </a:r>
          </a:p>
          <a:p>
            <a:pPr>
              <a:lnSpc>
                <a:spcPct val="100000"/>
              </a:lnSpc>
            </a:pPr>
            <a:r>
              <a:rPr lang="en-IN" sz="1100" b="1" dirty="0"/>
              <a:t>G.</a:t>
            </a:r>
            <a:r>
              <a:rPr lang="en-US" sz="1100" b="1" dirty="0"/>
              <a:t>.SANDEEP-41
K.VAMSHI-49
MD.SAMEER-71
</a:t>
            </a:r>
          </a:p>
        </p:txBody>
      </p:sp>
      <p:pic>
        <p:nvPicPr>
          <p:cNvPr id="4" name="Picture 3" descr="Apples on a weighing scale">
            <a:extLst>
              <a:ext uri="{FF2B5EF4-FFF2-40B4-BE49-F238E27FC236}">
                <a16:creationId xmlns:a16="http://schemas.microsoft.com/office/drawing/2014/main" id="{46F971E7-ECAF-D35D-5FFA-89DD2A0E5704}"/>
              </a:ext>
            </a:extLst>
          </p:cNvPr>
          <p:cNvPicPr>
            <a:picLocks noChangeAspect="1"/>
          </p:cNvPicPr>
          <p:nvPr/>
        </p:nvPicPr>
        <p:blipFill rotWithShape="1">
          <a:blip r:embed="rId2"/>
          <a:srcRect l="17421" r="15724" b="-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F71F80FA-1145-9387-5561-C71A19A30E60}"/>
              </a:ext>
            </a:extLst>
          </p:cNvPr>
          <p:cNvSpPr txBox="1"/>
          <p:nvPr/>
        </p:nvSpPr>
        <p:spPr>
          <a:xfrm>
            <a:off x="5182618"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962452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0080" y="325369"/>
            <a:ext cx="4368602" cy="1956841"/>
          </a:xfrm>
        </p:spPr>
        <p:txBody>
          <a:bodyPr anchor="b">
            <a:normAutofit/>
          </a:bodyPr>
          <a:lstStyle/>
          <a:p>
            <a:pPr>
              <a:lnSpc>
                <a:spcPct val="90000"/>
              </a:lnSpc>
            </a:pPr>
            <a:r>
              <a:rPr lang="en-US" sz="5100"/>
              <a:t>Software requirement</a:t>
            </a:r>
          </a:p>
        </p:txBody>
      </p:sp>
      <p:sp>
        <p:nvSpPr>
          <p:cNvPr id="3" name="Content Placeholder"/>
          <p:cNvSpPr>
            <a:spLocks noGrp="1"/>
          </p:cNvSpPr>
          <p:nvPr>
            <p:ph idx="1"/>
          </p:nvPr>
        </p:nvSpPr>
        <p:spPr>
          <a:xfrm>
            <a:off x="640080" y="2872899"/>
            <a:ext cx="4243589" cy="3320668"/>
          </a:xfrm>
        </p:spPr>
        <p:txBody>
          <a:bodyPr>
            <a:normAutofit/>
          </a:bodyPr>
          <a:lstStyle/>
          <a:p>
            <a:pPr lvl="2"/>
            <a:r>
              <a:rPr lang="en-US" dirty="0"/>
              <a:t>Operating system :-windows XP or higher</a:t>
            </a:r>
          </a:p>
          <a:p>
            <a:pPr lvl="2"/>
            <a:r>
              <a:rPr lang="en-US" dirty="0"/>
              <a:t>Server:-XAMPP</a:t>
            </a:r>
          </a:p>
          <a:p>
            <a:pPr lvl="2"/>
            <a:r>
              <a:rPr lang="en-US" dirty="0"/>
              <a:t>Front end:-HTML, CSS</a:t>
            </a:r>
          </a:p>
          <a:p>
            <a:pPr lvl="2"/>
            <a:r>
              <a:rPr lang="en-US" dirty="0"/>
              <a:t>Scrioting:JAVASCRIPT</a:t>
            </a:r>
          </a:p>
          <a:p>
            <a:pPr lvl="2"/>
            <a:r>
              <a:rPr lang="en-US" dirty="0"/>
              <a:t>Database connectivitity:phomy Admin</a:t>
            </a:r>
          </a:p>
          <a:p>
            <a:pPr lvl="2"/>
            <a:r>
              <a:rPr lang="en-US" dirty="0"/>
              <a:t>Prigramming language:PHP</a:t>
            </a:r>
          </a:p>
          <a:p>
            <a:endParaRPr lang="en-US" dirty="0"/>
          </a:p>
        </p:txBody>
      </p:sp>
      <p:pic>
        <p:nvPicPr>
          <p:cNvPr id="6" name="Picture 5" descr="Computer script on a screen">
            <a:extLst>
              <a:ext uri="{FF2B5EF4-FFF2-40B4-BE49-F238E27FC236}">
                <a16:creationId xmlns:a16="http://schemas.microsoft.com/office/drawing/2014/main" id="{481099E5-65D6-3FC0-1E79-AC3A13C3B18B}"/>
              </a:ext>
            </a:extLst>
          </p:cNvPr>
          <p:cNvPicPr>
            <a:picLocks noChangeAspect="1"/>
          </p:cNvPicPr>
          <p:nvPr/>
        </p:nvPicPr>
        <p:blipFill rotWithShape="1">
          <a:blip r:embed="rId2"/>
          <a:srcRect r="33145" b="-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177003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0080" y="325369"/>
            <a:ext cx="4368602" cy="1956841"/>
          </a:xfrm>
        </p:spPr>
        <p:txBody>
          <a:bodyPr anchor="b">
            <a:normAutofit/>
          </a:bodyPr>
          <a:lstStyle/>
          <a:p>
            <a:pPr>
              <a:lnSpc>
                <a:spcPct val="90000"/>
              </a:lnSpc>
            </a:pPr>
            <a:r>
              <a:rPr lang="en-US" sz="4600"/>
              <a:t>Hardware requirements:</a:t>
            </a:r>
          </a:p>
        </p:txBody>
      </p:sp>
      <p:sp>
        <p:nvSpPr>
          <p:cNvPr id="3" name="Content Placeholder"/>
          <p:cNvSpPr>
            <a:spLocks noGrp="1"/>
          </p:cNvSpPr>
          <p:nvPr>
            <p:ph idx="1"/>
          </p:nvPr>
        </p:nvSpPr>
        <p:spPr>
          <a:xfrm>
            <a:off x="640080" y="2872899"/>
            <a:ext cx="4243589" cy="3320668"/>
          </a:xfrm>
        </p:spPr>
        <p:txBody>
          <a:bodyPr>
            <a:normAutofit/>
          </a:bodyPr>
          <a:lstStyle/>
          <a:p>
            <a:pPr lvl="1"/>
            <a:r>
              <a:rPr lang="en-US" dirty="0"/>
              <a:t>Operating system :windows 7 or higher</a:t>
            </a:r>
          </a:p>
          <a:p>
            <a:pPr lvl="1"/>
            <a:r>
              <a:rPr lang="en-US" dirty="0"/>
              <a:t>Procrssor  :Intel Core processor or above</a:t>
            </a:r>
          </a:p>
          <a:p>
            <a:pPr lvl="1"/>
            <a:r>
              <a:rPr lang="en-US" dirty="0"/>
              <a:t>RAM  :4GB or above</a:t>
            </a:r>
          </a:p>
          <a:p>
            <a:pPr lvl="1"/>
            <a:r>
              <a:rPr lang="en-US" dirty="0"/>
              <a:t>Hard Disk : 40GB or above</a:t>
            </a:r>
          </a:p>
          <a:p>
            <a:endParaRPr lang="en-US" dirty="0"/>
          </a:p>
        </p:txBody>
      </p:sp>
      <p:pic>
        <p:nvPicPr>
          <p:cNvPr id="6" name="Picture 5">
            <a:extLst>
              <a:ext uri="{FF2B5EF4-FFF2-40B4-BE49-F238E27FC236}">
                <a16:creationId xmlns:a16="http://schemas.microsoft.com/office/drawing/2014/main" id="{46912309-7F11-4201-85BE-3F206F4F09C6}"/>
              </a:ext>
            </a:extLst>
          </p:cNvPr>
          <p:cNvPicPr>
            <a:picLocks noChangeAspect="1"/>
          </p:cNvPicPr>
          <p:nvPr/>
        </p:nvPicPr>
        <p:blipFill rotWithShape="1">
          <a:blip r:embed="rId2"/>
          <a:srcRect l="10656" r="36450" b="6250"/>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508059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35000" y="640823"/>
            <a:ext cx="3418659" cy="5583148"/>
          </a:xfrm>
        </p:spPr>
        <p:txBody>
          <a:bodyPr anchor="ctr">
            <a:normAutofit/>
          </a:bodyPr>
          <a:lstStyle/>
          <a:p>
            <a:r>
              <a:rPr lang="en-US" sz="4200"/>
              <a:t>System Design:user case diagram admin</a:t>
            </a:r>
          </a:p>
        </p:txBody>
      </p:sp>
      <p:graphicFrame>
        <p:nvGraphicFramePr>
          <p:cNvPr id="6" name="Content Placeholder">
            <a:extLst>
              <a:ext uri="{FF2B5EF4-FFF2-40B4-BE49-F238E27FC236}">
                <a16:creationId xmlns:a16="http://schemas.microsoft.com/office/drawing/2014/main" id="{CC8D9BAA-42B9-803B-4DCF-D737D234ED76}"/>
              </a:ext>
            </a:extLst>
          </p:cNvPr>
          <p:cNvGraphicFramePr>
            <a:graphicFrameLocks noGrp="1"/>
          </p:cNvGraphicFramePr>
          <p:nvPr>
            <p:ph idx="1"/>
            <p:extLst>
              <p:ext uri="{D42A27DB-BD31-4B8C-83A1-F6EECF244321}">
                <p14:modId xmlns:p14="http://schemas.microsoft.com/office/powerpoint/2010/main" val="400792843"/>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3978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35000" y="634029"/>
            <a:ext cx="10921640" cy="1314698"/>
          </a:xfrm>
        </p:spPr>
        <p:txBody>
          <a:bodyPr anchor="ctr">
            <a:normAutofit/>
          </a:bodyPr>
          <a:lstStyle/>
          <a:p>
            <a:pPr algn="ctr"/>
            <a:r>
              <a:rPr lang="en-US" sz="7200"/>
              <a:t>User ER diagram</a:t>
            </a:r>
          </a:p>
        </p:txBody>
      </p:sp>
      <p:graphicFrame>
        <p:nvGraphicFramePr>
          <p:cNvPr id="6" name="Content Placeholder">
            <a:extLst>
              <a:ext uri="{FF2B5EF4-FFF2-40B4-BE49-F238E27FC236}">
                <a16:creationId xmlns:a16="http://schemas.microsoft.com/office/drawing/2014/main" id="{83EEC2D5-A28D-AAFF-5B4E-DFBB188F55AD}"/>
              </a:ext>
            </a:extLst>
          </p:cNvPr>
          <p:cNvGraphicFramePr>
            <a:graphicFrameLocks noGrp="1"/>
          </p:cNvGraphicFramePr>
          <p:nvPr>
            <p:ph idx="1"/>
            <p:extLst>
              <p:ext uri="{D42A27DB-BD31-4B8C-83A1-F6EECF244321}">
                <p14:modId xmlns:p14="http://schemas.microsoft.com/office/powerpoint/2010/main" val="3277252454"/>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1806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35000" y="634029"/>
            <a:ext cx="10921640" cy="1314698"/>
          </a:xfrm>
        </p:spPr>
        <p:txBody>
          <a:bodyPr anchor="ctr">
            <a:normAutofit/>
          </a:bodyPr>
          <a:lstStyle/>
          <a:p>
            <a:pPr algn="ctr"/>
            <a:r>
              <a:rPr lang="en-US" sz="7200"/>
              <a:t>Conclusion</a:t>
            </a:r>
          </a:p>
        </p:txBody>
      </p:sp>
      <p:graphicFrame>
        <p:nvGraphicFramePr>
          <p:cNvPr id="6" name="Content Placeholder">
            <a:extLst>
              <a:ext uri="{FF2B5EF4-FFF2-40B4-BE49-F238E27FC236}">
                <a16:creationId xmlns:a16="http://schemas.microsoft.com/office/drawing/2014/main" id="{2A36B92A-3D21-F9A9-3056-CF597E1D50BB}"/>
              </a:ext>
            </a:extLst>
          </p:cNvPr>
          <p:cNvGraphicFramePr>
            <a:graphicFrameLocks noGrp="1"/>
          </p:cNvGraphicFramePr>
          <p:nvPr>
            <p:ph idx="1"/>
            <p:extLst>
              <p:ext uri="{D42A27DB-BD31-4B8C-83A1-F6EECF244321}">
                <p14:modId xmlns:p14="http://schemas.microsoft.com/office/powerpoint/2010/main" val="2389822302"/>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1863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5297762" y="329184"/>
            <a:ext cx="6251110" cy="1783080"/>
          </a:xfrm>
        </p:spPr>
        <p:txBody>
          <a:bodyPr anchor="b">
            <a:normAutofit/>
          </a:bodyPr>
          <a:lstStyle/>
          <a:p>
            <a:r>
              <a:rPr lang="en-US" sz="7200"/>
              <a:t>THANK YOU</a:t>
            </a:r>
          </a:p>
        </p:txBody>
      </p:sp>
      <p:sp>
        <p:nvSpPr>
          <p:cNvPr id="3" name="Content Placeholder"/>
          <p:cNvSpPr>
            <a:spLocks noGrp="1"/>
          </p:cNvSpPr>
          <p:nvPr>
            <p:ph idx="1"/>
          </p:nvPr>
        </p:nvSpPr>
        <p:spPr>
          <a:xfrm>
            <a:off x="5297762" y="2706624"/>
            <a:ext cx="6251110" cy="3483864"/>
          </a:xfrm>
        </p:spPr>
        <p:txBody>
          <a:bodyPr>
            <a:normAutofit/>
          </a:bodyPr>
          <a:lstStyle/>
          <a:p>
            <a:endParaRPr lang="en-US" dirty="0"/>
          </a:p>
        </p:txBody>
      </p:sp>
      <p:pic>
        <p:nvPicPr>
          <p:cNvPr id="6" name="Picture 5" descr="Aerial view of a highway near the ocean">
            <a:extLst>
              <a:ext uri="{FF2B5EF4-FFF2-40B4-BE49-F238E27FC236}">
                <a16:creationId xmlns:a16="http://schemas.microsoft.com/office/drawing/2014/main" id="{B36BF949-3772-3E03-9A8F-3A8A4D596080}"/>
              </a:ext>
            </a:extLst>
          </p:cNvPr>
          <p:cNvPicPr>
            <a:picLocks noChangeAspect="1"/>
          </p:cNvPicPr>
          <p:nvPr/>
        </p:nvPicPr>
        <p:blipFill rotWithShape="1">
          <a:blip r:embed="rId2"/>
          <a:srcRect l="30408" r="18695" b="6"/>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583490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5297762" y="329184"/>
            <a:ext cx="6251110" cy="1783080"/>
          </a:xfrm>
        </p:spPr>
        <p:txBody>
          <a:bodyPr anchor="b">
            <a:normAutofit/>
          </a:bodyPr>
          <a:lstStyle/>
          <a:p>
            <a:pPr>
              <a:lnSpc>
                <a:spcPct val="90000"/>
              </a:lnSpc>
            </a:pPr>
            <a:r>
              <a:rPr lang="en-US" sz="5600"/>
              <a:t>Mobile app development</a:t>
            </a:r>
          </a:p>
        </p:txBody>
      </p:sp>
      <p:sp>
        <p:nvSpPr>
          <p:cNvPr id="3" name="Content Placeholder"/>
          <p:cNvSpPr>
            <a:spLocks noGrp="1"/>
          </p:cNvSpPr>
          <p:nvPr>
            <p:ph idx="1"/>
          </p:nvPr>
        </p:nvSpPr>
        <p:spPr>
          <a:xfrm>
            <a:off x="5297762" y="2706624"/>
            <a:ext cx="6251110" cy="3483864"/>
          </a:xfrm>
        </p:spPr>
        <p:txBody>
          <a:bodyPr>
            <a:normAutofit/>
          </a:bodyPr>
          <a:lstStyle/>
          <a:p>
            <a:pPr lvl="0"/>
            <a:r>
              <a:rPr lang="en-US" dirty="0"/>
              <a:t>To enhance the user experience and provide grater accessibility, a mobile app version of the online food ordering system will be developed</a:t>
            </a:r>
          </a:p>
        </p:txBody>
      </p:sp>
      <p:pic>
        <p:nvPicPr>
          <p:cNvPr id="6" name="Picture 5" descr="Mobile device with apps">
            <a:extLst>
              <a:ext uri="{FF2B5EF4-FFF2-40B4-BE49-F238E27FC236}">
                <a16:creationId xmlns:a16="http://schemas.microsoft.com/office/drawing/2014/main" id="{3A097CAA-69E8-A8C4-22A1-713DE8B536EB}"/>
              </a:ext>
            </a:extLst>
          </p:cNvPr>
          <p:cNvPicPr>
            <a:picLocks noChangeAspect="1"/>
          </p:cNvPicPr>
          <p:nvPr/>
        </p:nvPicPr>
        <p:blipFill rotWithShape="1">
          <a:blip r:embed="rId2"/>
          <a:srcRect l="50703" r="11096" b="-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3392333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5297762" y="329184"/>
            <a:ext cx="6251110" cy="1783080"/>
          </a:xfrm>
        </p:spPr>
        <p:txBody>
          <a:bodyPr anchor="b">
            <a:normAutofit/>
          </a:bodyPr>
          <a:lstStyle/>
          <a:p>
            <a:r>
              <a:rPr lang="en-US" sz="7200"/>
              <a:t>Designs</a:t>
            </a:r>
          </a:p>
        </p:txBody>
      </p:sp>
      <p:sp>
        <p:nvSpPr>
          <p:cNvPr id="3" name="Content Placeholder"/>
          <p:cNvSpPr>
            <a:spLocks noGrp="1"/>
          </p:cNvSpPr>
          <p:nvPr>
            <p:ph idx="1"/>
          </p:nvPr>
        </p:nvSpPr>
        <p:spPr>
          <a:xfrm>
            <a:off x="5297762" y="2706624"/>
            <a:ext cx="6251110" cy="3483864"/>
          </a:xfrm>
        </p:spPr>
        <p:txBody>
          <a:bodyPr>
            <a:normAutofit/>
          </a:bodyPr>
          <a:lstStyle/>
          <a:p>
            <a:pPr lvl="0"/>
            <a:r>
              <a:rPr lang="en-US" dirty="0"/>
              <a:t>The mobile app will feature a simple and intuitive interface to enable users to quickly and easily place their order</a:t>
            </a:r>
          </a:p>
          <a:p>
            <a:pPr lvl="0"/>
            <a:r>
              <a:rPr lang="en-US" dirty="0"/>
              <a:t>The design will be consistent with the existing online ordering system to maintain brand identity and recognition. </a:t>
            </a:r>
          </a:p>
          <a:p>
            <a:endParaRPr lang="en-US" dirty="0"/>
          </a:p>
        </p:txBody>
      </p:sp>
      <p:pic>
        <p:nvPicPr>
          <p:cNvPr id="6" name="Picture 5" descr="Mobile device with apps">
            <a:extLst>
              <a:ext uri="{FF2B5EF4-FFF2-40B4-BE49-F238E27FC236}">
                <a16:creationId xmlns:a16="http://schemas.microsoft.com/office/drawing/2014/main" id="{20B24C13-4ED8-A948-6BB5-2C5178CE8402}"/>
              </a:ext>
            </a:extLst>
          </p:cNvPr>
          <p:cNvPicPr>
            <a:picLocks noChangeAspect="1"/>
          </p:cNvPicPr>
          <p:nvPr/>
        </p:nvPicPr>
        <p:blipFill rotWithShape="1">
          <a:blip r:embed="rId2"/>
          <a:srcRect l="50703" r="11096" b="-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1328983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5297762" y="329184"/>
            <a:ext cx="6251110" cy="1783080"/>
          </a:xfrm>
        </p:spPr>
        <p:txBody>
          <a:bodyPr anchor="b">
            <a:normAutofit/>
          </a:bodyPr>
          <a:lstStyle/>
          <a:p>
            <a:pPr>
              <a:lnSpc>
                <a:spcPct val="90000"/>
              </a:lnSpc>
            </a:pPr>
            <a:r>
              <a:rPr lang="en-US" sz="5600"/>
              <a:t>Technical implementation</a:t>
            </a:r>
          </a:p>
        </p:txBody>
      </p:sp>
      <p:sp>
        <p:nvSpPr>
          <p:cNvPr id="3" name="Content Placeholder"/>
          <p:cNvSpPr>
            <a:spLocks noGrp="1"/>
          </p:cNvSpPr>
          <p:nvPr>
            <p:ph idx="1"/>
          </p:nvPr>
        </p:nvSpPr>
        <p:spPr>
          <a:xfrm>
            <a:off x="5297762" y="2706624"/>
            <a:ext cx="6251110" cy="3483864"/>
          </a:xfrm>
        </p:spPr>
        <p:txBody>
          <a:bodyPr>
            <a:normAutofit/>
          </a:bodyPr>
          <a:lstStyle/>
          <a:p>
            <a:pPr lvl="0"/>
            <a:r>
              <a:rPr lang="en-US" dirty="0"/>
              <a:t>The mobile app will be developed using React native to ensure compatibility with both ios and Android devices. </a:t>
            </a:r>
          </a:p>
          <a:p>
            <a:pPr lvl="0"/>
            <a:r>
              <a:rPr lang="en-US" dirty="0"/>
              <a:t>API integration will be used to connect the mobile app to the existing online food ordering system</a:t>
            </a:r>
          </a:p>
          <a:p>
            <a:endParaRPr lang="en-US" dirty="0"/>
          </a:p>
        </p:txBody>
      </p:sp>
      <p:pic>
        <p:nvPicPr>
          <p:cNvPr id="6" name="Picture 5" descr="Person watching empty phone">
            <a:extLst>
              <a:ext uri="{FF2B5EF4-FFF2-40B4-BE49-F238E27FC236}">
                <a16:creationId xmlns:a16="http://schemas.microsoft.com/office/drawing/2014/main" id="{8D695B3B-9D1D-B2B7-9083-CDAF787F01CB}"/>
              </a:ext>
            </a:extLst>
          </p:cNvPr>
          <p:cNvPicPr>
            <a:picLocks noChangeAspect="1"/>
          </p:cNvPicPr>
          <p:nvPr/>
        </p:nvPicPr>
        <p:blipFill rotWithShape="1">
          <a:blip r:embed="rId2"/>
          <a:srcRect l="44057" r="10642" b="-10"/>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1293684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0080" y="325369"/>
            <a:ext cx="4368602" cy="1956841"/>
          </a:xfrm>
        </p:spPr>
        <p:txBody>
          <a:bodyPr anchor="b">
            <a:normAutofit/>
          </a:bodyPr>
          <a:lstStyle/>
          <a:p>
            <a:r>
              <a:rPr lang="en-US" sz="6600"/>
              <a:t>Time line</a:t>
            </a:r>
          </a:p>
        </p:txBody>
      </p:sp>
      <p:sp>
        <p:nvSpPr>
          <p:cNvPr id="3" name="Content Placeholder"/>
          <p:cNvSpPr>
            <a:spLocks noGrp="1"/>
          </p:cNvSpPr>
          <p:nvPr>
            <p:ph idx="1"/>
          </p:nvPr>
        </p:nvSpPr>
        <p:spPr>
          <a:xfrm>
            <a:off x="640080" y="2872899"/>
            <a:ext cx="4243589" cy="3320668"/>
          </a:xfrm>
        </p:spPr>
        <p:txBody>
          <a:bodyPr>
            <a:normAutofit/>
          </a:bodyPr>
          <a:lstStyle/>
          <a:p>
            <a:pPr lvl="0"/>
            <a:r>
              <a:rPr lang="en-US" dirty="0"/>
              <a:t>8-12 weeks for design exploration, technical implementation, and user testing. </a:t>
            </a:r>
          </a:p>
        </p:txBody>
      </p:sp>
      <p:pic>
        <p:nvPicPr>
          <p:cNvPr id="6" name="Picture 5">
            <a:extLst>
              <a:ext uri="{FF2B5EF4-FFF2-40B4-BE49-F238E27FC236}">
                <a16:creationId xmlns:a16="http://schemas.microsoft.com/office/drawing/2014/main" id="{D654DE9D-4C79-2AA0-C9C6-A7EF7B099625}"/>
              </a:ext>
            </a:extLst>
          </p:cNvPr>
          <p:cNvPicPr>
            <a:picLocks noChangeAspect="1"/>
          </p:cNvPicPr>
          <p:nvPr/>
        </p:nvPicPr>
        <p:blipFill rotWithShape="1">
          <a:blip r:embed="rId2"/>
          <a:srcRect r="47106" b="6250"/>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676919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5297762" y="329184"/>
            <a:ext cx="6251110" cy="1783080"/>
          </a:xfrm>
        </p:spPr>
        <p:txBody>
          <a:bodyPr anchor="b">
            <a:normAutofit/>
          </a:bodyPr>
          <a:lstStyle/>
          <a:p>
            <a:pPr>
              <a:lnSpc>
                <a:spcPct val="90000"/>
              </a:lnSpc>
            </a:pPr>
            <a:r>
              <a:rPr lang="en-US" sz="3400"/>
              <a:t>Feast from the screen :Revolutionizing Food ordering system</a:t>
            </a:r>
          </a:p>
        </p:txBody>
      </p:sp>
      <p:sp>
        <p:nvSpPr>
          <p:cNvPr id="3" name="Content Placeholder"/>
          <p:cNvSpPr>
            <a:spLocks noGrp="1"/>
          </p:cNvSpPr>
          <p:nvPr>
            <p:ph idx="1"/>
          </p:nvPr>
        </p:nvSpPr>
        <p:spPr>
          <a:xfrm>
            <a:off x="5297762" y="2706624"/>
            <a:ext cx="6251110" cy="3483864"/>
          </a:xfrm>
        </p:spPr>
        <p:txBody>
          <a:bodyPr>
            <a:normAutofit/>
          </a:bodyPr>
          <a:lstStyle/>
          <a:p>
            <a:pPr lvl="0">
              <a:lnSpc>
                <a:spcPct val="100000"/>
              </a:lnSpc>
            </a:pPr>
            <a:r>
              <a:rPr lang="en-US" dirty="0"/>
              <a:t>The feature of the food ordering is online</a:t>
            </a:r>
          </a:p>
          <a:p>
            <a:pPr lvl="0">
              <a:lnSpc>
                <a:spcPct val="100000"/>
              </a:lnSpc>
            </a:pPr>
            <a:r>
              <a:rPr lang="en-US" dirty="0"/>
              <a:t>The benefits of online food ordering</a:t>
            </a:r>
          </a:p>
          <a:p>
            <a:pPr lvl="0">
              <a:lnSpc>
                <a:spcPct val="100000"/>
              </a:lnSpc>
            </a:pPr>
            <a:r>
              <a:rPr lang="en-US" dirty="0"/>
              <a:t>Hoe online food works </a:t>
            </a:r>
          </a:p>
          <a:p>
            <a:pPr lvl="0">
              <a:lnSpc>
                <a:spcPct val="100000"/>
              </a:lnSpc>
            </a:pPr>
            <a:r>
              <a:rPr lang="en-US" dirty="0"/>
              <a:t>The importance of user experience</a:t>
            </a:r>
          </a:p>
          <a:p>
            <a:pPr lvl="0">
              <a:lnSpc>
                <a:spcPct val="100000"/>
              </a:lnSpc>
            </a:pPr>
            <a:r>
              <a:rPr lang="en-US" dirty="0"/>
              <a:t>Online food ordering trends</a:t>
            </a:r>
          </a:p>
          <a:p>
            <a:pPr lvl="0">
              <a:lnSpc>
                <a:spcPct val="100000"/>
              </a:lnSpc>
            </a:pPr>
            <a:r>
              <a:rPr lang="en-US" dirty="0"/>
              <a:t>The future of online food ordering</a:t>
            </a:r>
          </a:p>
          <a:p>
            <a:pPr>
              <a:lnSpc>
                <a:spcPct val="100000"/>
              </a:lnSpc>
            </a:pPr>
            <a:endParaRPr lang="en-US" dirty="0"/>
          </a:p>
        </p:txBody>
      </p:sp>
      <p:pic>
        <p:nvPicPr>
          <p:cNvPr id="6" name="Picture 5" descr="Heart shaped chocolate truffle">
            <a:extLst>
              <a:ext uri="{FF2B5EF4-FFF2-40B4-BE49-F238E27FC236}">
                <a16:creationId xmlns:a16="http://schemas.microsoft.com/office/drawing/2014/main" id="{A29DEFFF-EE07-747D-3454-2AFF11A0CB12}"/>
              </a:ext>
            </a:extLst>
          </p:cNvPr>
          <p:cNvPicPr>
            <a:picLocks noChangeAspect="1"/>
          </p:cNvPicPr>
          <p:nvPr/>
        </p:nvPicPr>
        <p:blipFill rotWithShape="1">
          <a:blip r:embed="rId2"/>
          <a:srcRect l="31741" r="22994" b="-3"/>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3693576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0080" y="325369"/>
            <a:ext cx="4368602" cy="1956841"/>
          </a:xfrm>
        </p:spPr>
        <p:txBody>
          <a:bodyPr anchor="b">
            <a:normAutofit/>
          </a:bodyPr>
          <a:lstStyle/>
          <a:p>
            <a:pPr>
              <a:lnSpc>
                <a:spcPct val="90000"/>
              </a:lnSpc>
            </a:pPr>
            <a:r>
              <a:rPr lang="en-US" sz="4100"/>
              <a:t>The feature of food ordering is online</a:t>
            </a:r>
          </a:p>
        </p:txBody>
      </p:sp>
      <p:sp>
        <p:nvSpPr>
          <p:cNvPr id="3" name="Content Placeholder"/>
          <p:cNvSpPr>
            <a:spLocks noGrp="1"/>
          </p:cNvSpPr>
          <p:nvPr>
            <p:ph idx="1"/>
          </p:nvPr>
        </p:nvSpPr>
        <p:spPr>
          <a:xfrm>
            <a:off x="640080" y="2872899"/>
            <a:ext cx="4243589" cy="3320668"/>
          </a:xfrm>
        </p:spPr>
        <p:txBody>
          <a:bodyPr>
            <a:normAutofit/>
          </a:bodyPr>
          <a:lstStyle/>
          <a:p>
            <a:pPr lvl="0">
              <a:lnSpc>
                <a:spcPct val="100000"/>
              </a:lnSpc>
            </a:pPr>
            <a:r>
              <a:rPr lang="en-US" sz="1500" dirty="0"/>
              <a:t>The world is changing, and so are our eating habits. With the advent of technology, online food ordering has become a popular choice for many people. In fact, it’s not just a trend anymore;it’s the feature of food ordering. </a:t>
            </a:r>
          </a:p>
          <a:p>
            <a:pPr lvl="0">
              <a:lnSpc>
                <a:spcPct val="100000"/>
              </a:lnSpc>
            </a:pPr>
            <a:r>
              <a:rPr lang="en-US" sz="1500" dirty="0"/>
              <a:t>Online food ordering is convenient, fast and easy. It eliminates the need to wait in long lines or make phone calls to order food. With just few clicks on your computer or mobile devices, you can have your favorite meals delivered right to your doorstep, and with the current pandemic situation, online food ordering has become even more important as people try to maintain social distanceing</a:t>
            </a:r>
          </a:p>
        </p:txBody>
      </p:sp>
      <p:pic>
        <p:nvPicPr>
          <p:cNvPr id="6" name="Picture 5" descr="Food on a table">
            <a:extLst>
              <a:ext uri="{FF2B5EF4-FFF2-40B4-BE49-F238E27FC236}">
                <a16:creationId xmlns:a16="http://schemas.microsoft.com/office/drawing/2014/main" id="{1B003CAC-9480-855F-6F42-0D102E484892}"/>
              </a:ext>
            </a:extLst>
          </p:cNvPr>
          <p:cNvPicPr>
            <a:picLocks noChangeAspect="1"/>
          </p:cNvPicPr>
          <p:nvPr/>
        </p:nvPicPr>
        <p:blipFill rotWithShape="1">
          <a:blip r:embed="rId2"/>
          <a:srcRect l="12556" r="20589" b="-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892444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5297762" y="329184"/>
            <a:ext cx="6251110" cy="1783080"/>
          </a:xfrm>
        </p:spPr>
        <p:txBody>
          <a:bodyPr anchor="b">
            <a:normAutofit/>
          </a:bodyPr>
          <a:lstStyle/>
          <a:p>
            <a:pPr>
              <a:lnSpc>
                <a:spcPct val="90000"/>
              </a:lnSpc>
            </a:pPr>
            <a:r>
              <a:rPr lang="en-US" sz="5600"/>
              <a:t>How online food ordering works</a:t>
            </a:r>
          </a:p>
        </p:txBody>
      </p:sp>
      <p:sp>
        <p:nvSpPr>
          <p:cNvPr id="3" name="Content Placeholder"/>
          <p:cNvSpPr>
            <a:spLocks noGrp="1"/>
          </p:cNvSpPr>
          <p:nvPr>
            <p:ph idx="1"/>
          </p:nvPr>
        </p:nvSpPr>
        <p:spPr>
          <a:xfrm>
            <a:off x="5297762" y="2706624"/>
            <a:ext cx="6251110" cy="3483864"/>
          </a:xfrm>
        </p:spPr>
        <p:txBody>
          <a:bodyPr>
            <a:normAutofit/>
          </a:bodyPr>
          <a:lstStyle/>
          <a:p>
            <a:pPr lvl="0"/>
            <a:r>
              <a:rPr lang="en-US" dirty="0"/>
              <a:t>Online food ordering is simple and conveninent way to get your favorite meals delivered right to your doorstep. It all starts with selecting a restaurant and browsing their menu online. Most online food ordering platforms, and other factors to help you find the prefect meal. </a:t>
            </a:r>
          </a:p>
        </p:txBody>
      </p:sp>
      <p:pic>
        <p:nvPicPr>
          <p:cNvPr id="6" name="Picture 5" descr="Fruits and vegetables in bags">
            <a:extLst>
              <a:ext uri="{FF2B5EF4-FFF2-40B4-BE49-F238E27FC236}">
                <a16:creationId xmlns:a16="http://schemas.microsoft.com/office/drawing/2014/main" id="{73257001-0CED-E64D-64AF-6458E2C2ABA9}"/>
              </a:ext>
            </a:extLst>
          </p:cNvPr>
          <p:cNvPicPr>
            <a:picLocks noChangeAspect="1"/>
          </p:cNvPicPr>
          <p:nvPr/>
        </p:nvPicPr>
        <p:blipFill rotWithShape="1">
          <a:blip r:embed="rId2"/>
          <a:srcRect l="41638" r="13098" b="-3"/>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3528918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30936" y="640080"/>
            <a:ext cx="4818888" cy="1481328"/>
          </a:xfrm>
        </p:spPr>
        <p:txBody>
          <a:bodyPr anchor="b">
            <a:normAutofit/>
          </a:bodyPr>
          <a:lstStyle/>
          <a:p>
            <a:pPr>
              <a:lnSpc>
                <a:spcPct val="90000"/>
              </a:lnSpc>
            </a:pPr>
            <a:r>
              <a:rPr lang="en-US" sz="4300"/>
              <a:t>The importance of user experience</a:t>
            </a:r>
          </a:p>
        </p:txBody>
      </p:sp>
      <p:sp>
        <p:nvSpPr>
          <p:cNvPr id="3" name="Content Placeholder"/>
          <p:cNvSpPr>
            <a:spLocks noGrp="1"/>
          </p:cNvSpPr>
          <p:nvPr>
            <p:ph idx="1"/>
          </p:nvPr>
        </p:nvSpPr>
        <p:spPr>
          <a:xfrm>
            <a:off x="630936" y="2660904"/>
            <a:ext cx="4818888" cy="3547872"/>
          </a:xfrm>
        </p:spPr>
        <p:txBody>
          <a:bodyPr anchor="t">
            <a:normAutofit/>
          </a:bodyPr>
          <a:lstStyle/>
          <a:p>
            <a:pPr lvl="0"/>
            <a:r>
              <a:rPr lang="en-US" dirty="0"/>
              <a:t>User experience is a critical component of online food ordering. It’s not just about the conference of ordering from your couch;it’s about creating a seamless and enjoyable experience for the customer. </a:t>
            </a:r>
          </a:p>
        </p:txBody>
      </p:sp>
      <p:pic>
        <p:nvPicPr>
          <p:cNvPr id="8" name="Graphic 7" descr="Couch">
            <a:extLst>
              <a:ext uri="{FF2B5EF4-FFF2-40B4-BE49-F238E27FC236}">
                <a16:creationId xmlns:a16="http://schemas.microsoft.com/office/drawing/2014/main" id="{706AE6EF-7919-1AC7-0B18-D479C8C917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14711798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Madison</vt:lpstr>
      <vt:lpstr>FOOD ORDERING SYSTEM</vt:lpstr>
      <vt:lpstr>Mobile app development</vt:lpstr>
      <vt:lpstr>Designs</vt:lpstr>
      <vt:lpstr>Technical implementation</vt:lpstr>
      <vt:lpstr>Time line</vt:lpstr>
      <vt:lpstr>Feast from the screen :Revolutionizing Food ordering system</vt:lpstr>
      <vt:lpstr>The feature of food ordering is online</vt:lpstr>
      <vt:lpstr>How online food ordering works</vt:lpstr>
      <vt:lpstr>The importance of user experience</vt:lpstr>
      <vt:lpstr>Software requirement</vt:lpstr>
      <vt:lpstr>Hardware requirements:</vt:lpstr>
      <vt:lpstr>System Design:user case diagram admin</vt:lpstr>
      <vt:lpstr>User ER diagram</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ORDERING SYSTEM</dc:title>
  <dc:creator>MR DHRUVA</dc:creator>
  <cp:lastModifiedBy>MR DHRUVA</cp:lastModifiedBy>
  <cp:revision>3</cp:revision>
  <dcterms:created xsi:type="dcterms:W3CDTF">2023-07-25T13:24:03Z</dcterms:created>
  <dcterms:modified xsi:type="dcterms:W3CDTF">2023-07-25T16:09:26Z</dcterms:modified>
</cp:coreProperties>
</file>