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LR0916xAt6MV4miHrmBbmk8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gif"/><Relationship Id="rId4" Type="http://schemas.openxmlformats.org/officeDocument/2006/relationships/image" Target="../media/image22.gif"/><Relationship Id="rId5" Type="http://schemas.openxmlformats.org/officeDocument/2006/relationships/image" Target="../media/image3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gif"/><Relationship Id="rId4" Type="http://schemas.openxmlformats.org/officeDocument/2006/relationships/image" Target="../media/image14.gif"/><Relationship Id="rId5" Type="http://schemas.openxmlformats.org/officeDocument/2006/relationships/image" Target="../media/image25.gif"/><Relationship Id="rId6" Type="http://schemas.openxmlformats.org/officeDocument/2006/relationships/image" Target="../media/image2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23.gif"/><Relationship Id="rId6" Type="http://schemas.openxmlformats.org/officeDocument/2006/relationships/image" Target="../media/image29.gif"/><Relationship Id="rId7" Type="http://schemas.openxmlformats.org/officeDocument/2006/relationships/image" Target="../media/image3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gif"/><Relationship Id="rId4" Type="http://schemas.openxmlformats.org/officeDocument/2006/relationships/image" Target="../media/image2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gif"/><Relationship Id="rId4" Type="http://schemas.openxmlformats.org/officeDocument/2006/relationships/image" Target="../media/image3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gif"/><Relationship Id="rId4" Type="http://schemas.openxmlformats.org/officeDocument/2006/relationships/image" Target="../media/image3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gif"/><Relationship Id="rId4" Type="http://schemas.openxmlformats.org/officeDocument/2006/relationships/image" Target="../media/image39.gif"/><Relationship Id="rId5" Type="http://schemas.openxmlformats.org/officeDocument/2006/relationships/image" Target="../media/image42.gif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gif"/><Relationship Id="rId4" Type="http://schemas.openxmlformats.org/officeDocument/2006/relationships/image" Target="../media/image4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gif"/><Relationship Id="rId4" Type="http://schemas.openxmlformats.org/officeDocument/2006/relationships/image" Target="../media/image3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gif"/><Relationship Id="rId4" Type="http://schemas.openxmlformats.org/officeDocument/2006/relationships/image" Target="../media/image38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gif"/><Relationship Id="rId4" Type="http://schemas.openxmlformats.org/officeDocument/2006/relationships/image" Target="../media/image5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gif"/><Relationship Id="rId4" Type="http://schemas.openxmlformats.org/officeDocument/2006/relationships/image" Target="../media/image3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Relationship Id="rId4" Type="http://schemas.openxmlformats.org/officeDocument/2006/relationships/image" Target="../media/image7.gif"/><Relationship Id="rId5" Type="http://schemas.openxmlformats.org/officeDocument/2006/relationships/image" Target="../media/image2.gif"/><Relationship Id="rId6" Type="http://schemas.openxmlformats.org/officeDocument/2006/relationships/image" Target="../media/image9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jpg"/><Relationship Id="rId4" Type="http://schemas.openxmlformats.org/officeDocument/2006/relationships/image" Target="../media/image53.gif"/><Relationship Id="rId5" Type="http://schemas.openxmlformats.org/officeDocument/2006/relationships/image" Target="../media/image52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gif"/><Relationship Id="rId4" Type="http://schemas.openxmlformats.org/officeDocument/2006/relationships/image" Target="../media/image45.gif"/><Relationship Id="rId5" Type="http://schemas.openxmlformats.org/officeDocument/2006/relationships/image" Target="../media/image50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gif"/><Relationship Id="rId4" Type="http://schemas.openxmlformats.org/officeDocument/2006/relationships/image" Target="../media/image49.gif"/><Relationship Id="rId5" Type="http://schemas.openxmlformats.org/officeDocument/2006/relationships/image" Target="../media/image55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gif"/><Relationship Id="rId4" Type="http://schemas.openxmlformats.org/officeDocument/2006/relationships/image" Target="../media/image49.gif"/><Relationship Id="rId5" Type="http://schemas.openxmlformats.org/officeDocument/2006/relationships/image" Target="../media/image55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gif"/><Relationship Id="rId4" Type="http://schemas.openxmlformats.org/officeDocument/2006/relationships/image" Target="../media/image57.gif"/><Relationship Id="rId5" Type="http://schemas.openxmlformats.org/officeDocument/2006/relationships/image" Target="../media/image69.gif"/><Relationship Id="rId6" Type="http://schemas.openxmlformats.org/officeDocument/2006/relationships/image" Target="../media/image58.gif"/><Relationship Id="rId7" Type="http://schemas.openxmlformats.org/officeDocument/2006/relationships/image" Target="../media/image63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4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gif"/><Relationship Id="rId4" Type="http://schemas.openxmlformats.org/officeDocument/2006/relationships/image" Target="../media/image62.gif"/><Relationship Id="rId5" Type="http://schemas.openxmlformats.org/officeDocument/2006/relationships/image" Target="../media/image6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4.gif"/><Relationship Id="rId4" Type="http://schemas.openxmlformats.org/officeDocument/2006/relationships/image" Target="../media/image60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gif"/><Relationship Id="rId4" Type="http://schemas.openxmlformats.org/officeDocument/2006/relationships/image" Target="../media/image68.gif"/><Relationship Id="rId5" Type="http://schemas.openxmlformats.org/officeDocument/2006/relationships/image" Target="../media/image65.gif"/><Relationship Id="rId6" Type="http://schemas.openxmlformats.org/officeDocument/2006/relationships/image" Target="../media/image80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gif"/><Relationship Id="rId4" Type="http://schemas.openxmlformats.org/officeDocument/2006/relationships/image" Target="../media/image3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gif"/><Relationship Id="rId4" Type="http://schemas.openxmlformats.org/officeDocument/2006/relationships/image" Target="../media/image18.gif"/><Relationship Id="rId5" Type="http://schemas.openxmlformats.org/officeDocument/2006/relationships/image" Target="../media/image6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6.gif"/><Relationship Id="rId4" Type="http://schemas.openxmlformats.org/officeDocument/2006/relationships/image" Target="../media/image67.gif"/><Relationship Id="rId5" Type="http://schemas.openxmlformats.org/officeDocument/2006/relationships/image" Target="../media/image72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0.gif"/><Relationship Id="rId4" Type="http://schemas.openxmlformats.org/officeDocument/2006/relationships/image" Target="../media/image73.gif"/><Relationship Id="rId5" Type="http://schemas.openxmlformats.org/officeDocument/2006/relationships/image" Target="../media/image6.gif"/><Relationship Id="rId6" Type="http://schemas.openxmlformats.org/officeDocument/2006/relationships/image" Target="../media/image77.gif"/><Relationship Id="rId7" Type="http://schemas.openxmlformats.org/officeDocument/2006/relationships/image" Target="../media/image71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8.gif"/><Relationship Id="rId4" Type="http://schemas.openxmlformats.org/officeDocument/2006/relationships/image" Target="../media/image79.gif"/><Relationship Id="rId5" Type="http://schemas.openxmlformats.org/officeDocument/2006/relationships/image" Target="../media/image74.gif"/><Relationship Id="rId6" Type="http://schemas.openxmlformats.org/officeDocument/2006/relationships/image" Target="../media/image75.gif"/><Relationship Id="rId7" Type="http://schemas.openxmlformats.org/officeDocument/2006/relationships/image" Target="../media/image76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8.gif"/><Relationship Id="rId4" Type="http://schemas.openxmlformats.org/officeDocument/2006/relationships/image" Target="../media/image79.gif"/><Relationship Id="rId5" Type="http://schemas.openxmlformats.org/officeDocument/2006/relationships/image" Target="../media/image83.gif"/><Relationship Id="rId6" Type="http://schemas.openxmlformats.org/officeDocument/2006/relationships/image" Target="../media/image82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1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1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gif"/><Relationship Id="rId4" Type="http://schemas.openxmlformats.org/officeDocument/2006/relationships/image" Target="../media/image14.gif"/><Relationship Id="rId9" Type="http://schemas.openxmlformats.org/officeDocument/2006/relationships/image" Target="../media/image21.gif"/><Relationship Id="rId5" Type="http://schemas.openxmlformats.org/officeDocument/2006/relationships/image" Target="../media/image5.gif"/><Relationship Id="rId6" Type="http://schemas.openxmlformats.org/officeDocument/2006/relationships/image" Target="../media/image4.gif"/><Relationship Id="rId7" Type="http://schemas.openxmlformats.org/officeDocument/2006/relationships/image" Target="../media/image20.gif"/><Relationship Id="rId8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Relationship Id="rId4" Type="http://schemas.openxmlformats.org/officeDocument/2006/relationships/image" Target="../media/image5.gif"/><Relationship Id="rId9" Type="http://schemas.openxmlformats.org/officeDocument/2006/relationships/image" Target="../media/image26.gif"/><Relationship Id="rId5" Type="http://schemas.openxmlformats.org/officeDocument/2006/relationships/image" Target="../media/image4.gif"/><Relationship Id="rId6" Type="http://schemas.openxmlformats.org/officeDocument/2006/relationships/image" Target="../media/image20.gif"/><Relationship Id="rId7" Type="http://schemas.openxmlformats.org/officeDocument/2006/relationships/image" Target="../media/image24.gif"/><Relationship Id="rId8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</a:t>
            </a: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31487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4" name="Google Shape;4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2" name="Google Shape;492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2" name="Google Shape;5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1" name="Google Shape;521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2" name="Google Shape;522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7" name="Google Shape;5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5" name="Google Shape;555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6" name="Google Shape;556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