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5242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038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05611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79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3809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834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227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0266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37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l-P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5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2C58C-3DEB-47AF-B617-6D76AF1C061E}" type="datetimeFigureOut">
              <a:rPr lang="pl-PL" smtClean="0"/>
              <a:t>14.07.2025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654CC7-5DA8-46F0-9869-24A0D3B7D68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7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C536CB-162E-D513-1552-0AD79D743D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Planner treningowy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8A6C2A5-0406-9AB3-7BCA-A7D9C1186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bg1"/>
                </a:solidFill>
              </a:rPr>
              <a:t>Kamil Bujara</a:t>
            </a:r>
          </a:p>
          <a:p>
            <a:r>
              <a:rPr lang="pl-PL" dirty="0">
                <a:solidFill>
                  <a:schemeClr val="bg1"/>
                </a:solidFill>
              </a:rPr>
              <a:t>Arkadiusz Borkowski</a:t>
            </a:r>
          </a:p>
          <a:p>
            <a:r>
              <a:rPr lang="pl-PL" dirty="0">
                <a:solidFill>
                  <a:schemeClr val="bg1"/>
                </a:solidFill>
              </a:rPr>
              <a:t>Mateusz Dziarmaga</a:t>
            </a:r>
          </a:p>
        </p:txBody>
      </p:sp>
    </p:spTree>
    <p:extLst>
      <p:ext uri="{BB962C8B-B14F-4D97-AF65-F5344CB8AC3E}">
        <p14:creationId xmlns:p14="http://schemas.microsoft.com/office/powerpoint/2010/main" val="68738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2F7017-542E-439D-4E6B-73569E3B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database: dodajuzytkownika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6632666-0ED1-E06C-A1EB-183B27B3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2356242"/>
            <a:ext cx="953585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6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E170B7-AFFC-1FE7-C982-FA64E2E8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database: wczytajcwiczeniazbazy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0A04A4-AAB0-E9A7-4370-70B0A313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4" y="2357555"/>
            <a:ext cx="8976852" cy="40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7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DBCDEE-99A4-9731-4CD5-69B16A26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 aplikacji </a:t>
            </a:r>
            <a:r>
              <a:rPr lang="pl-PL" dirty="0" err="1"/>
              <a:t>planner</a:t>
            </a:r>
            <a:r>
              <a:rPr lang="pl-PL" dirty="0"/>
              <a:t> treningowy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4C195E-5A66-1147-E018-15777F96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Teraz przechodzimy do zaprezentowania naszego programu od strony wizualnej</a:t>
            </a:r>
          </a:p>
        </p:txBody>
      </p:sp>
    </p:spTree>
    <p:extLst>
      <p:ext uri="{BB962C8B-B14F-4D97-AF65-F5344CB8AC3E}">
        <p14:creationId xmlns:p14="http://schemas.microsoft.com/office/powerpoint/2010/main" val="318136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2FC1AB-F47A-C2EC-B50A-78EAB7EB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UI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61182FA-0B8E-87A5-FFCB-BEAE0AD7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77" y="2547357"/>
            <a:ext cx="6661445" cy="23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4DB20-5F1C-31A8-09B3-23E17D52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logiki biznesowej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67F182-31C8-97AD-7F34-B9ACA18D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857" y="2539244"/>
            <a:ext cx="6114286" cy="283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9A0B3C-53C1-DDED-0AA9-37EA35A3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Warstwa dostępu do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11DDE7E-C10F-EAF1-52F0-6D41A6E44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372"/>
          <a:stretch>
            <a:fillRect/>
          </a:stretch>
        </p:blipFill>
        <p:spPr>
          <a:xfrm>
            <a:off x="1248303" y="2306534"/>
            <a:ext cx="9695393" cy="34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5673C5-8234-5F54-8829-1CF0ED3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ICwiczenie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4D63055-8722-BBAB-B94C-E4B495FC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68" y="2451547"/>
            <a:ext cx="4356864" cy="376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2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3BAC34-ACD6-4C45-0E14-7E85C219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abstrakcyjna CwiczenieBase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ADBD263-0505-0838-6EEC-2F5FD1E5F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4508" b="34508"/>
          <a:stretch>
            <a:fillRect/>
          </a:stretch>
        </p:blipFill>
        <p:spPr>
          <a:xfrm>
            <a:off x="2136708" y="673434"/>
            <a:ext cx="7918583" cy="551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5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1E9CF-EC6E-318D-44B3-1D7F8F57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Klasa Cwiczenie (DZIEDZICZY po CwiczenieBase)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FEBF83C-160D-A6F2-52A1-E80CD596E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58" y="2617383"/>
            <a:ext cx="9836483" cy="23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21B485-2F44-CC62-FF3C-6402F160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HERMETYZACJA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ED0793-C1CA-CAC8-2593-3736CC3A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90" y="2598811"/>
            <a:ext cx="7508219" cy="24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2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6CF93-90C2-2EDE-C835-A375FDAA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4692"/>
            <a:ext cx="7729728" cy="1188720"/>
          </a:xfrm>
        </p:spPr>
        <p:txBody>
          <a:bodyPr/>
          <a:lstStyle/>
          <a:p>
            <a:r>
              <a:rPr lang="pl-PL" dirty="0"/>
              <a:t>Klasa database: sprawdzlogowanie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D192352-30E3-2DF0-CFD1-9A3A859E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2418735"/>
            <a:ext cx="865943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87326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czk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zk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zk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TM10001115[[fn=Paczka]]</Template>
  <TotalTime>17</TotalTime>
  <Words>55</Words>
  <Application>Microsoft Office PowerPoint</Application>
  <PresentationFormat>Panoramiczny</PresentationFormat>
  <Paragraphs>16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Paczka</vt:lpstr>
      <vt:lpstr>Planner treningowy</vt:lpstr>
      <vt:lpstr>Warstwa UI</vt:lpstr>
      <vt:lpstr>Warstwa logiki biznesowej</vt:lpstr>
      <vt:lpstr>Warstwa dostępu do danych</vt:lpstr>
      <vt:lpstr>Interfejs ICwiczenie</vt:lpstr>
      <vt:lpstr>Klasa abstrakcyjna CwiczenieBase</vt:lpstr>
      <vt:lpstr>Klasa Cwiczenie (DZIEDZICZY po CwiczenieBase)</vt:lpstr>
      <vt:lpstr>HERMETYZACJA</vt:lpstr>
      <vt:lpstr>Klasa database: sprawdzlogowanie</vt:lpstr>
      <vt:lpstr>Klasa database: dodajuzytkownika</vt:lpstr>
      <vt:lpstr>Klasa database: wczytajcwiczeniazbazy</vt:lpstr>
      <vt:lpstr>Demo aplikacji planner treningowy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Kamox YT</dc:creator>
  <cp:lastModifiedBy>Kamox YT</cp:lastModifiedBy>
  <cp:revision>2</cp:revision>
  <dcterms:created xsi:type="dcterms:W3CDTF">2025-07-13T13:42:58Z</dcterms:created>
  <dcterms:modified xsi:type="dcterms:W3CDTF">2025-07-14T15:08:45Z</dcterms:modified>
</cp:coreProperties>
</file>