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662" r:id="rId13"/>
  </p:sldMasterIdLst>
  <p:notesMasterIdLst>
    <p:notesMasterId r:id="rId17"/>
  </p:notesMasterIdLst>
  <p:handoutMasterIdLst>
    <p:handoutMasterId r:id="rId15"/>
  </p:handoutMasterIdLst>
  <p:sldIdLst>
    <p:sldId id="256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8001" autoAdjust="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96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9" d="100"/>
          <a:sy n="79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handoutMaster" Target="handoutMasters/handoutMaster1.xml"></Relationship><Relationship Id="rId17" Type="http://schemas.openxmlformats.org/officeDocument/2006/relationships/notesMaster" Target="notesMasters/notesMaster1.xml"></Relationship><Relationship Id="rId19" Type="http://schemas.openxmlformats.org/officeDocument/2006/relationships/slide" Target="slides/slide1.xml"></Relationship><Relationship Id="rId21" Type="http://schemas.openxmlformats.org/officeDocument/2006/relationships/viewProps" Target="viewProps.xml"></Relationship><Relationship Id="rId22" Type="http://schemas.openxmlformats.org/officeDocument/2006/relationships/presProps" Target="presProps.xml"></Relationship></Relationships>
</file>

<file path=ppt/handoutMasters/_rels/handout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9214C1-2863-45BA-A7C5-D5EA3C3D4C30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3020B9-F693-4639-BB27-7B1AD87C61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4276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3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63C85-90F6-445D-9B5B-8ABB00FB3043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B16B34-ED2F-4269-81E8-097D50C902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817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16B34-ED2F-4269-81E8-097D50C9027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56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471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576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114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659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657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481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079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917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467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477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598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494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notesSlide" Target="../notesSlides/notesSlide1.xml"></Relationship><Relationship Id="rId3" Type="http://schemas.openxmlformats.org/officeDocument/2006/relationships/slideLayout" Target="../slideLayouts/slideLayout1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도형 116"/>
          <p:cNvSpPr>
            <a:spLocks/>
          </p:cNvSpPr>
          <p:nvPr/>
        </p:nvSpPr>
        <p:spPr>
          <a:xfrm rot="0">
            <a:off x="2227580" y="1516380"/>
            <a:ext cx="6922770" cy="3418205"/>
          </a:xfrm>
          <a:prstGeom prst="rect"/>
          <a:solidFill>
            <a:schemeClr val="tx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" name="도형 1"/>
          <p:cNvSpPr>
            <a:spLocks/>
          </p:cNvSpPr>
          <p:nvPr/>
        </p:nvSpPr>
        <p:spPr>
          <a:xfrm rot="0">
            <a:off x="6051550" y="3253105"/>
            <a:ext cx="915670" cy="915670"/>
          </a:xfrm>
          <a:prstGeom prst="ellipse"/>
          <a:gradFill rotWithShape="1">
            <a:gsLst>
              <a:gs pos="0">
                <a:schemeClr val="bg1"/>
              </a:gs>
              <a:gs pos="0">
                <a:srgbClr val="FFFFFF"/>
              </a:gs>
              <a:gs pos="0">
                <a:srgbClr val="FFFFFF"/>
              </a:gs>
              <a:gs pos="20000">
                <a:schemeClr val="bg1">
                  <a:alpha val="50000"/>
                </a:schemeClr>
              </a:gs>
              <a:gs pos="40000">
                <a:schemeClr val="bg1">
                  <a:alpha val="20000"/>
                </a:schemeClr>
              </a:gs>
              <a:gs pos="50000">
                <a:srgbClr val="FFFFFF">
                  <a:alpha val="5000"/>
                </a:srgbClr>
              </a:gs>
              <a:gs pos="60000">
                <a:srgbClr val="FFFFFF">
                  <a:alpha val="0"/>
                </a:srgbClr>
              </a:gs>
              <a:gs pos="100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</a:gra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20316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1</Pages>
  <Paragraphs>1</Paragraphs>
  <Words>1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카모</dc:creator>
  <cp:lastModifiedBy>카모</cp:lastModifiedBy>
  <dc:title>PowerPoint 프레젠테이션</dc:title>
  <cp:version>9.104.202.51765</cp:version>
</cp:coreProperties>
</file>