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2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8" r:id="rId20"/>
    <p:sldId id="25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-19685" y="0"/>
            <a:ext cx="12210415" cy="540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홈으로,</a:t>
            </a:r>
            <a:r>
              <a:rPr lang="ko-KR" sz="1800">
                <a:latin typeface="맑은 고딕" charset="0"/>
                <a:ea typeface="맑은 고딕" charset="0"/>
              </a:rPr>
              <a:t> 검색, </a:t>
            </a:r>
            <a:r>
              <a:rPr lang="ko-KR" sz="1800">
                <a:latin typeface="맑은 고딕" charset="0"/>
                <a:ea typeface="맑은 고딕" charset="0"/>
              </a:rPr>
              <a:t>영상업로드, 채널 </a:t>
            </a:r>
            <a:r>
              <a:rPr lang="ko-KR" sz="1800">
                <a:latin typeface="맑은 고딕" charset="0"/>
                <a:ea typeface="맑은 고딕" charset="0"/>
              </a:rPr>
              <a:t>프로필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-19685" y="0"/>
            <a:ext cx="580390" cy="540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사이드바 </a:t>
            </a:r>
            <a:r>
              <a:rPr sz="1200">
                <a:latin typeface="맑은 고딕" charset="0"/>
                <a:ea typeface="맑은 고딕" charset="0"/>
              </a:rPr>
              <a:t>토글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0" y="530225"/>
            <a:ext cx="12191365" cy="63309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             </a:t>
            </a:r>
            <a:r>
              <a:rPr lang="ko-KR" sz="1800">
                <a:latin typeface="맑은 고딕" charset="0"/>
                <a:ea typeface="맑은 고딕" charset="0"/>
              </a:rPr>
              <a:t>영상 그리드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12" name="그룹 23"/>
          <p:cNvGrpSpPr>
            <a:grpSpLocks/>
          </p:cNvGrpSpPr>
          <p:nvPr/>
        </p:nvGrpSpPr>
        <p:grpSpPr>
          <a:xfrm rot="0">
            <a:off x="129540" y="1079500"/>
            <a:ext cx="11910060" cy="5710555"/>
            <a:chOff x="129540" y="1079500"/>
            <a:chExt cx="11910060" cy="5710555"/>
          </a:xfrm>
        </p:grpSpPr>
        <p:grpSp>
          <p:nvGrpSpPr>
            <p:cNvPr id="12" name="그룹 13"/>
            <p:cNvGrpSpPr>
              <a:grpSpLocks/>
            </p:cNvGrpSpPr>
            <p:nvPr/>
          </p:nvGrpSpPr>
          <p:grpSpPr>
            <a:xfrm>
              <a:off x="2611120" y="1079500"/>
              <a:ext cx="2196465" cy="1788795"/>
              <a:chOff x="2611120" y="1079500"/>
              <a:chExt cx="2196465" cy="1788795"/>
            </a:xfrm>
          </p:grpSpPr>
          <p:sp>
            <p:nvSpPr>
              <p:cNvPr id="6" name="도형 5"/>
              <p:cNvSpPr>
                <a:spLocks/>
              </p:cNvSpPr>
              <p:nvPr/>
            </p:nvSpPr>
            <p:spPr>
              <a:xfrm rot="0">
                <a:off x="2609850" y="1078230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" name="도형 6"/>
              <p:cNvSpPr>
                <a:spLocks/>
              </p:cNvSpPr>
              <p:nvPr/>
            </p:nvSpPr>
            <p:spPr>
              <a:xfrm rot="0">
                <a:off x="2710815" y="1164590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" name="도형 7"/>
              <p:cNvSpPr>
                <a:spLocks/>
              </p:cNvSpPr>
              <p:nvPr/>
            </p:nvSpPr>
            <p:spPr>
              <a:xfrm rot="0">
                <a:off x="2712720" y="2247265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" name="도형 8"/>
              <p:cNvSpPr>
                <a:spLocks/>
              </p:cNvSpPr>
              <p:nvPr/>
            </p:nvSpPr>
            <p:spPr>
              <a:xfrm rot="0">
                <a:off x="3200400" y="224853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" name="도형 11"/>
              <p:cNvSpPr>
                <a:spLocks/>
              </p:cNvSpPr>
              <p:nvPr/>
            </p:nvSpPr>
            <p:spPr>
              <a:xfrm rot="0">
                <a:off x="3202940" y="244602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" name="도형 12"/>
              <p:cNvSpPr>
                <a:spLocks/>
              </p:cNvSpPr>
              <p:nvPr/>
            </p:nvSpPr>
            <p:spPr>
              <a:xfrm rot="0">
                <a:off x="3199130" y="265049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3" name="그룹 20"/>
            <p:cNvGrpSpPr>
              <a:grpSpLocks/>
            </p:cNvGrpSpPr>
            <p:nvPr/>
          </p:nvGrpSpPr>
          <p:grpSpPr>
            <a:xfrm>
              <a:off x="5032375" y="1081405"/>
              <a:ext cx="2196465" cy="1788795"/>
              <a:chOff x="5032375" y="1081405"/>
              <a:chExt cx="2196465" cy="1788795"/>
            </a:xfrm>
          </p:grpSpPr>
          <p:sp>
            <p:nvSpPr>
              <p:cNvPr id="14" name="도형 14"/>
              <p:cNvSpPr>
                <a:spLocks/>
              </p:cNvSpPr>
              <p:nvPr/>
            </p:nvSpPr>
            <p:spPr>
              <a:xfrm rot="0">
                <a:off x="5031105" y="1080135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" name="도형 15"/>
              <p:cNvSpPr>
                <a:spLocks/>
              </p:cNvSpPr>
              <p:nvPr/>
            </p:nvSpPr>
            <p:spPr>
              <a:xfrm rot="0">
                <a:off x="5132070" y="1166495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" name="도형 16"/>
              <p:cNvSpPr>
                <a:spLocks/>
              </p:cNvSpPr>
              <p:nvPr/>
            </p:nvSpPr>
            <p:spPr>
              <a:xfrm rot="0">
                <a:off x="5133975" y="2249170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7" name="도형 17"/>
              <p:cNvSpPr>
                <a:spLocks/>
              </p:cNvSpPr>
              <p:nvPr/>
            </p:nvSpPr>
            <p:spPr>
              <a:xfrm rot="0">
                <a:off x="5621655" y="225044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8" name="도형 18"/>
              <p:cNvSpPr>
                <a:spLocks/>
              </p:cNvSpPr>
              <p:nvPr/>
            </p:nvSpPr>
            <p:spPr>
              <a:xfrm rot="0">
                <a:off x="5624195" y="244792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9" name="도형 19"/>
              <p:cNvSpPr>
                <a:spLocks/>
              </p:cNvSpPr>
              <p:nvPr/>
            </p:nvSpPr>
            <p:spPr>
              <a:xfrm rot="0">
                <a:off x="5620385" y="265239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20" name="그룹 27"/>
            <p:cNvGrpSpPr>
              <a:grpSpLocks/>
            </p:cNvGrpSpPr>
            <p:nvPr/>
          </p:nvGrpSpPr>
          <p:grpSpPr>
            <a:xfrm>
              <a:off x="7421245" y="1082675"/>
              <a:ext cx="2196465" cy="1788795"/>
              <a:chOff x="7421245" y="1082675"/>
              <a:chExt cx="2196465" cy="1788795"/>
            </a:xfrm>
          </p:grpSpPr>
          <p:sp>
            <p:nvSpPr>
              <p:cNvPr id="21" name="도형 21"/>
              <p:cNvSpPr>
                <a:spLocks/>
              </p:cNvSpPr>
              <p:nvPr/>
            </p:nvSpPr>
            <p:spPr>
              <a:xfrm rot="0">
                <a:off x="7419975" y="1081405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2" name="도형 22"/>
              <p:cNvSpPr>
                <a:spLocks/>
              </p:cNvSpPr>
              <p:nvPr/>
            </p:nvSpPr>
            <p:spPr>
              <a:xfrm rot="0">
                <a:off x="7520940" y="1167765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3" name="도형 23"/>
              <p:cNvSpPr>
                <a:spLocks/>
              </p:cNvSpPr>
              <p:nvPr/>
            </p:nvSpPr>
            <p:spPr>
              <a:xfrm rot="0">
                <a:off x="7522845" y="2250440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4" name="도형 24"/>
              <p:cNvSpPr>
                <a:spLocks/>
              </p:cNvSpPr>
              <p:nvPr/>
            </p:nvSpPr>
            <p:spPr>
              <a:xfrm rot="0">
                <a:off x="8010525" y="225171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5" name="도형 25"/>
              <p:cNvSpPr>
                <a:spLocks/>
              </p:cNvSpPr>
              <p:nvPr/>
            </p:nvSpPr>
            <p:spPr>
              <a:xfrm rot="0">
                <a:off x="8013065" y="244919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6" name="도형 26"/>
              <p:cNvSpPr>
                <a:spLocks/>
              </p:cNvSpPr>
              <p:nvPr/>
            </p:nvSpPr>
            <p:spPr>
              <a:xfrm rot="0">
                <a:off x="8009255" y="265366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27" name="그룹 34"/>
            <p:cNvGrpSpPr>
              <a:grpSpLocks/>
            </p:cNvGrpSpPr>
            <p:nvPr/>
          </p:nvGrpSpPr>
          <p:grpSpPr>
            <a:xfrm>
              <a:off x="9842500" y="1085215"/>
              <a:ext cx="2196465" cy="1788795"/>
              <a:chOff x="9842500" y="1085215"/>
              <a:chExt cx="2196465" cy="1788795"/>
            </a:xfrm>
          </p:grpSpPr>
          <p:sp>
            <p:nvSpPr>
              <p:cNvPr id="28" name="도형 28"/>
              <p:cNvSpPr>
                <a:spLocks/>
              </p:cNvSpPr>
              <p:nvPr/>
            </p:nvSpPr>
            <p:spPr>
              <a:xfrm rot="0">
                <a:off x="9841230" y="1083945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9" name="도형 29"/>
              <p:cNvSpPr>
                <a:spLocks/>
              </p:cNvSpPr>
              <p:nvPr/>
            </p:nvSpPr>
            <p:spPr>
              <a:xfrm rot="0">
                <a:off x="9942195" y="1170305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0" name="도형 30"/>
              <p:cNvSpPr>
                <a:spLocks/>
              </p:cNvSpPr>
              <p:nvPr/>
            </p:nvSpPr>
            <p:spPr>
              <a:xfrm rot="0">
                <a:off x="9944100" y="2252980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1" name="도형 31"/>
              <p:cNvSpPr>
                <a:spLocks/>
              </p:cNvSpPr>
              <p:nvPr/>
            </p:nvSpPr>
            <p:spPr>
              <a:xfrm rot="0">
                <a:off x="10431780" y="225425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2" name="도형 32"/>
              <p:cNvSpPr>
                <a:spLocks/>
              </p:cNvSpPr>
              <p:nvPr/>
            </p:nvSpPr>
            <p:spPr>
              <a:xfrm rot="0">
                <a:off x="10434320" y="245173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3" name="도형 33"/>
              <p:cNvSpPr>
                <a:spLocks/>
              </p:cNvSpPr>
              <p:nvPr/>
            </p:nvSpPr>
            <p:spPr>
              <a:xfrm rot="0">
                <a:off x="10430510" y="265620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34" name="그룹 43"/>
            <p:cNvGrpSpPr>
              <a:grpSpLocks/>
            </p:cNvGrpSpPr>
            <p:nvPr/>
          </p:nvGrpSpPr>
          <p:grpSpPr>
            <a:xfrm>
              <a:off x="2606675" y="3020060"/>
              <a:ext cx="2196465" cy="1788795"/>
              <a:chOff x="2606675" y="3020060"/>
              <a:chExt cx="2196465" cy="1788795"/>
            </a:xfrm>
          </p:grpSpPr>
          <p:sp>
            <p:nvSpPr>
              <p:cNvPr id="35" name="도형 37"/>
              <p:cNvSpPr>
                <a:spLocks/>
              </p:cNvSpPr>
              <p:nvPr/>
            </p:nvSpPr>
            <p:spPr>
              <a:xfrm rot="0">
                <a:off x="2605405" y="3018790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" name="도형 38"/>
              <p:cNvSpPr>
                <a:spLocks/>
              </p:cNvSpPr>
              <p:nvPr/>
            </p:nvSpPr>
            <p:spPr>
              <a:xfrm rot="0">
                <a:off x="2706370" y="3105150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7" name="도형 39"/>
              <p:cNvSpPr>
                <a:spLocks/>
              </p:cNvSpPr>
              <p:nvPr/>
            </p:nvSpPr>
            <p:spPr>
              <a:xfrm rot="0">
                <a:off x="2708275" y="4187825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8" name="도형 40"/>
              <p:cNvSpPr>
                <a:spLocks/>
              </p:cNvSpPr>
              <p:nvPr/>
            </p:nvSpPr>
            <p:spPr>
              <a:xfrm rot="0">
                <a:off x="3195955" y="418909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9" name="도형 41"/>
              <p:cNvSpPr>
                <a:spLocks/>
              </p:cNvSpPr>
              <p:nvPr/>
            </p:nvSpPr>
            <p:spPr>
              <a:xfrm rot="0">
                <a:off x="3198495" y="438658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0" name="도형 42"/>
              <p:cNvSpPr>
                <a:spLocks/>
              </p:cNvSpPr>
              <p:nvPr/>
            </p:nvSpPr>
            <p:spPr>
              <a:xfrm rot="0">
                <a:off x="3194685" y="459105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41" name="그룹 50"/>
            <p:cNvGrpSpPr>
              <a:grpSpLocks/>
            </p:cNvGrpSpPr>
            <p:nvPr/>
          </p:nvGrpSpPr>
          <p:grpSpPr>
            <a:xfrm>
              <a:off x="5028565" y="3022600"/>
              <a:ext cx="2196465" cy="1788795"/>
              <a:chOff x="5028565" y="3022600"/>
              <a:chExt cx="2196465" cy="1788795"/>
            </a:xfrm>
          </p:grpSpPr>
          <p:sp>
            <p:nvSpPr>
              <p:cNvPr id="42" name="도형 44"/>
              <p:cNvSpPr>
                <a:spLocks/>
              </p:cNvSpPr>
              <p:nvPr/>
            </p:nvSpPr>
            <p:spPr>
              <a:xfrm rot="0">
                <a:off x="5027295" y="3021330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3" name="도형 45"/>
              <p:cNvSpPr>
                <a:spLocks/>
              </p:cNvSpPr>
              <p:nvPr/>
            </p:nvSpPr>
            <p:spPr>
              <a:xfrm rot="0">
                <a:off x="5128260" y="3107690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4" name="도형 46"/>
              <p:cNvSpPr>
                <a:spLocks/>
              </p:cNvSpPr>
              <p:nvPr/>
            </p:nvSpPr>
            <p:spPr>
              <a:xfrm rot="0">
                <a:off x="5130165" y="4190365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5" name="도형 47"/>
              <p:cNvSpPr>
                <a:spLocks/>
              </p:cNvSpPr>
              <p:nvPr/>
            </p:nvSpPr>
            <p:spPr>
              <a:xfrm rot="0">
                <a:off x="5617845" y="419163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6" name="도형 48"/>
              <p:cNvSpPr>
                <a:spLocks/>
              </p:cNvSpPr>
              <p:nvPr/>
            </p:nvSpPr>
            <p:spPr>
              <a:xfrm rot="0">
                <a:off x="5620385" y="438912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7" name="도형 49"/>
              <p:cNvSpPr>
                <a:spLocks/>
              </p:cNvSpPr>
              <p:nvPr/>
            </p:nvSpPr>
            <p:spPr>
              <a:xfrm rot="0">
                <a:off x="5616575" y="459359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48" name="그룹 57"/>
            <p:cNvGrpSpPr>
              <a:grpSpLocks/>
            </p:cNvGrpSpPr>
            <p:nvPr/>
          </p:nvGrpSpPr>
          <p:grpSpPr>
            <a:xfrm>
              <a:off x="7416800" y="3023870"/>
              <a:ext cx="2196465" cy="1788795"/>
              <a:chOff x="7416800" y="3023870"/>
              <a:chExt cx="2196465" cy="1788795"/>
            </a:xfrm>
          </p:grpSpPr>
          <p:sp>
            <p:nvSpPr>
              <p:cNvPr id="49" name="도형 51"/>
              <p:cNvSpPr>
                <a:spLocks/>
              </p:cNvSpPr>
              <p:nvPr/>
            </p:nvSpPr>
            <p:spPr>
              <a:xfrm rot="0">
                <a:off x="7415530" y="3022600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0" name="도형 52"/>
              <p:cNvSpPr>
                <a:spLocks/>
              </p:cNvSpPr>
              <p:nvPr/>
            </p:nvSpPr>
            <p:spPr>
              <a:xfrm rot="0">
                <a:off x="7516495" y="3108960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1" name="도형 53"/>
              <p:cNvSpPr>
                <a:spLocks/>
              </p:cNvSpPr>
              <p:nvPr/>
            </p:nvSpPr>
            <p:spPr>
              <a:xfrm rot="0">
                <a:off x="7518400" y="4191635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2" name="도형 54"/>
              <p:cNvSpPr>
                <a:spLocks/>
              </p:cNvSpPr>
              <p:nvPr/>
            </p:nvSpPr>
            <p:spPr>
              <a:xfrm rot="0">
                <a:off x="8006080" y="419290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3" name="도형 55"/>
              <p:cNvSpPr>
                <a:spLocks/>
              </p:cNvSpPr>
              <p:nvPr/>
            </p:nvSpPr>
            <p:spPr>
              <a:xfrm rot="0">
                <a:off x="8008620" y="439039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4" name="도형 56"/>
              <p:cNvSpPr>
                <a:spLocks/>
              </p:cNvSpPr>
              <p:nvPr/>
            </p:nvSpPr>
            <p:spPr>
              <a:xfrm rot="0">
                <a:off x="8004810" y="459486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55" name="그룹 64"/>
            <p:cNvGrpSpPr>
              <a:grpSpLocks/>
            </p:cNvGrpSpPr>
            <p:nvPr/>
          </p:nvGrpSpPr>
          <p:grpSpPr>
            <a:xfrm>
              <a:off x="9838690" y="3026410"/>
              <a:ext cx="2196465" cy="1788795"/>
              <a:chOff x="9838690" y="3026410"/>
              <a:chExt cx="2196465" cy="1788795"/>
            </a:xfrm>
          </p:grpSpPr>
          <p:sp>
            <p:nvSpPr>
              <p:cNvPr id="56" name="도형 58"/>
              <p:cNvSpPr>
                <a:spLocks/>
              </p:cNvSpPr>
              <p:nvPr/>
            </p:nvSpPr>
            <p:spPr>
              <a:xfrm rot="0">
                <a:off x="9837420" y="3025140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7" name="도형 59"/>
              <p:cNvSpPr>
                <a:spLocks/>
              </p:cNvSpPr>
              <p:nvPr/>
            </p:nvSpPr>
            <p:spPr>
              <a:xfrm rot="0">
                <a:off x="9938385" y="3111500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8" name="도형 60"/>
              <p:cNvSpPr>
                <a:spLocks/>
              </p:cNvSpPr>
              <p:nvPr/>
            </p:nvSpPr>
            <p:spPr>
              <a:xfrm rot="0">
                <a:off x="9940290" y="4194175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9" name="도형 61"/>
              <p:cNvSpPr>
                <a:spLocks/>
              </p:cNvSpPr>
              <p:nvPr/>
            </p:nvSpPr>
            <p:spPr>
              <a:xfrm rot="0">
                <a:off x="10427970" y="419544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0" name="도형 62"/>
              <p:cNvSpPr>
                <a:spLocks/>
              </p:cNvSpPr>
              <p:nvPr/>
            </p:nvSpPr>
            <p:spPr>
              <a:xfrm rot="0">
                <a:off x="10430510" y="439293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1" name="도형 63"/>
              <p:cNvSpPr>
                <a:spLocks/>
              </p:cNvSpPr>
              <p:nvPr/>
            </p:nvSpPr>
            <p:spPr>
              <a:xfrm rot="0">
                <a:off x="10426700" y="459740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62" name="그룹 99"/>
            <p:cNvGrpSpPr>
              <a:grpSpLocks/>
            </p:cNvGrpSpPr>
            <p:nvPr/>
          </p:nvGrpSpPr>
          <p:grpSpPr>
            <a:xfrm>
              <a:off x="2610485" y="4970145"/>
              <a:ext cx="2196465" cy="1788795"/>
              <a:chOff x="2610485" y="4970145"/>
              <a:chExt cx="2196465" cy="1788795"/>
            </a:xfrm>
          </p:grpSpPr>
          <p:sp>
            <p:nvSpPr>
              <p:cNvPr id="63" name="도형 93"/>
              <p:cNvSpPr>
                <a:spLocks/>
              </p:cNvSpPr>
              <p:nvPr/>
            </p:nvSpPr>
            <p:spPr>
              <a:xfrm rot="0">
                <a:off x="2609215" y="4968875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4" name="도형 94"/>
              <p:cNvSpPr>
                <a:spLocks/>
              </p:cNvSpPr>
              <p:nvPr/>
            </p:nvSpPr>
            <p:spPr>
              <a:xfrm rot="0">
                <a:off x="2710180" y="5055235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5" name="도형 95"/>
              <p:cNvSpPr>
                <a:spLocks/>
              </p:cNvSpPr>
              <p:nvPr/>
            </p:nvSpPr>
            <p:spPr>
              <a:xfrm rot="0">
                <a:off x="2712085" y="6137910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6" name="도형 96"/>
              <p:cNvSpPr>
                <a:spLocks/>
              </p:cNvSpPr>
              <p:nvPr/>
            </p:nvSpPr>
            <p:spPr>
              <a:xfrm rot="0">
                <a:off x="3199765" y="613918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7" name="도형 97"/>
              <p:cNvSpPr>
                <a:spLocks/>
              </p:cNvSpPr>
              <p:nvPr/>
            </p:nvSpPr>
            <p:spPr>
              <a:xfrm rot="0">
                <a:off x="3202305" y="633666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8" name="도형 98"/>
              <p:cNvSpPr>
                <a:spLocks/>
              </p:cNvSpPr>
              <p:nvPr/>
            </p:nvSpPr>
            <p:spPr>
              <a:xfrm rot="0">
                <a:off x="3198495" y="654113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69" name="그룹 106"/>
            <p:cNvGrpSpPr>
              <a:grpSpLocks/>
            </p:cNvGrpSpPr>
            <p:nvPr/>
          </p:nvGrpSpPr>
          <p:grpSpPr>
            <a:xfrm>
              <a:off x="5032375" y="4972050"/>
              <a:ext cx="2196465" cy="1788795"/>
              <a:chOff x="5032375" y="4972050"/>
              <a:chExt cx="2196465" cy="1788795"/>
            </a:xfrm>
          </p:grpSpPr>
          <p:sp>
            <p:nvSpPr>
              <p:cNvPr id="70" name="도형 100"/>
              <p:cNvSpPr>
                <a:spLocks/>
              </p:cNvSpPr>
              <p:nvPr/>
            </p:nvSpPr>
            <p:spPr>
              <a:xfrm rot="0">
                <a:off x="5031105" y="4970780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1" name="도형 101"/>
              <p:cNvSpPr>
                <a:spLocks/>
              </p:cNvSpPr>
              <p:nvPr/>
            </p:nvSpPr>
            <p:spPr>
              <a:xfrm rot="0">
                <a:off x="5132070" y="5057140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2" name="도형 102"/>
              <p:cNvSpPr>
                <a:spLocks/>
              </p:cNvSpPr>
              <p:nvPr/>
            </p:nvSpPr>
            <p:spPr>
              <a:xfrm rot="0">
                <a:off x="5133975" y="6139815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3" name="도형 103"/>
              <p:cNvSpPr>
                <a:spLocks/>
              </p:cNvSpPr>
              <p:nvPr/>
            </p:nvSpPr>
            <p:spPr>
              <a:xfrm rot="0">
                <a:off x="5621655" y="614108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4" name="도형 104"/>
              <p:cNvSpPr>
                <a:spLocks/>
              </p:cNvSpPr>
              <p:nvPr/>
            </p:nvSpPr>
            <p:spPr>
              <a:xfrm rot="0">
                <a:off x="5624195" y="633857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5" name="도형 105"/>
              <p:cNvSpPr>
                <a:spLocks/>
              </p:cNvSpPr>
              <p:nvPr/>
            </p:nvSpPr>
            <p:spPr>
              <a:xfrm rot="0">
                <a:off x="5620385" y="654304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76" name="그룹 113"/>
            <p:cNvGrpSpPr>
              <a:grpSpLocks/>
            </p:cNvGrpSpPr>
            <p:nvPr/>
          </p:nvGrpSpPr>
          <p:grpSpPr>
            <a:xfrm>
              <a:off x="7420610" y="4973320"/>
              <a:ext cx="2196465" cy="1788795"/>
              <a:chOff x="7420610" y="4973320"/>
              <a:chExt cx="2196465" cy="1788795"/>
            </a:xfrm>
          </p:grpSpPr>
          <p:sp>
            <p:nvSpPr>
              <p:cNvPr id="77" name="도형 107"/>
              <p:cNvSpPr>
                <a:spLocks/>
              </p:cNvSpPr>
              <p:nvPr/>
            </p:nvSpPr>
            <p:spPr>
              <a:xfrm rot="0">
                <a:off x="7419340" y="4972050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8" name="도형 108"/>
              <p:cNvSpPr>
                <a:spLocks/>
              </p:cNvSpPr>
              <p:nvPr/>
            </p:nvSpPr>
            <p:spPr>
              <a:xfrm rot="0">
                <a:off x="7520305" y="5058410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9" name="도형 109"/>
              <p:cNvSpPr>
                <a:spLocks/>
              </p:cNvSpPr>
              <p:nvPr/>
            </p:nvSpPr>
            <p:spPr>
              <a:xfrm rot="0">
                <a:off x="7522210" y="6141085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0" name="도형 110"/>
              <p:cNvSpPr>
                <a:spLocks/>
              </p:cNvSpPr>
              <p:nvPr/>
            </p:nvSpPr>
            <p:spPr>
              <a:xfrm rot="0">
                <a:off x="8009890" y="614235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1" name="도형 111"/>
              <p:cNvSpPr>
                <a:spLocks/>
              </p:cNvSpPr>
              <p:nvPr/>
            </p:nvSpPr>
            <p:spPr>
              <a:xfrm rot="0">
                <a:off x="8012430" y="633984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2" name="도형 112"/>
              <p:cNvSpPr>
                <a:spLocks/>
              </p:cNvSpPr>
              <p:nvPr/>
            </p:nvSpPr>
            <p:spPr>
              <a:xfrm rot="0">
                <a:off x="8008620" y="654431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83" name="그룹 120"/>
            <p:cNvGrpSpPr>
              <a:grpSpLocks/>
            </p:cNvGrpSpPr>
            <p:nvPr/>
          </p:nvGrpSpPr>
          <p:grpSpPr>
            <a:xfrm>
              <a:off x="9841865" y="4975860"/>
              <a:ext cx="2196465" cy="1788795"/>
              <a:chOff x="9841865" y="4975860"/>
              <a:chExt cx="2196465" cy="1788795"/>
            </a:xfrm>
          </p:grpSpPr>
          <p:sp>
            <p:nvSpPr>
              <p:cNvPr id="84" name="도형 114"/>
              <p:cNvSpPr>
                <a:spLocks/>
              </p:cNvSpPr>
              <p:nvPr/>
            </p:nvSpPr>
            <p:spPr>
              <a:xfrm rot="0">
                <a:off x="9840595" y="4974590"/>
                <a:ext cx="2196465" cy="178879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5" name="도형 115"/>
              <p:cNvSpPr>
                <a:spLocks/>
              </p:cNvSpPr>
              <p:nvPr/>
            </p:nvSpPr>
            <p:spPr>
              <a:xfrm rot="0">
                <a:off x="9941560" y="5060950"/>
                <a:ext cx="1969135" cy="10166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6" name="도형 116"/>
              <p:cNvSpPr>
                <a:spLocks/>
              </p:cNvSpPr>
              <p:nvPr/>
            </p:nvSpPr>
            <p:spPr>
              <a:xfrm rot="0">
                <a:off x="9943465" y="6143625"/>
                <a:ext cx="396875" cy="31813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7" name="도형 117"/>
              <p:cNvSpPr>
                <a:spLocks/>
              </p:cNvSpPr>
              <p:nvPr/>
            </p:nvSpPr>
            <p:spPr>
              <a:xfrm rot="0">
                <a:off x="10431145" y="6144895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8" name="도형 118"/>
              <p:cNvSpPr>
                <a:spLocks/>
              </p:cNvSpPr>
              <p:nvPr/>
            </p:nvSpPr>
            <p:spPr>
              <a:xfrm rot="0">
                <a:off x="10433685" y="634238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000">
                    <a:latin typeface="맑은 고딕" charset="0"/>
                    <a:ea typeface="맑은 고딕" charset="0"/>
                  </a:rPr>
                  <a:t>채널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9" name="도형 119"/>
              <p:cNvSpPr>
                <a:spLocks/>
              </p:cNvSpPr>
              <p:nvPr/>
            </p:nvSpPr>
            <p:spPr>
              <a:xfrm rot="0">
                <a:off x="10429875" y="6546850"/>
                <a:ext cx="1443355" cy="168275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91" name="그룹 8"/>
            <p:cNvGrpSpPr>
              <a:grpSpLocks/>
            </p:cNvGrpSpPr>
            <p:nvPr/>
          </p:nvGrpSpPr>
          <p:grpSpPr>
            <a:xfrm rot="0">
              <a:off x="133350" y="1109980"/>
              <a:ext cx="2197100" cy="1789430"/>
              <a:chOff x="133350" y="1109980"/>
              <a:chExt cx="2197100" cy="1789430"/>
            </a:xfrm>
          </p:grpSpPr>
          <p:sp>
            <p:nvSpPr>
              <p:cNvPr id="92" name="도형 2"/>
              <p:cNvSpPr>
                <a:spLocks/>
              </p:cNvSpPr>
              <p:nvPr/>
            </p:nvSpPr>
            <p:spPr>
              <a:xfrm rot="0">
                <a:off x="132080" y="1108710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3" name="도형 3"/>
              <p:cNvSpPr>
                <a:spLocks/>
              </p:cNvSpPr>
              <p:nvPr/>
            </p:nvSpPr>
            <p:spPr>
              <a:xfrm rot="0">
                <a:off x="233045" y="1195070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4" name="도형 4"/>
              <p:cNvSpPr>
                <a:spLocks/>
              </p:cNvSpPr>
              <p:nvPr/>
            </p:nvSpPr>
            <p:spPr>
              <a:xfrm rot="0">
                <a:off x="234950" y="2277745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5" name="도형 5"/>
              <p:cNvSpPr>
                <a:spLocks/>
              </p:cNvSpPr>
              <p:nvPr/>
            </p:nvSpPr>
            <p:spPr>
              <a:xfrm rot="0">
                <a:off x="722630" y="227901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6" name="도형 6"/>
              <p:cNvSpPr>
                <a:spLocks/>
              </p:cNvSpPr>
              <p:nvPr/>
            </p:nvSpPr>
            <p:spPr>
              <a:xfrm rot="0">
                <a:off x="725170" y="247650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7" name="도형 7"/>
              <p:cNvSpPr>
                <a:spLocks/>
              </p:cNvSpPr>
              <p:nvPr/>
            </p:nvSpPr>
            <p:spPr>
              <a:xfrm rot="0">
                <a:off x="721360" y="268097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98" name="그룹 15"/>
            <p:cNvGrpSpPr>
              <a:grpSpLocks/>
            </p:cNvGrpSpPr>
            <p:nvPr/>
          </p:nvGrpSpPr>
          <p:grpSpPr>
            <a:xfrm rot="0">
              <a:off x="129540" y="3051175"/>
              <a:ext cx="2197100" cy="1789430"/>
              <a:chOff x="129540" y="3051175"/>
              <a:chExt cx="2197100" cy="1789430"/>
            </a:xfrm>
          </p:grpSpPr>
          <p:sp>
            <p:nvSpPr>
              <p:cNvPr id="99" name="도형 9"/>
              <p:cNvSpPr>
                <a:spLocks/>
              </p:cNvSpPr>
              <p:nvPr/>
            </p:nvSpPr>
            <p:spPr>
              <a:xfrm rot="0">
                <a:off x="128270" y="3049905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0" name="도형 10"/>
              <p:cNvSpPr>
                <a:spLocks/>
              </p:cNvSpPr>
              <p:nvPr/>
            </p:nvSpPr>
            <p:spPr>
              <a:xfrm rot="0">
                <a:off x="229235" y="3136265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1" name="도형 11"/>
              <p:cNvSpPr>
                <a:spLocks/>
              </p:cNvSpPr>
              <p:nvPr/>
            </p:nvSpPr>
            <p:spPr>
              <a:xfrm rot="0">
                <a:off x="231140" y="4218940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2" name="도형 12"/>
              <p:cNvSpPr>
                <a:spLocks/>
              </p:cNvSpPr>
              <p:nvPr/>
            </p:nvSpPr>
            <p:spPr>
              <a:xfrm rot="0">
                <a:off x="718820" y="422021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3" name="도형 13"/>
              <p:cNvSpPr>
                <a:spLocks/>
              </p:cNvSpPr>
              <p:nvPr/>
            </p:nvSpPr>
            <p:spPr>
              <a:xfrm rot="0">
                <a:off x="721360" y="441769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4" name="도형 14"/>
              <p:cNvSpPr>
                <a:spLocks/>
              </p:cNvSpPr>
              <p:nvPr/>
            </p:nvSpPr>
            <p:spPr>
              <a:xfrm rot="0">
                <a:off x="717550" y="462216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05" name="그룹 22"/>
            <p:cNvGrpSpPr>
              <a:grpSpLocks/>
            </p:cNvGrpSpPr>
            <p:nvPr/>
          </p:nvGrpSpPr>
          <p:grpSpPr>
            <a:xfrm rot="0">
              <a:off x="132715" y="5000625"/>
              <a:ext cx="2197100" cy="1789430"/>
              <a:chOff x="132715" y="5000625"/>
              <a:chExt cx="2197100" cy="1789430"/>
            </a:xfrm>
          </p:grpSpPr>
          <p:sp>
            <p:nvSpPr>
              <p:cNvPr id="106" name="도형 16"/>
              <p:cNvSpPr>
                <a:spLocks/>
              </p:cNvSpPr>
              <p:nvPr/>
            </p:nvSpPr>
            <p:spPr>
              <a:xfrm rot="0">
                <a:off x="131445" y="4999355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7" name="도형 17"/>
              <p:cNvSpPr>
                <a:spLocks/>
              </p:cNvSpPr>
              <p:nvPr/>
            </p:nvSpPr>
            <p:spPr>
              <a:xfrm rot="0">
                <a:off x="232410" y="5085715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8" name="도형 18"/>
              <p:cNvSpPr>
                <a:spLocks/>
              </p:cNvSpPr>
              <p:nvPr/>
            </p:nvSpPr>
            <p:spPr>
              <a:xfrm rot="0">
                <a:off x="234315" y="6168390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9" name="도형 19"/>
              <p:cNvSpPr>
                <a:spLocks/>
              </p:cNvSpPr>
              <p:nvPr/>
            </p:nvSpPr>
            <p:spPr>
              <a:xfrm rot="0">
                <a:off x="721995" y="616966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0" name="도형 20"/>
              <p:cNvSpPr>
                <a:spLocks/>
              </p:cNvSpPr>
              <p:nvPr/>
            </p:nvSpPr>
            <p:spPr>
              <a:xfrm rot="0">
                <a:off x="724535" y="636714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1" name="도형 21"/>
              <p:cNvSpPr>
                <a:spLocks/>
              </p:cNvSpPr>
              <p:nvPr/>
            </p:nvSpPr>
            <p:spPr>
              <a:xfrm rot="0">
                <a:off x="720725" y="657161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3" name="도형 2"/>
          <p:cNvSpPr>
            <a:spLocks/>
          </p:cNvSpPr>
          <p:nvPr/>
        </p:nvSpPr>
        <p:spPr>
          <a:xfrm rot="0">
            <a:off x="-1390650" y="530225"/>
            <a:ext cx="1633855" cy="63315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(</a:t>
            </a:r>
            <a:r>
              <a:rPr lang="ko-KR" sz="1800">
                <a:latin typeface="맑은 고딕" charset="0"/>
                <a:ea typeface="맑은 고딕" charset="0"/>
              </a:rPr>
              <a:t>사이드바, 옆에 접혔다 펴졌다함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홈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구독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영상 업로드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시청 프로필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0" name="텍스트 상자 210"/>
          <p:cNvSpPr txBox="1">
            <a:spLocks/>
          </p:cNvSpPr>
          <p:nvPr/>
        </p:nvSpPr>
        <p:spPr>
          <a:xfrm rot="0">
            <a:off x="6968490" y="5647055"/>
            <a:ext cx="5114925" cy="11080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>메인</a:t>
            </a:r>
            <a:r>
              <a:rPr lang="ko-KR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> </a:t>
            </a:r>
            <a:r>
              <a:rPr lang="ko-KR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>페이지</a:t>
            </a:r>
            <a:r>
              <a:rPr lang="ko-KR" altLang="en-US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/>
            </a:r>
            <a:br>
              <a:rPr lang="ko-KR" altLang="en-US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</a:br>
            <a:r>
              <a:rPr lang="ko-KR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>원하는 영상을 선택하거나 옆의 탭을 이용해 다른 탭으로 이동이 가능하다.</a:t>
            </a:r>
            <a:endParaRPr lang="ko-KR" altLang="en-US" sz="2400"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82"/>
          <p:cNvSpPr>
            <a:spLocks/>
          </p:cNvSpPr>
          <p:nvPr/>
        </p:nvSpPr>
        <p:spPr>
          <a:xfrm rot="0">
            <a:off x="-19685" y="0"/>
            <a:ext cx="12211050" cy="5410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홈으로, 검색, 영상업로드, 채널 프로필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83"/>
          <p:cNvSpPr>
            <a:spLocks/>
          </p:cNvSpPr>
          <p:nvPr/>
        </p:nvSpPr>
        <p:spPr>
          <a:xfrm rot="0">
            <a:off x="-19685" y="0"/>
            <a:ext cx="581025" cy="5410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사이드바</a:t>
            </a:r>
            <a:r>
              <a:rPr lang="ko-KR" sz="1200">
                <a:latin typeface="맑은 고딕" charset="0"/>
                <a:ea typeface="맑은 고딕" charset="0"/>
              </a:rPr>
              <a:t> </a:t>
            </a:r>
            <a:r>
              <a:rPr sz="1200">
                <a:latin typeface="맑은 고딕" charset="0"/>
                <a:ea typeface="맑은 고딕" charset="0"/>
              </a:rPr>
              <a:t>토글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" name="도형 84"/>
          <p:cNvSpPr>
            <a:spLocks/>
          </p:cNvSpPr>
          <p:nvPr/>
        </p:nvSpPr>
        <p:spPr>
          <a:xfrm rot="0">
            <a:off x="0" y="530225"/>
            <a:ext cx="12191365" cy="63309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             </a:t>
            </a:r>
            <a:r>
              <a:rPr lang="ko-KR" sz="1800">
                <a:latin typeface="맑은 고딕" charset="0"/>
                <a:ea typeface="맑은 고딕" charset="0"/>
              </a:rPr>
              <a:t>영상 그리드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12" name="그룹 190"/>
          <p:cNvGrpSpPr>
            <a:grpSpLocks/>
          </p:cNvGrpSpPr>
          <p:nvPr/>
        </p:nvGrpSpPr>
        <p:grpSpPr>
          <a:xfrm rot="0">
            <a:off x="129540" y="1079500"/>
            <a:ext cx="11910060" cy="5710555"/>
            <a:chOff x="129540" y="1079500"/>
            <a:chExt cx="11910060" cy="5710555"/>
          </a:xfrm>
        </p:grpSpPr>
        <p:grpSp>
          <p:nvGrpSpPr>
            <p:cNvPr id="113" name="그룹 91"/>
            <p:cNvGrpSpPr>
              <a:grpSpLocks/>
            </p:cNvGrpSpPr>
            <p:nvPr/>
          </p:nvGrpSpPr>
          <p:grpSpPr>
            <a:xfrm rot="0">
              <a:off x="2611120" y="1079500"/>
              <a:ext cx="2197100" cy="1789430"/>
              <a:chOff x="2611120" y="1079500"/>
              <a:chExt cx="2197100" cy="1789430"/>
            </a:xfrm>
          </p:grpSpPr>
          <p:sp>
            <p:nvSpPr>
              <p:cNvPr id="114" name="도형 85"/>
              <p:cNvSpPr>
                <a:spLocks/>
              </p:cNvSpPr>
              <p:nvPr/>
            </p:nvSpPr>
            <p:spPr>
              <a:xfrm rot="0">
                <a:off x="2609850" y="1078230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5" name="도형 86"/>
              <p:cNvSpPr>
                <a:spLocks/>
              </p:cNvSpPr>
              <p:nvPr/>
            </p:nvSpPr>
            <p:spPr>
              <a:xfrm rot="0">
                <a:off x="2710815" y="1164590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6" name="도형 87"/>
              <p:cNvSpPr>
                <a:spLocks/>
              </p:cNvSpPr>
              <p:nvPr/>
            </p:nvSpPr>
            <p:spPr>
              <a:xfrm rot="0">
                <a:off x="2712720" y="2247265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7" name="도형 88"/>
              <p:cNvSpPr>
                <a:spLocks/>
              </p:cNvSpPr>
              <p:nvPr/>
            </p:nvSpPr>
            <p:spPr>
              <a:xfrm rot="0">
                <a:off x="3200400" y="224853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8" name="도형 89"/>
              <p:cNvSpPr>
                <a:spLocks/>
              </p:cNvSpPr>
              <p:nvPr/>
            </p:nvSpPr>
            <p:spPr>
              <a:xfrm rot="0">
                <a:off x="3202940" y="244602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9" name="도형 90"/>
              <p:cNvSpPr>
                <a:spLocks/>
              </p:cNvSpPr>
              <p:nvPr/>
            </p:nvSpPr>
            <p:spPr>
              <a:xfrm rot="0">
                <a:off x="3199130" y="265049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20" name="그룹 98"/>
            <p:cNvGrpSpPr>
              <a:grpSpLocks/>
            </p:cNvGrpSpPr>
            <p:nvPr/>
          </p:nvGrpSpPr>
          <p:grpSpPr>
            <a:xfrm rot="0">
              <a:off x="5032375" y="1081405"/>
              <a:ext cx="2197100" cy="1789430"/>
              <a:chOff x="5032375" y="1081405"/>
              <a:chExt cx="2197100" cy="1789430"/>
            </a:xfrm>
          </p:grpSpPr>
          <p:sp>
            <p:nvSpPr>
              <p:cNvPr id="121" name="도형 92"/>
              <p:cNvSpPr>
                <a:spLocks/>
              </p:cNvSpPr>
              <p:nvPr/>
            </p:nvSpPr>
            <p:spPr>
              <a:xfrm rot="0">
                <a:off x="5031105" y="1080135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2" name="도형 93"/>
              <p:cNvSpPr>
                <a:spLocks/>
              </p:cNvSpPr>
              <p:nvPr/>
            </p:nvSpPr>
            <p:spPr>
              <a:xfrm rot="0">
                <a:off x="5132070" y="1166495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3" name="도형 94"/>
              <p:cNvSpPr>
                <a:spLocks/>
              </p:cNvSpPr>
              <p:nvPr/>
            </p:nvSpPr>
            <p:spPr>
              <a:xfrm rot="0">
                <a:off x="5133975" y="2249170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4" name="도형 95"/>
              <p:cNvSpPr>
                <a:spLocks/>
              </p:cNvSpPr>
              <p:nvPr/>
            </p:nvSpPr>
            <p:spPr>
              <a:xfrm rot="0">
                <a:off x="5621655" y="225044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5" name="도형 96"/>
              <p:cNvSpPr>
                <a:spLocks/>
              </p:cNvSpPr>
              <p:nvPr/>
            </p:nvSpPr>
            <p:spPr>
              <a:xfrm rot="0">
                <a:off x="5624195" y="244792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6" name="도형 97"/>
              <p:cNvSpPr>
                <a:spLocks/>
              </p:cNvSpPr>
              <p:nvPr/>
            </p:nvSpPr>
            <p:spPr>
              <a:xfrm rot="0">
                <a:off x="5620385" y="265239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27" name="그룹 105"/>
            <p:cNvGrpSpPr>
              <a:grpSpLocks/>
            </p:cNvGrpSpPr>
            <p:nvPr/>
          </p:nvGrpSpPr>
          <p:grpSpPr>
            <a:xfrm rot="0">
              <a:off x="7421245" y="1082675"/>
              <a:ext cx="2197100" cy="1789430"/>
              <a:chOff x="7421245" y="1082675"/>
              <a:chExt cx="2197100" cy="1789430"/>
            </a:xfrm>
          </p:grpSpPr>
          <p:sp>
            <p:nvSpPr>
              <p:cNvPr id="128" name="도형 99"/>
              <p:cNvSpPr>
                <a:spLocks/>
              </p:cNvSpPr>
              <p:nvPr/>
            </p:nvSpPr>
            <p:spPr>
              <a:xfrm rot="0">
                <a:off x="7419975" y="1081405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9" name="도형 100"/>
              <p:cNvSpPr>
                <a:spLocks/>
              </p:cNvSpPr>
              <p:nvPr/>
            </p:nvSpPr>
            <p:spPr>
              <a:xfrm rot="0">
                <a:off x="7520940" y="1167765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0" name="도형 101"/>
              <p:cNvSpPr>
                <a:spLocks/>
              </p:cNvSpPr>
              <p:nvPr/>
            </p:nvSpPr>
            <p:spPr>
              <a:xfrm rot="0">
                <a:off x="7522845" y="2250440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1" name="도형 102"/>
              <p:cNvSpPr>
                <a:spLocks/>
              </p:cNvSpPr>
              <p:nvPr/>
            </p:nvSpPr>
            <p:spPr>
              <a:xfrm rot="0">
                <a:off x="8010525" y="225171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2" name="도형 103"/>
              <p:cNvSpPr>
                <a:spLocks/>
              </p:cNvSpPr>
              <p:nvPr/>
            </p:nvSpPr>
            <p:spPr>
              <a:xfrm rot="0">
                <a:off x="8013065" y="244919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3" name="도형 104"/>
              <p:cNvSpPr>
                <a:spLocks/>
              </p:cNvSpPr>
              <p:nvPr/>
            </p:nvSpPr>
            <p:spPr>
              <a:xfrm rot="0">
                <a:off x="8009255" y="265366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34" name="그룹 112"/>
            <p:cNvGrpSpPr>
              <a:grpSpLocks/>
            </p:cNvGrpSpPr>
            <p:nvPr/>
          </p:nvGrpSpPr>
          <p:grpSpPr>
            <a:xfrm rot="0">
              <a:off x="9842500" y="1085215"/>
              <a:ext cx="2197100" cy="1789430"/>
              <a:chOff x="9842500" y="1085215"/>
              <a:chExt cx="2197100" cy="1789430"/>
            </a:xfrm>
          </p:grpSpPr>
          <p:sp>
            <p:nvSpPr>
              <p:cNvPr id="135" name="도형 106"/>
              <p:cNvSpPr>
                <a:spLocks/>
              </p:cNvSpPr>
              <p:nvPr/>
            </p:nvSpPr>
            <p:spPr>
              <a:xfrm rot="0">
                <a:off x="9841230" y="1083945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6" name="도형 107"/>
              <p:cNvSpPr>
                <a:spLocks/>
              </p:cNvSpPr>
              <p:nvPr/>
            </p:nvSpPr>
            <p:spPr>
              <a:xfrm rot="0">
                <a:off x="9942195" y="1170305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7" name="도형 108"/>
              <p:cNvSpPr>
                <a:spLocks/>
              </p:cNvSpPr>
              <p:nvPr/>
            </p:nvSpPr>
            <p:spPr>
              <a:xfrm rot="0">
                <a:off x="9944100" y="2252980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8" name="도형 109"/>
              <p:cNvSpPr>
                <a:spLocks/>
              </p:cNvSpPr>
              <p:nvPr/>
            </p:nvSpPr>
            <p:spPr>
              <a:xfrm rot="0">
                <a:off x="10431780" y="225425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9" name="도형 110"/>
              <p:cNvSpPr>
                <a:spLocks/>
              </p:cNvSpPr>
              <p:nvPr/>
            </p:nvSpPr>
            <p:spPr>
              <a:xfrm rot="0">
                <a:off x="10434320" y="245173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0" name="도형 111"/>
              <p:cNvSpPr>
                <a:spLocks/>
              </p:cNvSpPr>
              <p:nvPr/>
            </p:nvSpPr>
            <p:spPr>
              <a:xfrm rot="0">
                <a:off x="10430510" y="265620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41" name="그룹 119"/>
            <p:cNvGrpSpPr>
              <a:grpSpLocks/>
            </p:cNvGrpSpPr>
            <p:nvPr/>
          </p:nvGrpSpPr>
          <p:grpSpPr>
            <a:xfrm rot="0">
              <a:off x="2606675" y="3020060"/>
              <a:ext cx="2197100" cy="1789430"/>
              <a:chOff x="2606675" y="3020060"/>
              <a:chExt cx="2197100" cy="1789430"/>
            </a:xfrm>
          </p:grpSpPr>
          <p:sp>
            <p:nvSpPr>
              <p:cNvPr id="142" name="도형 113"/>
              <p:cNvSpPr>
                <a:spLocks/>
              </p:cNvSpPr>
              <p:nvPr/>
            </p:nvSpPr>
            <p:spPr>
              <a:xfrm rot="0">
                <a:off x="2605405" y="3018790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3" name="도형 114"/>
              <p:cNvSpPr>
                <a:spLocks/>
              </p:cNvSpPr>
              <p:nvPr/>
            </p:nvSpPr>
            <p:spPr>
              <a:xfrm rot="0">
                <a:off x="2706370" y="3105150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4" name="도형 115"/>
              <p:cNvSpPr>
                <a:spLocks/>
              </p:cNvSpPr>
              <p:nvPr/>
            </p:nvSpPr>
            <p:spPr>
              <a:xfrm rot="0">
                <a:off x="2708275" y="4187825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5" name="도형 116"/>
              <p:cNvSpPr>
                <a:spLocks/>
              </p:cNvSpPr>
              <p:nvPr/>
            </p:nvSpPr>
            <p:spPr>
              <a:xfrm rot="0">
                <a:off x="3195955" y="418909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6" name="도형 117"/>
              <p:cNvSpPr>
                <a:spLocks/>
              </p:cNvSpPr>
              <p:nvPr/>
            </p:nvSpPr>
            <p:spPr>
              <a:xfrm rot="0">
                <a:off x="3198495" y="438658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7" name="도형 118"/>
              <p:cNvSpPr>
                <a:spLocks/>
              </p:cNvSpPr>
              <p:nvPr/>
            </p:nvSpPr>
            <p:spPr>
              <a:xfrm rot="0">
                <a:off x="3194685" y="459105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48" name="그룹 126"/>
            <p:cNvGrpSpPr>
              <a:grpSpLocks/>
            </p:cNvGrpSpPr>
            <p:nvPr/>
          </p:nvGrpSpPr>
          <p:grpSpPr>
            <a:xfrm rot="0">
              <a:off x="5028565" y="3022600"/>
              <a:ext cx="2197100" cy="1789430"/>
              <a:chOff x="5028565" y="3022600"/>
              <a:chExt cx="2197100" cy="1789430"/>
            </a:xfrm>
          </p:grpSpPr>
          <p:sp>
            <p:nvSpPr>
              <p:cNvPr id="149" name="도형 120"/>
              <p:cNvSpPr>
                <a:spLocks/>
              </p:cNvSpPr>
              <p:nvPr/>
            </p:nvSpPr>
            <p:spPr>
              <a:xfrm rot="0">
                <a:off x="5027295" y="3021330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0" name="도형 121"/>
              <p:cNvSpPr>
                <a:spLocks/>
              </p:cNvSpPr>
              <p:nvPr/>
            </p:nvSpPr>
            <p:spPr>
              <a:xfrm rot="0">
                <a:off x="5128260" y="3107690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1" name="도형 122"/>
              <p:cNvSpPr>
                <a:spLocks/>
              </p:cNvSpPr>
              <p:nvPr/>
            </p:nvSpPr>
            <p:spPr>
              <a:xfrm rot="0">
                <a:off x="5130165" y="4190365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2" name="도형 123"/>
              <p:cNvSpPr>
                <a:spLocks/>
              </p:cNvSpPr>
              <p:nvPr/>
            </p:nvSpPr>
            <p:spPr>
              <a:xfrm rot="0">
                <a:off x="5617845" y="419163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3" name="도형 124"/>
              <p:cNvSpPr>
                <a:spLocks/>
              </p:cNvSpPr>
              <p:nvPr/>
            </p:nvSpPr>
            <p:spPr>
              <a:xfrm rot="0">
                <a:off x="5620385" y="438912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4" name="도형 125"/>
              <p:cNvSpPr>
                <a:spLocks/>
              </p:cNvSpPr>
              <p:nvPr/>
            </p:nvSpPr>
            <p:spPr>
              <a:xfrm rot="0">
                <a:off x="5616575" y="459359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55" name="그룹 133"/>
            <p:cNvGrpSpPr>
              <a:grpSpLocks/>
            </p:cNvGrpSpPr>
            <p:nvPr/>
          </p:nvGrpSpPr>
          <p:grpSpPr>
            <a:xfrm rot="0">
              <a:off x="7416800" y="3023870"/>
              <a:ext cx="2197100" cy="1789430"/>
              <a:chOff x="7416800" y="3023870"/>
              <a:chExt cx="2197100" cy="1789430"/>
            </a:xfrm>
          </p:grpSpPr>
          <p:sp>
            <p:nvSpPr>
              <p:cNvPr id="156" name="도형 127"/>
              <p:cNvSpPr>
                <a:spLocks/>
              </p:cNvSpPr>
              <p:nvPr/>
            </p:nvSpPr>
            <p:spPr>
              <a:xfrm rot="0">
                <a:off x="7415530" y="3022600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7" name="도형 128"/>
              <p:cNvSpPr>
                <a:spLocks/>
              </p:cNvSpPr>
              <p:nvPr/>
            </p:nvSpPr>
            <p:spPr>
              <a:xfrm rot="0">
                <a:off x="7516495" y="3108960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8" name="도형 129"/>
              <p:cNvSpPr>
                <a:spLocks/>
              </p:cNvSpPr>
              <p:nvPr/>
            </p:nvSpPr>
            <p:spPr>
              <a:xfrm rot="0">
                <a:off x="7518400" y="4191635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9" name="도형 130"/>
              <p:cNvSpPr>
                <a:spLocks/>
              </p:cNvSpPr>
              <p:nvPr/>
            </p:nvSpPr>
            <p:spPr>
              <a:xfrm rot="0">
                <a:off x="8006080" y="419290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0" name="도형 131"/>
              <p:cNvSpPr>
                <a:spLocks/>
              </p:cNvSpPr>
              <p:nvPr/>
            </p:nvSpPr>
            <p:spPr>
              <a:xfrm rot="0">
                <a:off x="8008620" y="439039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1" name="도형 132"/>
              <p:cNvSpPr>
                <a:spLocks/>
              </p:cNvSpPr>
              <p:nvPr/>
            </p:nvSpPr>
            <p:spPr>
              <a:xfrm rot="0">
                <a:off x="8004810" y="459486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62" name="그룹 140"/>
            <p:cNvGrpSpPr>
              <a:grpSpLocks/>
            </p:cNvGrpSpPr>
            <p:nvPr/>
          </p:nvGrpSpPr>
          <p:grpSpPr>
            <a:xfrm rot="0">
              <a:off x="9838690" y="3026410"/>
              <a:ext cx="2197100" cy="1789430"/>
              <a:chOff x="9838690" y="3026410"/>
              <a:chExt cx="2197100" cy="1789430"/>
            </a:xfrm>
          </p:grpSpPr>
          <p:sp>
            <p:nvSpPr>
              <p:cNvPr id="163" name="도형 134"/>
              <p:cNvSpPr>
                <a:spLocks/>
              </p:cNvSpPr>
              <p:nvPr/>
            </p:nvSpPr>
            <p:spPr>
              <a:xfrm rot="0">
                <a:off x="9837420" y="3025140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4" name="도형 135"/>
              <p:cNvSpPr>
                <a:spLocks/>
              </p:cNvSpPr>
              <p:nvPr/>
            </p:nvSpPr>
            <p:spPr>
              <a:xfrm rot="0">
                <a:off x="9938385" y="3111500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5" name="도형 136"/>
              <p:cNvSpPr>
                <a:spLocks/>
              </p:cNvSpPr>
              <p:nvPr/>
            </p:nvSpPr>
            <p:spPr>
              <a:xfrm rot="0">
                <a:off x="9940290" y="4194175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6" name="도형 137"/>
              <p:cNvSpPr>
                <a:spLocks/>
              </p:cNvSpPr>
              <p:nvPr/>
            </p:nvSpPr>
            <p:spPr>
              <a:xfrm rot="0">
                <a:off x="10427970" y="419544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7" name="도형 138"/>
              <p:cNvSpPr>
                <a:spLocks/>
              </p:cNvSpPr>
              <p:nvPr/>
            </p:nvSpPr>
            <p:spPr>
              <a:xfrm rot="0">
                <a:off x="10430510" y="439293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8" name="도형 139"/>
              <p:cNvSpPr>
                <a:spLocks/>
              </p:cNvSpPr>
              <p:nvPr/>
            </p:nvSpPr>
            <p:spPr>
              <a:xfrm rot="0">
                <a:off x="10426700" y="459740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69" name="그룹 147"/>
            <p:cNvGrpSpPr>
              <a:grpSpLocks/>
            </p:cNvGrpSpPr>
            <p:nvPr/>
          </p:nvGrpSpPr>
          <p:grpSpPr>
            <a:xfrm rot="0">
              <a:off x="2610485" y="4970145"/>
              <a:ext cx="2197100" cy="1789430"/>
              <a:chOff x="2610485" y="4970145"/>
              <a:chExt cx="2197100" cy="1789430"/>
            </a:xfrm>
          </p:grpSpPr>
          <p:sp>
            <p:nvSpPr>
              <p:cNvPr id="170" name="도형 141"/>
              <p:cNvSpPr>
                <a:spLocks/>
              </p:cNvSpPr>
              <p:nvPr/>
            </p:nvSpPr>
            <p:spPr>
              <a:xfrm rot="0">
                <a:off x="2609215" y="4968875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71" name="도형 142"/>
              <p:cNvSpPr>
                <a:spLocks/>
              </p:cNvSpPr>
              <p:nvPr/>
            </p:nvSpPr>
            <p:spPr>
              <a:xfrm rot="0">
                <a:off x="2710180" y="5055235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72" name="도형 143"/>
              <p:cNvSpPr>
                <a:spLocks/>
              </p:cNvSpPr>
              <p:nvPr/>
            </p:nvSpPr>
            <p:spPr>
              <a:xfrm rot="0">
                <a:off x="2712085" y="6137910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73" name="도형 144"/>
              <p:cNvSpPr>
                <a:spLocks/>
              </p:cNvSpPr>
              <p:nvPr/>
            </p:nvSpPr>
            <p:spPr>
              <a:xfrm rot="0">
                <a:off x="3199765" y="613918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74" name="도형 145"/>
              <p:cNvSpPr>
                <a:spLocks/>
              </p:cNvSpPr>
              <p:nvPr/>
            </p:nvSpPr>
            <p:spPr>
              <a:xfrm rot="0">
                <a:off x="3202305" y="633666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75" name="도형 146"/>
              <p:cNvSpPr>
                <a:spLocks/>
              </p:cNvSpPr>
              <p:nvPr/>
            </p:nvSpPr>
            <p:spPr>
              <a:xfrm rot="0">
                <a:off x="3198495" y="654113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76" name="그룹 154"/>
            <p:cNvGrpSpPr>
              <a:grpSpLocks/>
            </p:cNvGrpSpPr>
            <p:nvPr/>
          </p:nvGrpSpPr>
          <p:grpSpPr>
            <a:xfrm rot="0">
              <a:off x="5032375" y="4972050"/>
              <a:ext cx="2197100" cy="1789430"/>
              <a:chOff x="5032375" y="4972050"/>
              <a:chExt cx="2197100" cy="1789430"/>
            </a:xfrm>
          </p:grpSpPr>
          <p:sp>
            <p:nvSpPr>
              <p:cNvPr id="177" name="도형 148"/>
              <p:cNvSpPr>
                <a:spLocks/>
              </p:cNvSpPr>
              <p:nvPr/>
            </p:nvSpPr>
            <p:spPr>
              <a:xfrm rot="0">
                <a:off x="5031105" y="4970780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78" name="도형 149"/>
              <p:cNvSpPr>
                <a:spLocks/>
              </p:cNvSpPr>
              <p:nvPr/>
            </p:nvSpPr>
            <p:spPr>
              <a:xfrm rot="0">
                <a:off x="5132070" y="5057140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79" name="도형 150"/>
              <p:cNvSpPr>
                <a:spLocks/>
              </p:cNvSpPr>
              <p:nvPr/>
            </p:nvSpPr>
            <p:spPr>
              <a:xfrm rot="0">
                <a:off x="5133975" y="6139815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80" name="도형 151"/>
              <p:cNvSpPr>
                <a:spLocks/>
              </p:cNvSpPr>
              <p:nvPr/>
            </p:nvSpPr>
            <p:spPr>
              <a:xfrm rot="0">
                <a:off x="5621655" y="614108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81" name="도형 152"/>
              <p:cNvSpPr>
                <a:spLocks/>
              </p:cNvSpPr>
              <p:nvPr/>
            </p:nvSpPr>
            <p:spPr>
              <a:xfrm rot="0">
                <a:off x="5624195" y="633857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82" name="도형 153"/>
              <p:cNvSpPr>
                <a:spLocks/>
              </p:cNvSpPr>
              <p:nvPr/>
            </p:nvSpPr>
            <p:spPr>
              <a:xfrm rot="0">
                <a:off x="5620385" y="654304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83" name="그룹 161"/>
            <p:cNvGrpSpPr>
              <a:grpSpLocks/>
            </p:cNvGrpSpPr>
            <p:nvPr/>
          </p:nvGrpSpPr>
          <p:grpSpPr>
            <a:xfrm rot="0">
              <a:off x="7420610" y="4973320"/>
              <a:ext cx="2197100" cy="1789430"/>
              <a:chOff x="7420610" y="4973320"/>
              <a:chExt cx="2197100" cy="1789430"/>
            </a:xfrm>
          </p:grpSpPr>
          <p:sp>
            <p:nvSpPr>
              <p:cNvPr id="184" name="도형 155"/>
              <p:cNvSpPr>
                <a:spLocks/>
              </p:cNvSpPr>
              <p:nvPr/>
            </p:nvSpPr>
            <p:spPr>
              <a:xfrm rot="0">
                <a:off x="7419340" y="4972050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85" name="도형 156"/>
              <p:cNvSpPr>
                <a:spLocks/>
              </p:cNvSpPr>
              <p:nvPr/>
            </p:nvSpPr>
            <p:spPr>
              <a:xfrm rot="0">
                <a:off x="7520305" y="5058410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86" name="도형 157"/>
              <p:cNvSpPr>
                <a:spLocks/>
              </p:cNvSpPr>
              <p:nvPr/>
            </p:nvSpPr>
            <p:spPr>
              <a:xfrm rot="0">
                <a:off x="7522210" y="6141085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87" name="도형 158"/>
              <p:cNvSpPr>
                <a:spLocks/>
              </p:cNvSpPr>
              <p:nvPr/>
            </p:nvSpPr>
            <p:spPr>
              <a:xfrm rot="0">
                <a:off x="8009890" y="614235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88" name="도형 159"/>
              <p:cNvSpPr>
                <a:spLocks/>
              </p:cNvSpPr>
              <p:nvPr/>
            </p:nvSpPr>
            <p:spPr>
              <a:xfrm rot="0">
                <a:off x="8012430" y="633984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89" name="도형 160"/>
              <p:cNvSpPr>
                <a:spLocks/>
              </p:cNvSpPr>
              <p:nvPr/>
            </p:nvSpPr>
            <p:spPr>
              <a:xfrm rot="0">
                <a:off x="8008620" y="654431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90" name="그룹 168"/>
            <p:cNvGrpSpPr>
              <a:grpSpLocks/>
            </p:cNvGrpSpPr>
            <p:nvPr/>
          </p:nvGrpSpPr>
          <p:grpSpPr>
            <a:xfrm rot="0">
              <a:off x="9841865" y="4975860"/>
              <a:ext cx="2197100" cy="1789430"/>
              <a:chOff x="9841865" y="4975860"/>
              <a:chExt cx="2197100" cy="1789430"/>
            </a:xfrm>
          </p:grpSpPr>
          <p:sp>
            <p:nvSpPr>
              <p:cNvPr id="191" name="도형 162"/>
              <p:cNvSpPr>
                <a:spLocks/>
              </p:cNvSpPr>
              <p:nvPr/>
            </p:nvSpPr>
            <p:spPr>
              <a:xfrm rot="0">
                <a:off x="9840595" y="4974590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92" name="도형 163"/>
              <p:cNvSpPr>
                <a:spLocks/>
              </p:cNvSpPr>
              <p:nvPr/>
            </p:nvSpPr>
            <p:spPr>
              <a:xfrm rot="0">
                <a:off x="9941560" y="5060950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93" name="도형 164"/>
              <p:cNvSpPr>
                <a:spLocks/>
              </p:cNvSpPr>
              <p:nvPr/>
            </p:nvSpPr>
            <p:spPr>
              <a:xfrm rot="0">
                <a:off x="9943465" y="6143625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94" name="도형 165"/>
              <p:cNvSpPr>
                <a:spLocks/>
              </p:cNvSpPr>
              <p:nvPr/>
            </p:nvSpPr>
            <p:spPr>
              <a:xfrm rot="0">
                <a:off x="10431145" y="614489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95" name="도형 166"/>
              <p:cNvSpPr>
                <a:spLocks/>
              </p:cNvSpPr>
              <p:nvPr/>
            </p:nvSpPr>
            <p:spPr>
              <a:xfrm rot="0">
                <a:off x="10433685" y="634238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96" name="도형 167"/>
              <p:cNvSpPr>
                <a:spLocks/>
              </p:cNvSpPr>
              <p:nvPr/>
            </p:nvSpPr>
            <p:spPr>
              <a:xfrm rot="0">
                <a:off x="10429875" y="654685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97" name="그룹 175"/>
            <p:cNvGrpSpPr>
              <a:grpSpLocks/>
            </p:cNvGrpSpPr>
            <p:nvPr/>
          </p:nvGrpSpPr>
          <p:grpSpPr>
            <a:xfrm rot="0">
              <a:off x="133350" y="1109980"/>
              <a:ext cx="2197100" cy="1789430"/>
              <a:chOff x="133350" y="1109980"/>
              <a:chExt cx="2197100" cy="1789430"/>
            </a:xfrm>
          </p:grpSpPr>
          <p:sp>
            <p:nvSpPr>
              <p:cNvPr id="198" name="도형 169"/>
              <p:cNvSpPr>
                <a:spLocks/>
              </p:cNvSpPr>
              <p:nvPr/>
            </p:nvSpPr>
            <p:spPr>
              <a:xfrm rot="0">
                <a:off x="132080" y="1108710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99" name="도형 170"/>
              <p:cNvSpPr>
                <a:spLocks/>
              </p:cNvSpPr>
              <p:nvPr/>
            </p:nvSpPr>
            <p:spPr>
              <a:xfrm rot="0">
                <a:off x="233045" y="1195070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00" name="도형 171"/>
              <p:cNvSpPr>
                <a:spLocks/>
              </p:cNvSpPr>
              <p:nvPr/>
            </p:nvSpPr>
            <p:spPr>
              <a:xfrm rot="0">
                <a:off x="234950" y="2277745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01" name="도형 172"/>
              <p:cNvSpPr>
                <a:spLocks/>
              </p:cNvSpPr>
              <p:nvPr/>
            </p:nvSpPr>
            <p:spPr>
              <a:xfrm rot="0">
                <a:off x="722630" y="227901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</a:t>
                </a:r>
                <a:r>
                  <a:rPr sz="1000"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02" name="도형 173"/>
              <p:cNvSpPr>
                <a:spLocks/>
              </p:cNvSpPr>
              <p:nvPr/>
            </p:nvSpPr>
            <p:spPr>
              <a:xfrm rot="0">
                <a:off x="725170" y="247650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03" name="도형 174"/>
              <p:cNvSpPr>
                <a:spLocks/>
              </p:cNvSpPr>
              <p:nvPr/>
            </p:nvSpPr>
            <p:spPr>
              <a:xfrm rot="0">
                <a:off x="721360" y="268097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204" name="그룹 182"/>
            <p:cNvGrpSpPr>
              <a:grpSpLocks/>
            </p:cNvGrpSpPr>
            <p:nvPr/>
          </p:nvGrpSpPr>
          <p:grpSpPr>
            <a:xfrm rot="0">
              <a:off x="129540" y="3051175"/>
              <a:ext cx="2197100" cy="1789430"/>
              <a:chOff x="129540" y="3051175"/>
              <a:chExt cx="2197100" cy="1789430"/>
            </a:xfrm>
          </p:grpSpPr>
          <p:sp>
            <p:nvSpPr>
              <p:cNvPr id="205" name="도형 176"/>
              <p:cNvSpPr>
                <a:spLocks/>
              </p:cNvSpPr>
              <p:nvPr/>
            </p:nvSpPr>
            <p:spPr>
              <a:xfrm rot="0">
                <a:off x="128270" y="3049905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06" name="도형 177"/>
              <p:cNvSpPr>
                <a:spLocks/>
              </p:cNvSpPr>
              <p:nvPr/>
            </p:nvSpPr>
            <p:spPr>
              <a:xfrm rot="0">
                <a:off x="229235" y="3136265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07" name="도형 178"/>
              <p:cNvSpPr>
                <a:spLocks/>
              </p:cNvSpPr>
              <p:nvPr/>
            </p:nvSpPr>
            <p:spPr>
              <a:xfrm rot="0">
                <a:off x="231140" y="4218940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08" name="도형 179"/>
              <p:cNvSpPr>
                <a:spLocks/>
              </p:cNvSpPr>
              <p:nvPr/>
            </p:nvSpPr>
            <p:spPr>
              <a:xfrm rot="0">
                <a:off x="718820" y="422021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09" name="도형 180"/>
              <p:cNvSpPr>
                <a:spLocks/>
              </p:cNvSpPr>
              <p:nvPr/>
            </p:nvSpPr>
            <p:spPr>
              <a:xfrm rot="0">
                <a:off x="721360" y="441769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10" name="도형 181"/>
              <p:cNvSpPr>
                <a:spLocks/>
              </p:cNvSpPr>
              <p:nvPr/>
            </p:nvSpPr>
            <p:spPr>
              <a:xfrm rot="0">
                <a:off x="717550" y="462216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211" name="그룹 189"/>
            <p:cNvGrpSpPr>
              <a:grpSpLocks/>
            </p:cNvGrpSpPr>
            <p:nvPr/>
          </p:nvGrpSpPr>
          <p:grpSpPr>
            <a:xfrm rot="0">
              <a:off x="132715" y="5000625"/>
              <a:ext cx="2197100" cy="1789430"/>
              <a:chOff x="132715" y="5000625"/>
              <a:chExt cx="2197100" cy="1789430"/>
            </a:xfrm>
          </p:grpSpPr>
          <p:sp>
            <p:nvSpPr>
              <p:cNvPr id="212" name="도형 183"/>
              <p:cNvSpPr>
                <a:spLocks/>
              </p:cNvSpPr>
              <p:nvPr/>
            </p:nvSpPr>
            <p:spPr>
              <a:xfrm rot="0">
                <a:off x="131445" y="4999355"/>
                <a:ext cx="2197100" cy="178943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영상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  <a:p>
                <a:pPr marL="0" indent="0" algn="ctr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13" name="도형 184"/>
              <p:cNvSpPr>
                <a:spLocks/>
              </p:cNvSpPr>
              <p:nvPr/>
            </p:nvSpPr>
            <p:spPr>
              <a:xfrm rot="0">
                <a:off x="232410" y="5085715"/>
                <a:ext cx="1969770" cy="10172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800">
                    <a:latin typeface="맑은 고딕" charset="0"/>
                    <a:ea typeface="맑은 고딕" charset="0"/>
                  </a:rPr>
                  <a:t>썸네일</a:t>
                </a: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14" name="도형 185"/>
              <p:cNvSpPr>
                <a:spLocks/>
              </p:cNvSpPr>
              <p:nvPr/>
            </p:nvSpPr>
            <p:spPr>
              <a:xfrm rot="0">
                <a:off x="234315" y="6168390"/>
                <a:ext cx="397510" cy="31877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프사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15" name="도형 186"/>
              <p:cNvSpPr>
                <a:spLocks/>
              </p:cNvSpPr>
              <p:nvPr/>
            </p:nvSpPr>
            <p:spPr>
              <a:xfrm rot="0">
                <a:off x="721995" y="6169660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영상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16" name="도형 187"/>
              <p:cNvSpPr>
                <a:spLocks/>
              </p:cNvSpPr>
              <p:nvPr/>
            </p:nvSpPr>
            <p:spPr>
              <a:xfrm rot="0">
                <a:off x="724535" y="636714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lang="ko-KR" sz="1000">
                    <a:latin typeface="맑은 고딕" charset="0"/>
                    <a:ea typeface="맑은 고딕" charset="0"/>
                  </a:rPr>
                  <a:t>채널 이름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17" name="도형 188"/>
              <p:cNvSpPr>
                <a:spLocks/>
              </p:cNvSpPr>
              <p:nvPr/>
            </p:nvSpPr>
            <p:spPr>
              <a:xfrm rot="0">
                <a:off x="720725" y="6571615"/>
                <a:ext cx="1443990" cy="168910"/>
              </a:xfrm>
              <a:prstGeom prst="rec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hangingPunct="1">
                  <a:buFontTx/>
                  <a:buNone/>
                </a:pPr>
                <a:r>
                  <a:rPr sz="1000">
                    <a:latin typeface="맑은 고딕" charset="0"/>
                    <a:ea typeface="맑은 고딕" charset="0"/>
                  </a:rPr>
                  <a:t>조회수</a:t>
                </a:r>
                <a:r>
                  <a:rPr lang="ko-KR" sz="1000">
                    <a:latin typeface="맑은 고딕" charset="0"/>
                    <a:ea typeface="맑은 고딕" charset="0"/>
                  </a:rPr>
                  <a:t> 등 영상 정보</a:t>
                </a:r>
                <a:endParaRPr lang="ko-KR" altLang="en-US" sz="1000"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218" name="도형 191"/>
          <p:cNvSpPr>
            <a:spLocks/>
          </p:cNvSpPr>
          <p:nvPr/>
        </p:nvSpPr>
        <p:spPr>
          <a:xfrm rot="0">
            <a:off x="-21590" y="530225"/>
            <a:ext cx="1633220" cy="63309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홈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구독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영상 업로드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시청 프로필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24"/>
          <p:cNvSpPr>
            <a:spLocks/>
          </p:cNvSpPr>
          <p:nvPr/>
        </p:nvSpPr>
        <p:spPr>
          <a:xfrm rot="0">
            <a:off x="1555115" y="544195"/>
            <a:ext cx="13689965" cy="6315710"/>
          </a:xfrm>
          <a:prstGeom prst="rect"/>
          <a:gradFill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41000">
                <a:schemeClr val="tx1">
                  <a:alpha val="17000"/>
                </a:schemeClr>
              </a:gs>
              <a:gs pos="72000">
                <a:schemeClr val="tx1">
                  <a:alpha val="3200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23"/>
          <p:cNvSpPr txBox="1">
            <a:spLocks/>
          </p:cNvSpPr>
          <p:nvPr/>
        </p:nvSpPr>
        <p:spPr>
          <a:xfrm rot="0">
            <a:off x="7072630" y="5751195"/>
            <a:ext cx="5114925" cy="11080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altLang="en-US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>사이드바</a:t>
            </a:r>
            <a:r>
              <a:rPr lang="ko-KR" altLang="en-US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/>
            </a:r>
            <a:br>
              <a:rPr lang="ko-KR" altLang="en-US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</a:br>
            <a:r>
              <a:rPr lang="ko-KR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>다른 탭으로 이동하는 등의 기능을 가지고 있다. 옆에 숨어 있다가 버튼을 누르면 등장 및 그라데이션 적용</a:t>
            </a:r>
            <a:endParaRPr lang="ko-KR" altLang="en-US" sz="2400"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206"/>
          <p:cNvSpPr>
            <a:spLocks/>
          </p:cNvSpPr>
          <p:nvPr/>
        </p:nvSpPr>
        <p:spPr>
          <a:xfrm rot="0">
            <a:off x="-19685" y="0"/>
            <a:ext cx="12210415" cy="540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홈으로,</a:t>
            </a:r>
            <a:r>
              <a:rPr lang="ko-KR" sz="1800">
                <a:latin typeface="맑은 고딕" charset="0"/>
                <a:ea typeface="맑은 고딕" charset="0"/>
              </a:rPr>
              <a:t> 검색, </a:t>
            </a:r>
            <a:r>
              <a:rPr lang="ko-KR" sz="1800">
                <a:latin typeface="맑은 고딕" charset="0"/>
                <a:ea typeface="맑은 고딕" charset="0"/>
              </a:rPr>
              <a:t>영상업로드, 채널 </a:t>
            </a:r>
            <a:r>
              <a:rPr lang="ko-KR" sz="1800">
                <a:latin typeface="맑은 고딕" charset="0"/>
                <a:ea typeface="맑은 고딕" charset="0"/>
              </a:rPr>
              <a:t>프로필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07"/>
          <p:cNvSpPr>
            <a:spLocks/>
          </p:cNvSpPr>
          <p:nvPr/>
        </p:nvSpPr>
        <p:spPr>
          <a:xfrm rot="0">
            <a:off x="-19685" y="0"/>
            <a:ext cx="580390" cy="540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사이드바 </a:t>
            </a:r>
            <a:r>
              <a:rPr sz="1200">
                <a:latin typeface="맑은 고딕" charset="0"/>
                <a:ea typeface="맑은 고딕" charset="0"/>
              </a:rPr>
              <a:t>토글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" name="도형 208"/>
          <p:cNvSpPr>
            <a:spLocks/>
          </p:cNvSpPr>
          <p:nvPr/>
        </p:nvSpPr>
        <p:spPr>
          <a:xfrm rot="0">
            <a:off x="8890" y="538480"/>
            <a:ext cx="12175490" cy="63303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209"/>
          <p:cNvSpPr>
            <a:spLocks/>
          </p:cNvSpPr>
          <p:nvPr/>
        </p:nvSpPr>
        <p:spPr>
          <a:xfrm rot="0">
            <a:off x="1760855" y="541655"/>
            <a:ext cx="8332470" cy="3844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시청 </a:t>
            </a:r>
            <a:r>
              <a:rPr lang="ko-KR" sz="1800">
                <a:latin typeface="맑은 고딕" charset="0"/>
                <a:ea typeface="맑은 고딕" charset="0"/>
              </a:rPr>
              <a:t>영상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212"/>
          <p:cNvSpPr>
            <a:spLocks/>
          </p:cNvSpPr>
          <p:nvPr/>
        </p:nvSpPr>
        <p:spPr>
          <a:xfrm rot="0">
            <a:off x="-8255" y="4377055"/>
            <a:ext cx="12200890" cy="24815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                               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                               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                               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                                </a:t>
            </a:r>
            <a:r>
              <a:rPr lang="ko-KR" sz="1800">
                <a:latin typeface="맑은 고딕" charset="0"/>
                <a:ea typeface="맑은 고딕" charset="0"/>
              </a:rPr>
              <a:t>추가 </a:t>
            </a:r>
            <a:r>
              <a:rPr lang="ko-KR" sz="1800">
                <a:latin typeface="맑은 고딕" charset="0"/>
                <a:ea typeface="맑은 고딕" charset="0"/>
              </a:rPr>
              <a:t>정보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11"/>
          <p:cNvSpPr txBox="1">
            <a:spLocks/>
          </p:cNvSpPr>
          <p:nvPr/>
        </p:nvSpPr>
        <p:spPr>
          <a:xfrm rot="0">
            <a:off x="6714490" y="5697855"/>
            <a:ext cx="5342890" cy="110744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hangingPunct="1"/>
            <a:r>
              <a:rPr lang="ko-KR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>시청 페이지 </a:t>
            </a:r>
            <a:r>
              <a:rPr lang="ko-KR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>- </a:t>
            </a:r>
            <a:r>
              <a:rPr lang="ko-KR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>기본</a:t>
            </a:r>
            <a:r>
              <a:rPr lang="ko-KR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/>
            </a:r>
            <a:br>
              <a:rPr lang="ko-KR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</a:br>
            <a:r>
              <a:rPr lang="ko-KR" sz="2400">
                <a:ln w="1270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latin typeface="배달의민족 주아" charset="0"/>
                <a:ea typeface="배달의민족 주아" charset="0"/>
              </a:rPr>
              <a:t>선택한 영상을 시청하고 연관 영상을 추천받거나 댓글, 채널 방문 등을 할 수 있다. </a:t>
            </a:r>
            <a:endParaRPr lang="ko-KR" altLang="en-US" sz="2400"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latin typeface="배달의민족 주아" charset="0"/>
              <a:ea typeface="배달의민족 주아" charset="0"/>
            </a:endParaRPr>
          </a:p>
        </p:txBody>
      </p:sp>
      <p:sp>
        <p:nvSpPr>
          <p:cNvPr id="8" name="도형 214"/>
          <p:cNvSpPr>
            <a:spLocks/>
          </p:cNvSpPr>
          <p:nvPr/>
        </p:nvSpPr>
        <p:spPr>
          <a:xfrm rot="0">
            <a:off x="274955" y="4533900"/>
            <a:ext cx="9157970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영상 </a:t>
            </a:r>
            <a:r>
              <a:rPr sz="1800">
                <a:latin typeface="맑은 고딕" charset="0"/>
                <a:ea typeface="맑은 고딕" charset="0"/>
              </a:rPr>
              <a:t>제목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215"/>
          <p:cNvSpPr>
            <a:spLocks/>
          </p:cNvSpPr>
          <p:nvPr/>
        </p:nvSpPr>
        <p:spPr>
          <a:xfrm rot="0">
            <a:off x="270510" y="4944110"/>
            <a:ext cx="3295015" cy="5683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채널 </a:t>
            </a:r>
            <a:r>
              <a:rPr sz="1800">
                <a:latin typeface="맑은 고딕" charset="0"/>
                <a:ea typeface="맑은 고딕" charset="0"/>
              </a:rPr>
              <a:t>카드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216"/>
          <p:cNvSpPr>
            <a:spLocks/>
          </p:cNvSpPr>
          <p:nvPr/>
        </p:nvSpPr>
        <p:spPr>
          <a:xfrm rot="0">
            <a:off x="342265" y="5015865"/>
            <a:ext cx="547370" cy="4203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채널</a:t>
            </a:r>
            <a:r>
              <a:rPr lang="ko-KR" sz="1200">
                <a:latin typeface="맑은 고딕" charset="0"/>
                <a:ea typeface="맑은 고딕" charset="0"/>
              </a:rPr>
              <a:t>프사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1" name="도형 217"/>
          <p:cNvSpPr>
            <a:spLocks/>
          </p:cNvSpPr>
          <p:nvPr/>
        </p:nvSpPr>
        <p:spPr>
          <a:xfrm rot="0">
            <a:off x="1023620" y="5019675"/>
            <a:ext cx="2372360" cy="2133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채널 </a:t>
            </a:r>
            <a:r>
              <a:rPr sz="1200">
                <a:latin typeface="맑은 고딕" charset="0"/>
                <a:ea typeface="맑은 고딕" charset="0"/>
              </a:rPr>
              <a:t>이름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2" name="도형 218"/>
          <p:cNvSpPr>
            <a:spLocks/>
          </p:cNvSpPr>
          <p:nvPr/>
        </p:nvSpPr>
        <p:spPr>
          <a:xfrm rot="0">
            <a:off x="1019175" y="5226685"/>
            <a:ext cx="1597660" cy="2133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구독자 </a:t>
            </a:r>
            <a:r>
              <a:rPr sz="1200">
                <a:latin typeface="맑은 고딕" charset="0"/>
                <a:ea typeface="맑은 고딕" charset="0"/>
              </a:rPr>
              <a:t>수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3" name="도형 219"/>
          <p:cNvSpPr>
            <a:spLocks/>
          </p:cNvSpPr>
          <p:nvPr/>
        </p:nvSpPr>
        <p:spPr>
          <a:xfrm rot="0">
            <a:off x="2665730" y="5222240"/>
            <a:ext cx="738505" cy="2133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구독버튼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카모</dc:creator>
  <cp:lastModifiedBy>강동현</cp:lastModifiedBy>
  <dc:title>PowerPoint 프레젠테이션</dc:title>
  <cp:version>9.104.214.52132</cp:version>
</cp:coreProperties>
</file>