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691" autoAdjust="0"/>
  </p:normalViewPr>
  <p:slideViewPr>
    <p:cSldViewPr>
      <p:cViewPr varScale="1">
        <p:scale>
          <a:sx n="83" d="100"/>
          <a:sy n="83" d="100"/>
        </p:scale>
        <p:origin x="1450" y="82"/>
      </p:cViewPr>
      <p:guideLst>
        <p:guide orient="horz" pos="2160"/>
        <p:guide pos="2880"/>
      </p:guideLst>
    </p:cSldViewPr>
  </p:slideViewPr>
  <p:notesTextViewPr>
    <p:cViewPr>
      <p:scale>
        <a:sx n="1" d="1"/>
        <a:sy n="1" d="1"/>
      </p:scale>
      <p:origin x="0" y="0"/>
    </p:cViewPr>
  </p:notesTextViewPr>
  <p:sorterViewPr>
    <p:cViewPr>
      <p:scale>
        <a:sx n="100" d="100"/>
        <a:sy n="100" d="100"/>
      </p:scale>
      <p:origin x="0" y="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AFDBB-7BED-490E-9DAE-1EB470F7F6E6}" type="datetimeFigureOut">
              <a:rPr lang="en-US" smtClean="0"/>
              <a:t>8/5/2020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7F130-37D2-43E0-A48F-FCEEBD6933B3}" type="slidenum">
              <a:rPr lang="en-US" smtClean="0"/>
              <a:t>‹#›</a:t>
            </a:fld>
            <a:endParaRPr lang="en-US"/>
          </a:p>
        </p:txBody>
      </p:sp>
    </p:spTree>
    <p:extLst>
      <p:ext uri="{BB962C8B-B14F-4D97-AF65-F5344CB8AC3E}">
        <p14:creationId xmlns:p14="http://schemas.microsoft.com/office/powerpoint/2010/main" val="4031369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7F130-37D2-43E0-A48F-FCEEBD6933B3}" type="slidenum">
              <a:rPr lang="en-US" smtClean="0"/>
              <a:t>16</a:t>
            </a:fld>
            <a:endParaRPr lang="en-US"/>
          </a:p>
        </p:txBody>
      </p:sp>
    </p:spTree>
    <p:extLst>
      <p:ext uri="{BB962C8B-B14F-4D97-AF65-F5344CB8AC3E}">
        <p14:creationId xmlns:p14="http://schemas.microsoft.com/office/powerpoint/2010/main" val="407050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969428-207E-40D4-A45A-71776F71F697}"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203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69428-207E-40D4-A45A-71776F71F697}"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422240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69428-207E-40D4-A45A-71776F71F697}"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161374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69428-207E-40D4-A45A-71776F71F697}"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38145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69428-207E-40D4-A45A-71776F71F697}"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82998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969428-207E-40D4-A45A-71776F71F697}"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185461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969428-207E-40D4-A45A-71776F71F697}"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296704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969428-207E-40D4-A45A-71776F71F697}"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69182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69428-207E-40D4-A45A-71776F71F697}"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149403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69428-207E-40D4-A45A-71776F71F697}"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211501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69428-207E-40D4-A45A-71776F71F697}"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5795D-86C2-45FC-AB36-71D1B55C4622}" type="slidenum">
              <a:rPr lang="en-US" smtClean="0"/>
              <a:t>‹#›</a:t>
            </a:fld>
            <a:endParaRPr lang="en-US"/>
          </a:p>
        </p:txBody>
      </p:sp>
    </p:spTree>
    <p:extLst>
      <p:ext uri="{BB962C8B-B14F-4D97-AF65-F5344CB8AC3E}">
        <p14:creationId xmlns:p14="http://schemas.microsoft.com/office/powerpoint/2010/main" val="385689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69428-207E-40D4-A45A-71776F71F697}" type="datetimeFigureOut">
              <a:rPr lang="en-US" smtClean="0"/>
              <a:t>8/5/2020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795D-86C2-45FC-AB36-71D1B55C4622}" type="slidenum">
              <a:rPr lang="en-US" smtClean="0"/>
              <a:t>‹#›</a:t>
            </a:fld>
            <a:endParaRPr lang="en-US"/>
          </a:p>
        </p:txBody>
      </p:sp>
    </p:spTree>
    <p:extLst>
      <p:ext uri="{BB962C8B-B14F-4D97-AF65-F5344CB8AC3E}">
        <p14:creationId xmlns:p14="http://schemas.microsoft.com/office/powerpoint/2010/main" val="826482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762000"/>
            <a:ext cx="9144000" cy="1510145"/>
          </a:xfrm>
        </p:spPr>
        <p:txBody>
          <a:bodyPr>
            <a:normAutofit fontScale="90000"/>
          </a:bodyPr>
          <a:lstStyle/>
          <a:p>
            <a:r>
              <a:rPr lang="en-US" sz="3200" b="1" dirty="0" smtClean="0"/>
              <a:t>TRƯỜNG ĐẠI HỌC TÀI NGUYÊN – MÔI TRƯỜNG </a:t>
            </a:r>
            <a:br>
              <a:rPr lang="en-US" sz="3200" b="1" dirty="0" smtClean="0"/>
            </a:br>
            <a:r>
              <a:rPr lang="en-US" sz="2700" b="1" dirty="0" err="1" smtClean="0"/>
              <a:t>Khoa</a:t>
            </a:r>
            <a:r>
              <a:rPr lang="en-US" sz="2700" b="1" dirty="0" smtClean="0"/>
              <a:t> </a:t>
            </a:r>
            <a:r>
              <a:rPr lang="en-US" sz="2700" b="1" dirty="0" err="1" smtClean="0"/>
              <a:t>Hệ</a:t>
            </a:r>
            <a:r>
              <a:rPr lang="en-US" sz="2700" b="1" dirty="0" smtClean="0"/>
              <a:t> </a:t>
            </a:r>
            <a:r>
              <a:rPr lang="en-US" sz="2700" b="1" dirty="0" err="1" smtClean="0"/>
              <a:t>Thống</a:t>
            </a:r>
            <a:r>
              <a:rPr lang="en-US" sz="2700" b="1" dirty="0" smtClean="0"/>
              <a:t> </a:t>
            </a:r>
            <a:r>
              <a:rPr lang="en-US" sz="2700" b="1" dirty="0" err="1" smtClean="0"/>
              <a:t>Thông</a:t>
            </a:r>
            <a:r>
              <a:rPr lang="en-US" sz="2700" b="1" dirty="0" smtClean="0"/>
              <a:t> Tin </a:t>
            </a:r>
            <a:r>
              <a:rPr lang="en-US" sz="2700" b="1" dirty="0" err="1" smtClean="0"/>
              <a:t>và</a:t>
            </a:r>
            <a:r>
              <a:rPr lang="en-US" sz="2700" b="1" dirty="0" smtClean="0"/>
              <a:t> </a:t>
            </a:r>
            <a:r>
              <a:rPr lang="en-US" sz="2700" b="1" dirty="0" err="1" smtClean="0"/>
              <a:t>Viễn</a:t>
            </a:r>
            <a:r>
              <a:rPr lang="en-US" sz="2700" b="1" dirty="0" smtClean="0"/>
              <a:t> </a:t>
            </a:r>
            <a:r>
              <a:rPr lang="en-US" sz="2700" b="1" dirty="0" err="1" smtClean="0"/>
              <a:t>Thám</a:t>
            </a:r>
            <a:r>
              <a:rPr lang="en-US" sz="2700" b="1" dirty="0"/>
              <a:t/>
            </a:r>
            <a:br>
              <a:rPr lang="en-US" sz="2700" b="1" dirty="0"/>
            </a:br>
            <a:r>
              <a:rPr lang="en-US" sz="2700" b="1" dirty="0" err="1" smtClean="0"/>
              <a:t>Ngành</a:t>
            </a:r>
            <a:r>
              <a:rPr lang="en-US" sz="2700" b="1" dirty="0" smtClean="0"/>
              <a:t> </a:t>
            </a:r>
            <a:r>
              <a:rPr lang="en-US" sz="2700" b="1" dirty="0" err="1" smtClean="0"/>
              <a:t>Công</a:t>
            </a:r>
            <a:r>
              <a:rPr lang="en-US" sz="2700" b="1" dirty="0" smtClean="0"/>
              <a:t> </a:t>
            </a:r>
            <a:r>
              <a:rPr lang="en-US" sz="2700" b="1" dirty="0" err="1" smtClean="0"/>
              <a:t>Nghệ</a:t>
            </a:r>
            <a:r>
              <a:rPr lang="en-US" sz="2700" b="1" dirty="0" smtClean="0"/>
              <a:t> </a:t>
            </a:r>
            <a:r>
              <a:rPr lang="en-US" sz="2700" b="1" dirty="0" err="1" smtClean="0"/>
              <a:t>Thông</a:t>
            </a:r>
            <a:r>
              <a:rPr lang="en-US" sz="2700" b="1" dirty="0" smtClean="0"/>
              <a:t> Tin</a:t>
            </a:r>
            <a:br>
              <a:rPr lang="en-US" sz="2700" b="1" dirty="0" smtClean="0"/>
            </a:br>
            <a:r>
              <a:rPr lang="en-US" sz="3200" b="1" dirty="0"/>
              <a:t/>
            </a:r>
            <a:br>
              <a:rPr lang="en-US" sz="3200" b="1" dirty="0"/>
            </a:br>
            <a:endParaRPr lang="en-US" sz="3200" b="1" dirty="0"/>
          </a:p>
        </p:txBody>
      </p:sp>
      <p:sp>
        <p:nvSpPr>
          <p:cNvPr id="3" name="Subtitle 2"/>
          <p:cNvSpPr>
            <a:spLocks noGrp="1"/>
          </p:cNvSpPr>
          <p:nvPr>
            <p:ph type="subTitle" idx="1"/>
          </p:nvPr>
        </p:nvSpPr>
        <p:spPr>
          <a:xfrm>
            <a:off x="419100" y="3429000"/>
            <a:ext cx="8229600" cy="2971800"/>
          </a:xfrm>
        </p:spPr>
        <p:txBody>
          <a:bodyPr/>
          <a:lstStyle/>
          <a:p>
            <a:r>
              <a:rPr lang="en-US" dirty="0" err="1" smtClean="0">
                <a:solidFill>
                  <a:srgbClr val="FF0000"/>
                </a:solidFill>
              </a:rPr>
              <a:t>Đồ</a:t>
            </a:r>
            <a:r>
              <a:rPr lang="en-US" dirty="0" smtClean="0">
                <a:solidFill>
                  <a:srgbClr val="FF0000"/>
                </a:solidFill>
              </a:rPr>
              <a:t> </a:t>
            </a:r>
            <a:r>
              <a:rPr lang="en-US" dirty="0" err="1" smtClean="0">
                <a:solidFill>
                  <a:srgbClr val="FF0000"/>
                </a:solidFill>
              </a:rPr>
              <a:t>án</a:t>
            </a:r>
            <a:r>
              <a:rPr lang="en-US" dirty="0" smtClean="0">
                <a:solidFill>
                  <a:srgbClr val="FF0000"/>
                </a:solidFill>
              </a:rPr>
              <a:t> </a:t>
            </a:r>
            <a:r>
              <a:rPr lang="en-US" dirty="0" err="1" smtClean="0">
                <a:solidFill>
                  <a:srgbClr val="FF0000"/>
                </a:solidFill>
              </a:rPr>
              <a:t>cuối</a:t>
            </a:r>
            <a:r>
              <a:rPr lang="en-US" dirty="0" smtClean="0">
                <a:solidFill>
                  <a:srgbClr val="FF0000"/>
                </a:solidFill>
              </a:rPr>
              <a:t> </a:t>
            </a:r>
            <a:r>
              <a:rPr lang="en-US" dirty="0" err="1" smtClean="0">
                <a:solidFill>
                  <a:srgbClr val="FF0000"/>
                </a:solidFill>
              </a:rPr>
              <a:t>kì-Tạo</a:t>
            </a:r>
            <a:r>
              <a:rPr lang="en-US" dirty="0" smtClean="0">
                <a:solidFill>
                  <a:srgbClr val="FF0000"/>
                </a:solidFill>
              </a:rPr>
              <a:t> DSLK </a:t>
            </a:r>
            <a:r>
              <a:rPr lang="en-US" dirty="0" err="1" smtClean="0">
                <a:solidFill>
                  <a:srgbClr val="FF0000"/>
                </a:solidFill>
              </a:rPr>
              <a:t>nhân</a:t>
            </a:r>
            <a:r>
              <a:rPr lang="en-US" dirty="0" smtClean="0">
                <a:solidFill>
                  <a:srgbClr val="FF0000"/>
                </a:solidFill>
              </a:rPr>
              <a:t> </a:t>
            </a:r>
            <a:r>
              <a:rPr lang="en-US" dirty="0" err="1" smtClean="0">
                <a:solidFill>
                  <a:srgbClr val="FF0000"/>
                </a:solidFill>
              </a:rPr>
              <a:t>viên</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khách</a:t>
            </a:r>
            <a:r>
              <a:rPr lang="en-US" dirty="0" smtClean="0">
                <a:solidFill>
                  <a:srgbClr val="FF0000"/>
                </a:solidFill>
              </a:rPr>
              <a:t> </a:t>
            </a:r>
            <a:r>
              <a:rPr lang="en-US" dirty="0" err="1" smtClean="0">
                <a:solidFill>
                  <a:srgbClr val="FF0000"/>
                </a:solidFill>
              </a:rPr>
              <a:t>hàng</a:t>
            </a:r>
            <a:r>
              <a:rPr lang="en-US" dirty="0" smtClean="0">
                <a:solidFill>
                  <a:srgbClr val="FF0000"/>
                </a:solidFill>
              </a:rPr>
              <a:t> </a:t>
            </a:r>
            <a:r>
              <a:rPr lang="en-US" dirty="0" err="1" smtClean="0">
                <a:solidFill>
                  <a:srgbClr val="FF0000"/>
                </a:solidFill>
              </a:rPr>
              <a:t>trong</a:t>
            </a:r>
            <a:r>
              <a:rPr lang="en-US" dirty="0" smtClean="0">
                <a:solidFill>
                  <a:srgbClr val="FF0000"/>
                </a:solidFill>
              </a:rPr>
              <a:t> </a:t>
            </a:r>
            <a:r>
              <a:rPr lang="en-US" dirty="0" err="1" smtClean="0">
                <a:solidFill>
                  <a:srgbClr val="FF0000"/>
                </a:solidFill>
              </a:rPr>
              <a:t>công</a:t>
            </a:r>
            <a:r>
              <a:rPr lang="en-US" dirty="0" smtClean="0">
                <a:solidFill>
                  <a:srgbClr val="FF0000"/>
                </a:solidFill>
              </a:rPr>
              <a:t> </a:t>
            </a:r>
            <a:r>
              <a:rPr lang="en-US" dirty="0" err="1" smtClean="0">
                <a:solidFill>
                  <a:srgbClr val="FF0000"/>
                </a:solidFill>
              </a:rPr>
              <a:t>ty</a:t>
            </a:r>
            <a:r>
              <a:rPr lang="en-US" dirty="0" smtClean="0">
                <a:solidFill>
                  <a:srgbClr val="FF0000"/>
                </a:solidFill>
              </a:rPr>
              <a:t> ABC</a:t>
            </a:r>
          </a:p>
          <a:p>
            <a:pPr algn="l"/>
            <a:r>
              <a:rPr lang="en-US" sz="2000" dirty="0" smtClean="0">
                <a:solidFill>
                  <a:schemeClr val="tx1"/>
                </a:solidFill>
              </a:rPr>
              <a:t>GV: </a:t>
            </a:r>
            <a:r>
              <a:rPr lang="en-US" sz="2000" dirty="0" err="1" smtClean="0">
                <a:solidFill>
                  <a:schemeClr val="tx1"/>
                </a:solidFill>
              </a:rPr>
              <a:t>Ths</a:t>
            </a:r>
            <a:r>
              <a:rPr lang="en-US" sz="2000" dirty="0" smtClean="0">
                <a:solidFill>
                  <a:schemeClr val="tx1"/>
                </a:solidFill>
              </a:rPr>
              <a:t> Cao </a:t>
            </a:r>
            <a:r>
              <a:rPr lang="en-US" sz="2000" dirty="0" err="1" smtClean="0">
                <a:solidFill>
                  <a:schemeClr val="tx1"/>
                </a:solidFill>
              </a:rPr>
              <a:t>Hoàng</a:t>
            </a:r>
            <a:r>
              <a:rPr lang="en-US" sz="2000" dirty="0" smtClean="0">
                <a:solidFill>
                  <a:schemeClr val="tx1"/>
                </a:solidFill>
              </a:rPr>
              <a:t> </a:t>
            </a:r>
            <a:r>
              <a:rPr lang="en-US" sz="2000" dirty="0" err="1" smtClean="0">
                <a:solidFill>
                  <a:schemeClr val="tx1"/>
                </a:solidFill>
              </a:rPr>
              <a:t>Khải</a:t>
            </a:r>
            <a:endParaRPr lang="en-US" sz="2000" dirty="0" smtClean="0">
              <a:solidFill>
                <a:schemeClr val="tx1"/>
              </a:solidFill>
            </a:endParaRPr>
          </a:p>
          <a:p>
            <a:pPr algn="l"/>
            <a:r>
              <a:rPr lang="en-US" sz="2000" dirty="0" smtClean="0">
                <a:solidFill>
                  <a:schemeClr val="tx1"/>
                </a:solidFill>
              </a:rPr>
              <a:t>SVTH:  </a:t>
            </a:r>
            <a:r>
              <a:rPr lang="en-US" sz="2000" dirty="0" smtClean="0">
                <a:solidFill>
                  <a:schemeClr val="tx1"/>
                </a:solidFill>
                <a:sym typeface="Wingdings"/>
              </a:rPr>
              <a:t></a:t>
            </a:r>
            <a:r>
              <a:rPr lang="en-US" sz="2000" dirty="0" err="1" smtClean="0">
                <a:solidFill>
                  <a:schemeClr val="tx1"/>
                </a:solidFill>
              </a:rPr>
              <a:t>Đỗ</a:t>
            </a:r>
            <a:r>
              <a:rPr lang="en-US" sz="2000" dirty="0" smtClean="0">
                <a:solidFill>
                  <a:schemeClr val="tx1"/>
                </a:solidFill>
              </a:rPr>
              <a:t> </a:t>
            </a:r>
            <a:r>
              <a:rPr lang="en-US" sz="2000" dirty="0" err="1" smtClean="0">
                <a:solidFill>
                  <a:schemeClr val="tx1"/>
                </a:solidFill>
              </a:rPr>
              <a:t>Thế</a:t>
            </a:r>
            <a:r>
              <a:rPr lang="en-US" sz="2000" dirty="0" smtClean="0">
                <a:solidFill>
                  <a:schemeClr val="tx1"/>
                </a:solidFill>
              </a:rPr>
              <a:t> </a:t>
            </a:r>
            <a:r>
              <a:rPr lang="en-US" sz="2000" dirty="0" err="1" smtClean="0">
                <a:solidFill>
                  <a:schemeClr val="tx1"/>
                </a:solidFill>
              </a:rPr>
              <a:t>Gia</a:t>
            </a:r>
            <a:r>
              <a:rPr lang="en-US" sz="2000" dirty="0" smtClean="0">
                <a:solidFill>
                  <a:schemeClr val="tx1"/>
                </a:solidFill>
              </a:rPr>
              <a:t> </a:t>
            </a:r>
            <a:r>
              <a:rPr lang="en-US" sz="2000" dirty="0" err="1" smtClean="0">
                <a:solidFill>
                  <a:schemeClr val="tx1"/>
                </a:solidFill>
              </a:rPr>
              <a:t>Huy</a:t>
            </a:r>
            <a:r>
              <a:rPr lang="en-US" sz="2000" dirty="0" smtClean="0">
                <a:solidFill>
                  <a:schemeClr val="tx1"/>
                </a:solidFill>
              </a:rPr>
              <a:t> - 0750080065</a:t>
            </a:r>
          </a:p>
          <a:p>
            <a:pPr algn="l"/>
            <a:r>
              <a:rPr lang="en-US" sz="2000" dirty="0" smtClean="0">
                <a:solidFill>
                  <a:schemeClr val="tx1"/>
                </a:solidFill>
              </a:rPr>
              <a:t>             </a:t>
            </a:r>
            <a:r>
              <a:rPr lang="en-US" sz="2000" dirty="0" smtClean="0">
                <a:solidFill>
                  <a:schemeClr val="tx1"/>
                </a:solidFill>
                <a:sym typeface="Wingdings"/>
              </a:rPr>
              <a:t></a:t>
            </a:r>
            <a:r>
              <a:rPr lang="en-US" sz="2000" dirty="0" err="1" smtClean="0">
                <a:solidFill>
                  <a:schemeClr val="tx1"/>
                </a:solidFill>
              </a:rPr>
              <a:t>Lê</a:t>
            </a:r>
            <a:r>
              <a:rPr lang="en-US" sz="2000" dirty="0" smtClean="0">
                <a:solidFill>
                  <a:schemeClr val="tx1"/>
                </a:solidFill>
              </a:rPr>
              <a:t> </a:t>
            </a:r>
            <a:r>
              <a:rPr lang="en-US" sz="2000" dirty="0" err="1" smtClean="0">
                <a:solidFill>
                  <a:schemeClr val="tx1"/>
                </a:solidFill>
              </a:rPr>
              <a:t>Văn</a:t>
            </a:r>
            <a:r>
              <a:rPr lang="en-US" sz="2000" dirty="0" smtClean="0">
                <a:solidFill>
                  <a:schemeClr val="tx1"/>
                </a:solidFill>
              </a:rPr>
              <a:t> </a:t>
            </a:r>
            <a:r>
              <a:rPr lang="en-US" sz="2000" dirty="0" err="1" smtClean="0">
                <a:solidFill>
                  <a:schemeClr val="tx1"/>
                </a:solidFill>
              </a:rPr>
              <a:t>Chiến</a:t>
            </a:r>
            <a:r>
              <a:rPr lang="en-US" sz="2000" dirty="0" smtClean="0">
                <a:solidFill>
                  <a:schemeClr val="tx1"/>
                </a:solidFill>
              </a:rPr>
              <a:t> – 0750080050</a:t>
            </a:r>
          </a:p>
          <a:p>
            <a:pPr algn="l"/>
            <a:r>
              <a:rPr lang="en-US" sz="2000" dirty="0" smtClean="0">
                <a:solidFill>
                  <a:schemeClr val="tx1"/>
                </a:solidFill>
              </a:rPr>
              <a:t>             </a:t>
            </a:r>
            <a:r>
              <a:rPr lang="en-US" sz="2000" dirty="0" smtClean="0">
                <a:solidFill>
                  <a:schemeClr val="tx1"/>
                </a:solidFill>
                <a:sym typeface="Wingdings"/>
              </a:rPr>
              <a:t></a:t>
            </a:r>
            <a:r>
              <a:rPr lang="en-US" sz="2000" dirty="0" err="1" smtClean="0">
                <a:solidFill>
                  <a:schemeClr val="tx1"/>
                </a:solidFill>
              </a:rPr>
              <a:t>Hà</a:t>
            </a:r>
            <a:r>
              <a:rPr lang="en-US" sz="2000" dirty="0" smtClean="0">
                <a:solidFill>
                  <a:schemeClr val="tx1"/>
                </a:solidFill>
              </a:rPr>
              <a:t> </a:t>
            </a:r>
            <a:r>
              <a:rPr lang="en-US" sz="2000" dirty="0" err="1" smtClean="0">
                <a:solidFill>
                  <a:schemeClr val="tx1"/>
                </a:solidFill>
              </a:rPr>
              <a:t>Trung</a:t>
            </a:r>
            <a:r>
              <a:rPr lang="en-US" sz="2000" dirty="0" smtClean="0">
                <a:solidFill>
                  <a:schemeClr val="tx1"/>
                </a:solidFill>
              </a:rPr>
              <a:t> </a:t>
            </a:r>
            <a:r>
              <a:rPr lang="en-US" sz="2000" dirty="0" err="1" smtClean="0">
                <a:solidFill>
                  <a:schemeClr val="tx1"/>
                </a:solidFill>
              </a:rPr>
              <a:t>Kiên</a:t>
            </a:r>
            <a:r>
              <a:rPr lang="en-US" sz="2000" dirty="0" smtClean="0">
                <a:solidFill>
                  <a:schemeClr val="tx1"/>
                </a:solidFill>
              </a:rPr>
              <a:t> – 0750080068</a:t>
            </a:r>
          </a:p>
          <a:p>
            <a:pPr algn="l"/>
            <a:r>
              <a:rPr lang="en-US" sz="2000" dirty="0" err="1" smtClean="0">
                <a:solidFill>
                  <a:schemeClr val="tx1"/>
                </a:solidFill>
              </a:rPr>
              <a:t>Lớp</a:t>
            </a:r>
            <a:r>
              <a:rPr lang="en-US" sz="2000" dirty="0" smtClean="0">
                <a:solidFill>
                  <a:schemeClr val="tx1"/>
                </a:solidFill>
              </a:rPr>
              <a:t> : 07-CNTT2</a:t>
            </a:r>
          </a:p>
          <a:p>
            <a:pPr algn="r"/>
            <a:endParaRPr lang="en-US" sz="2000" dirty="0" smtClean="0">
              <a:solidFill>
                <a:schemeClr val="tx1"/>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581400" y="1828800"/>
            <a:ext cx="1905000" cy="1614055"/>
          </a:xfrm>
          <a:prstGeom prst="rect">
            <a:avLst/>
          </a:prstGeom>
        </p:spPr>
      </p:pic>
    </p:spTree>
    <p:extLst>
      <p:ext uri="{BB962C8B-B14F-4D97-AF65-F5344CB8AC3E}">
        <p14:creationId xmlns:p14="http://schemas.microsoft.com/office/powerpoint/2010/main" val="2293741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430962"/>
          </a:xfrm>
        </p:spPr>
        <p:txBody>
          <a:bodyPr>
            <a:normAutofit/>
          </a:bodyPr>
          <a:lstStyle/>
          <a:p>
            <a:pPr lvl="0" algn="l"/>
            <a:r>
              <a:rPr lang="en-US" sz="1600" dirty="0" smtClean="0">
                <a:effectLst>
                  <a:outerShdw blurRad="38100" dist="19050" dir="2700000" algn="tl">
                    <a:schemeClr val="dk1">
                      <a:alpha val="40000"/>
                    </a:schemeClr>
                  </a:outerShdw>
                </a:effectLst>
              </a:rPr>
              <a:t>     c. </a:t>
            </a:r>
            <a:r>
              <a:rPr lang="en-US" sz="1600" dirty="0" err="1" smtClean="0">
                <a:effectLst>
                  <a:outerShdw blurRad="38100" dist="19050" dir="2700000" algn="tl">
                    <a:schemeClr val="dk1">
                      <a:alpha val="40000"/>
                    </a:schemeClr>
                  </a:outerShdw>
                </a:effectLst>
              </a:rPr>
              <a:t>Các</a:t>
            </a:r>
            <a:r>
              <a:rPr lang="en-US" sz="1600" dirty="0" smtClean="0">
                <a:effectLst>
                  <a:outerShdw blurRad="38100" dist="19050" dir="2700000" algn="tl">
                    <a:schemeClr val="dk1">
                      <a:alpha val="40000"/>
                    </a:schemeClr>
                  </a:outerShdw>
                </a:effectLst>
              </a:rPr>
              <a:t> </a:t>
            </a:r>
            <a:r>
              <a:rPr lang="en-US" sz="1600" dirty="0">
                <a:effectLst>
                  <a:outerShdw blurRad="38100" dist="19050" dir="2700000" algn="tl">
                    <a:schemeClr val="dk1">
                      <a:alpha val="40000"/>
                    </a:schemeClr>
                  </a:outerShdw>
                </a:effectLst>
              </a:rPr>
              <a:t>function </a:t>
            </a:r>
            <a:r>
              <a:rPr lang="en-US" sz="1600" dirty="0" err="1">
                <a:effectLst>
                  <a:outerShdw blurRad="38100" dist="19050" dir="2700000" algn="tl">
                    <a:schemeClr val="dk1">
                      <a:alpha val="40000"/>
                    </a:schemeClr>
                  </a:outerShdw>
                </a:effectLst>
              </a:rPr>
              <a:t>thêm</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xóa</a:t>
            </a:r>
            <a:r>
              <a:rPr lang="en-US" sz="1600" dirty="0">
                <a:effectLst>
                  <a:outerShdw blurRad="38100" dist="19050" dir="2700000" algn="tl">
                    <a:schemeClr val="dk1">
                      <a:alpha val="40000"/>
                    </a:schemeClr>
                  </a:outerShdw>
                </a:effectLst>
              </a:rPr>
              <a:t> - </a:t>
            </a:r>
            <a:r>
              <a:rPr lang="en-US" sz="1600" dirty="0" err="1" smtClean="0">
                <a:effectLst>
                  <a:outerShdw blurRad="38100" dist="19050" dir="2700000" algn="tl">
                    <a:schemeClr val="dk1">
                      <a:alpha val="40000"/>
                    </a:schemeClr>
                  </a:outerShdw>
                </a:effectLst>
              </a:rPr>
              <a:t>sửa</a:t>
            </a:r>
            <a:r>
              <a:rPr lang="en-US" sz="1600" dirty="0" smtClean="0">
                <a:effectLst>
                  <a:outerShdw blurRad="38100" dist="19050" dir="2700000" algn="tl">
                    <a:schemeClr val="dk1">
                      <a:alpha val="40000"/>
                    </a:schemeClr>
                  </a:outerShdw>
                </a:effectLst>
              </a:rPr>
              <a:t> – </a:t>
            </a:r>
            <a:r>
              <a:rPr lang="en-US" sz="1600" dirty="0" err="1" smtClean="0">
                <a:effectLst>
                  <a:outerShdw blurRad="38100" dist="19050" dir="2700000" algn="tl">
                    <a:schemeClr val="dk1">
                      <a:alpha val="40000"/>
                    </a:schemeClr>
                  </a:outerShdw>
                </a:effectLst>
              </a:rPr>
              <a:t>tìm</a:t>
            </a:r>
            <a:r>
              <a:rPr lang="en-US" sz="1600" dirty="0" smtClean="0">
                <a:effectLst>
                  <a:outerShdw blurRad="38100" dist="19050" dir="2700000" algn="tl">
                    <a:schemeClr val="dk1">
                      <a:alpha val="40000"/>
                    </a:schemeClr>
                  </a:outerShdw>
                </a:effectLst>
              </a:rPr>
              <a:t> </a:t>
            </a:r>
            <a:r>
              <a:rPr lang="en-US" sz="1600" dirty="0" err="1" smtClean="0">
                <a:effectLst>
                  <a:outerShdw blurRad="38100" dist="19050" dir="2700000" algn="tl">
                    <a:schemeClr val="dk1">
                      <a:alpha val="40000"/>
                    </a:schemeClr>
                  </a:outerShdw>
                </a:effectLst>
              </a:rPr>
              <a:t>kiếm</a:t>
            </a:r>
            <a:r>
              <a:rPr lang="en-US" sz="1600" dirty="0" smtClean="0">
                <a:effectLst>
                  <a:outerShdw blurRad="38100" dist="19050" dir="2700000" algn="tl">
                    <a:schemeClr val="dk1">
                      <a:alpha val="40000"/>
                    </a:schemeClr>
                  </a:outerShdw>
                </a:effectLst>
              </a:rPr>
              <a:t>: </a:t>
            </a:r>
            <a:r>
              <a:rPr lang="en-US" sz="1600" dirty="0"/>
              <a:t/>
            </a:r>
            <a:br>
              <a:rPr lang="en-US" sz="1600" dirty="0"/>
            </a:br>
            <a:r>
              <a:rPr lang="en-US" sz="1600" dirty="0" smtClean="0"/>
              <a:t>	</a:t>
            </a:r>
            <a:r>
              <a:rPr lang="en-US" sz="1600" b="1" dirty="0" smtClean="0">
                <a:effectLst>
                  <a:outerShdw blurRad="38100" dist="19050" dir="2700000" algn="tl">
                    <a:schemeClr val="dk1">
                      <a:alpha val="40000"/>
                    </a:schemeClr>
                  </a:outerShdw>
                </a:effectLst>
              </a:rPr>
              <a:t>Function </a:t>
            </a:r>
            <a:r>
              <a:rPr lang="en-US" sz="1600" b="1" dirty="0" err="1">
                <a:effectLst>
                  <a:outerShdw blurRad="38100" dist="19050" dir="2700000" algn="tl">
                    <a:schemeClr val="dk1">
                      <a:alpha val="40000"/>
                    </a:schemeClr>
                  </a:outerShdw>
                </a:effectLst>
              </a:rPr>
              <a:t>thêm</a:t>
            </a:r>
            <a:r>
              <a:rPr lang="en-US" sz="1600" b="1" dirty="0">
                <a:effectLst>
                  <a:outerShdw blurRad="38100" dist="19050" dir="2700000" algn="tl">
                    <a:schemeClr val="dk1">
                      <a:alpha val="40000"/>
                    </a:schemeClr>
                  </a:outerShdw>
                </a:effectLst>
              </a:rPr>
              <a:t>:</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Truyền</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một</a:t>
            </a:r>
            <a:r>
              <a:rPr lang="en-US" sz="1600" dirty="0">
                <a:effectLst>
                  <a:outerShdw blurRad="38100" dist="19050" dir="2700000" algn="tl">
                    <a:schemeClr val="dk1">
                      <a:alpha val="40000"/>
                    </a:schemeClr>
                  </a:outerShdw>
                </a:effectLst>
              </a:rPr>
              <a:t> node</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Chạy</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câu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lệnh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điều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kiện</a:t>
            </a:r>
            <a:r>
              <a:rPr lang="en-US" sz="1600" dirty="0">
                <a:effectLst>
                  <a:outerShdw blurRad="38100" dist="19050" dir="2700000" algn="tl">
                    <a:schemeClr val="dk1">
                      <a:alpha val="40000"/>
                    </a:schemeClr>
                  </a:outerShdw>
                </a:effectLst>
              </a:rPr>
              <a:t>: </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Nếu</a:t>
            </a:r>
            <a:r>
              <a:rPr lang="en-US" sz="1600" dirty="0" smtClean="0">
                <a:effectLst>
                  <a:outerShdw blurRad="38100" dist="19050" dir="2700000" algn="tl">
                    <a:schemeClr val="dk1">
                      <a:alpha val="40000"/>
                    </a:schemeClr>
                  </a:outerShdw>
                </a:effectLst>
              </a:rPr>
              <a:t> </a:t>
            </a:r>
            <a:r>
              <a:rPr lang="en-US" sz="1600" dirty="0">
                <a:effectLst>
                  <a:outerShdw blurRad="38100" dist="19050" dir="2700000" algn="tl">
                    <a:schemeClr val="dk1">
                      <a:alpha val="40000"/>
                    </a:schemeClr>
                  </a:outerShdw>
                </a:effectLst>
              </a:rPr>
              <a:t>Node </a:t>
            </a:r>
            <a:r>
              <a:rPr lang="en-US" sz="1600" dirty="0" err="1">
                <a:effectLst>
                  <a:outerShdw blurRad="38100" dist="19050" dir="2700000" algn="tl">
                    <a:schemeClr val="dk1">
                      <a:alpha val="40000"/>
                    </a:schemeClr>
                  </a:outerShdw>
                </a:effectLst>
              </a:rPr>
              <a:t>đầu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 </a:t>
            </a:r>
            <a:r>
              <a:rPr lang="en-US" sz="1600" dirty="0">
                <a:solidFill>
                  <a:srgbClr val="FF0000"/>
                </a:solidFill>
                <a:effectLst>
                  <a:outerShdw blurRad="38100" dist="19050" dir="2700000" algn="tl">
                    <a:schemeClr val="dk1">
                      <a:alpha val="40000"/>
                    </a:schemeClr>
                  </a:outerShdw>
                </a:effectLst>
              </a:rPr>
              <a:t>null</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thì</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đầu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được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cho</a:t>
            </a:r>
            <a:r>
              <a:rPr lang="en-US" sz="1600" dirty="0">
                <a:effectLst>
                  <a:outerShdw blurRad="38100" dist="19050" dir="2700000" algn="tl">
                    <a:schemeClr val="dk1">
                      <a:alpha val="40000"/>
                    </a:schemeClr>
                  </a:outerShdw>
                </a:effectLst>
              </a:rPr>
              <a:t> node. </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Ngược</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lại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thực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hiện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lần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lượt</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tới</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cho</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lui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vào</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node =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mới</a:t>
            </a:r>
            <a:r>
              <a:rPr lang="en-US" sz="1600" dirty="0" smtClean="0">
                <a:effectLst>
                  <a:outerShdw blurRad="38100" dist="19050" dir="2700000" algn="tl">
                    <a:schemeClr val="dk1">
                      <a:alpha val="40000"/>
                    </a:schemeClr>
                  </a:outerShdw>
                </a:effectLst>
              </a:rPr>
              <a:t>.</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a:t/>
            </a:r>
            <a:br>
              <a:rPr lang="en-US" sz="1600" dirty="0"/>
            </a:br>
            <a:endParaRPr lang="en-US" sz="1600" dirty="0"/>
          </a:p>
        </p:txBody>
      </p:sp>
      <p:pic>
        <p:nvPicPr>
          <p:cNvPr id="3" name="Picture 2"/>
          <p:cNvPicPr/>
          <p:nvPr/>
        </p:nvPicPr>
        <p:blipFill>
          <a:blip r:embed="rId2"/>
          <a:stretch>
            <a:fillRect/>
          </a:stretch>
        </p:blipFill>
        <p:spPr>
          <a:xfrm>
            <a:off x="1981200" y="3048000"/>
            <a:ext cx="5105400" cy="2514600"/>
          </a:xfrm>
          <a:prstGeom prst="rect">
            <a:avLst/>
          </a:prstGeom>
        </p:spPr>
      </p:pic>
    </p:spTree>
    <p:extLst>
      <p:ext uri="{BB962C8B-B14F-4D97-AF65-F5344CB8AC3E}">
        <p14:creationId xmlns:p14="http://schemas.microsoft.com/office/powerpoint/2010/main" val="40272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6354762"/>
          </a:xfrm>
        </p:spPr>
        <p:txBody>
          <a:bodyPr>
            <a:normAutofit/>
          </a:bodyPr>
          <a:lstStyle/>
          <a:p>
            <a:pPr lvl="0" algn="l"/>
            <a:r>
              <a:rPr lang="en-US" sz="1600" b="1" dirty="0" smtClean="0">
                <a:effectLst>
                  <a:outerShdw blurRad="38100" dist="19050" dir="2700000" algn="tl">
                    <a:schemeClr val="dk1">
                      <a:alpha val="40000"/>
                    </a:schemeClr>
                  </a:outerShdw>
                </a:effectLst>
              </a:rPr>
              <a:t>	Function </a:t>
            </a:r>
            <a:r>
              <a:rPr lang="en-US" sz="1600" b="1" dirty="0" err="1">
                <a:effectLst>
                  <a:outerShdw blurRad="38100" dist="19050" dir="2700000" algn="tl">
                    <a:schemeClr val="dk1">
                      <a:alpha val="40000"/>
                    </a:schemeClr>
                  </a:outerShdw>
                </a:effectLst>
              </a:rPr>
              <a:t>xóa</a:t>
            </a:r>
            <a:r>
              <a:rPr lang="en-US" sz="1600" b="1" dirty="0">
                <a:effectLst>
                  <a:outerShdw blurRad="38100" dist="19050" dir="2700000" algn="tl">
                    <a:schemeClr val="dk1">
                      <a:alpha val="40000"/>
                    </a:schemeClr>
                  </a:outerShdw>
                </a:effectLst>
              </a:rPr>
              <a:t>:</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Truyền</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một</a:t>
            </a:r>
            <a:r>
              <a:rPr lang="en-US" sz="1600" dirty="0">
                <a:effectLst>
                  <a:outerShdw blurRad="38100" dist="19050" dir="2700000" algn="tl">
                    <a:schemeClr val="dk1">
                      <a:alpha val="40000"/>
                    </a:schemeClr>
                  </a:outerShdw>
                </a:effectLst>
              </a:rPr>
              <a:t> node</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Chạy</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câu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lệnh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điều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kiện</a:t>
            </a:r>
            <a:r>
              <a:rPr lang="en-US" sz="1600" dirty="0">
                <a:effectLst>
                  <a:outerShdw blurRad="38100" dist="19050" dir="2700000" algn="tl">
                    <a:schemeClr val="dk1">
                      <a:alpha val="40000"/>
                    </a:schemeClr>
                  </a:outerShdw>
                </a:effectLst>
              </a:rPr>
              <a:t>: </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Nếu</a:t>
            </a:r>
            <a:r>
              <a:rPr lang="en-US" sz="1600" dirty="0" smtClean="0">
                <a:effectLst>
                  <a:outerShdw blurRad="38100" dist="19050" dir="2700000" algn="tl">
                    <a:schemeClr val="dk1">
                      <a:alpha val="40000"/>
                    </a:schemeClr>
                  </a:outerShdw>
                </a:effectLst>
              </a:rPr>
              <a:t> </a:t>
            </a:r>
            <a:r>
              <a:rPr lang="en-US" sz="1600" dirty="0">
                <a:effectLst>
                  <a:outerShdw blurRad="38100" dist="19050" dir="2700000" algn="tl">
                    <a:schemeClr val="dk1">
                      <a:alpha val="40000"/>
                    </a:schemeClr>
                  </a:outerShdw>
                </a:effectLst>
              </a:rPr>
              <a:t>node </a:t>
            </a:r>
            <a:r>
              <a:rPr lang="en-US" sz="1600" dirty="0" err="1">
                <a:effectLst>
                  <a:outerShdw blurRad="38100" dist="19050" dir="2700000" algn="tl">
                    <a:schemeClr val="dk1">
                      <a:alpha val="40000"/>
                    </a:schemeClr>
                  </a:outerShdw>
                </a:effectLst>
              </a:rPr>
              <a:t>là</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đầu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thì</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đó</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 </a:t>
            </a:r>
            <a:r>
              <a:rPr lang="en-US" sz="1600" dirty="0">
                <a:solidFill>
                  <a:srgbClr val="FF0000"/>
                </a:solidFill>
                <a:effectLst>
                  <a:outerShdw blurRad="38100" dist="19050" dir="2700000" algn="tl">
                    <a:schemeClr val="dk1">
                      <a:alpha val="40000"/>
                    </a:schemeClr>
                  </a:outerShdw>
                </a:effectLst>
              </a:rPr>
              <a:t>null</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gắn</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tiếp</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theo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đầu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là</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đầu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mới</a:t>
            </a:r>
            <a:r>
              <a:rPr lang="en-US" sz="1600" dirty="0">
                <a:effectLst>
                  <a:outerShdw blurRad="38100" dist="19050" dir="2700000" algn="tl">
                    <a:schemeClr val="dk1">
                      <a:alpha val="40000"/>
                    </a:schemeClr>
                  </a:outerShdw>
                </a:effectLst>
              </a:rPr>
              <a:t>. </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Ngược</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lại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nếu</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là</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thì</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đó</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gắn</a:t>
            </a:r>
            <a:r>
              <a:rPr lang="en-US" sz="1600" dirty="0">
                <a:effectLst>
                  <a:outerShdw blurRad="38100" dist="19050" dir="2700000" algn="tl">
                    <a:schemeClr val="dk1">
                      <a:alpha val="40000"/>
                    </a:schemeClr>
                  </a:outerShdw>
                </a:effectLst>
              </a:rPr>
              <a:t> = </a:t>
            </a:r>
            <a:r>
              <a:rPr lang="en-US" sz="1600" dirty="0">
                <a:solidFill>
                  <a:srgbClr val="FF0000"/>
                </a:solidFill>
                <a:effectLst>
                  <a:outerShdw blurRad="38100" dist="19050" dir="2700000" algn="tl">
                    <a:schemeClr val="dk1">
                      <a:alpha val="40000"/>
                    </a:schemeClr>
                  </a:outerShdw>
                </a:effectLst>
              </a:rPr>
              <a:t>null</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gắn</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tiếp</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theo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là</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mới</a:t>
            </a:r>
            <a:r>
              <a:rPr lang="en-US" sz="1600" dirty="0">
                <a:effectLst>
                  <a:outerShdw blurRad="38100" dist="19050" dir="2700000" algn="tl">
                    <a:schemeClr val="dk1">
                      <a:alpha val="40000"/>
                    </a:schemeClr>
                  </a:outerShdw>
                </a:effectLst>
              </a:rPr>
              <a:t>. </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Ngược</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lại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nếu</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trong</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 = node </a:t>
            </a:r>
            <a:r>
              <a:rPr lang="en-US" sz="1600" dirty="0" err="1">
                <a:effectLst>
                  <a:outerShdw blurRad="38100" dist="19050" dir="2700000" algn="tl">
                    <a:schemeClr val="dk1">
                      <a:alpha val="40000"/>
                    </a:schemeClr>
                  </a:outerShdw>
                </a:effectLst>
              </a:rPr>
              <a:t>thì</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tới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lùi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nó</a:t>
            </a:r>
            <a:r>
              <a:rPr lang="en-US" sz="1600" dirty="0">
                <a:effectLst>
                  <a:outerShdw blurRad="38100" dist="19050" dir="2700000" algn="tl">
                    <a:schemeClr val="dk1">
                      <a:alpha val="40000"/>
                    </a:schemeClr>
                  </a:outerShdw>
                </a:effectLst>
              </a:rPr>
              <a:t> = node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tới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lùi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tới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nó</a:t>
            </a:r>
            <a:r>
              <a:rPr lang="en-US" sz="1600" dirty="0">
                <a:effectLst>
                  <a:outerShdw blurRad="38100" dist="19050" dir="2700000" algn="tl">
                    <a:schemeClr val="dk1">
                      <a:alpha val="40000"/>
                    </a:schemeClr>
                  </a:outerShdw>
                </a:effectLst>
              </a:rPr>
              <a:t> = node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lùi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nó</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nó</a:t>
            </a:r>
            <a:r>
              <a:rPr lang="en-US" sz="1600" dirty="0">
                <a:effectLst>
                  <a:outerShdw blurRad="38100" dist="19050" dir="2700000" algn="tl">
                    <a:schemeClr val="dk1">
                      <a:alpha val="40000"/>
                    </a:schemeClr>
                  </a:outerShdw>
                </a:effectLst>
              </a:rPr>
              <a:t> = </a:t>
            </a:r>
            <a:r>
              <a:rPr lang="en-US" sz="1600" dirty="0">
                <a:solidFill>
                  <a:srgbClr val="FF0000"/>
                </a:solidFill>
                <a:effectLst>
                  <a:outerShdw blurRad="38100" dist="19050" dir="2700000" algn="tl">
                    <a:schemeClr val="dk1">
                      <a:alpha val="40000"/>
                    </a:schemeClr>
                  </a:outerShdw>
                </a:effectLst>
              </a:rPr>
              <a:t>null</a:t>
            </a:r>
            <a:r>
              <a:rPr lang="en-US" sz="1600" dirty="0" smtClean="0">
                <a:effectLst>
                  <a:outerShdw blurRad="38100" dist="19050" dir="2700000" algn="tl">
                    <a:schemeClr val="dk1">
                      <a:alpha val="40000"/>
                    </a:schemeClr>
                  </a:outerShdw>
                </a:effectLst>
              </a:rPr>
              <a:t>.</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t/>
            </a:r>
            <a:br>
              <a:rPr lang="en-US" sz="1600" dirty="0"/>
            </a:br>
            <a:endParaRPr lang="en-US" sz="16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209800" y="2895600"/>
            <a:ext cx="4648200" cy="3429000"/>
          </a:xfrm>
          <a:prstGeom prst="rect">
            <a:avLst/>
          </a:prstGeom>
        </p:spPr>
      </p:pic>
    </p:spTree>
    <p:extLst>
      <p:ext uri="{BB962C8B-B14F-4D97-AF65-F5344CB8AC3E}">
        <p14:creationId xmlns:p14="http://schemas.microsoft.com/office/powerpoint/2010/main" val="1495801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6354762"/>
          </a:xfrm>
        </p:spPr>
        <p:txBody>
          <a:bodyPr>
            <a:normAutofit fontScale="90000"/>
          </a:bodyPr>
          <a:lstStyle/>
          <a:p>
            <a:pPr lvl="0" algn="l"/>
            <a:r>
              <a:rPr lang="en-US" sz="1600" b="1" dirty="0" smtClean="0">
                <a:effectLst>
                  <a:outerShdw blurRad="38100" dist="19050" dir="2700000" algn="tl">
                    <a:schemeClr val="dk1">
                      <a:alpha val="40000"/>
                    </a:schemeClr>
                  </a:outerShdw>
                </a:effectLst>
              </a:rPr>
              <a:t>	</a:t>
            </a:r>
            <a:r>
              <a:rPr lang="en-US" sz="1800" b="1" dirty="0" smtClean="0">
                <a:effectLst>
                  <a:outerShdw blurRad="38100" dist="19050" dir="2700000" algn="tl">
                    <a:schemeClr val="dk1">
                      <a:alpha val="40000"/>
                    </a:schemeClr>
                  </a:outerShdw>
                </a:effectLst>
              </a:rPr>
              <a:t>Function </a:t>
            </a:r>
            <a:r>
              <a:rPr lang="en-US" sz="1800" b="1" dirty="0" err="1">
                <a:effectLst>
                  <a:outerShdw blurRad="38100" dist="19050" dir="2700000" algn="tl">
                    <a:schemeClr val="dk1">
                      <a:alpha val="40000"/>
                    </a:schemeClr>
                  </a:outerShdw>
                </a:effectLst>
              </a:rPr>
              <a:t>sửa</a:t>
            </a:r>
            <a:r>
              <a:rPr lang="en-US" sz="1800" b="1"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Truyền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một</a:t>
            </a:r>
            <a:r>
              <a:rPr lang="en-US" sz="1800" dirty="0">
                <a:effectLst>
                  <a:outerShdw blurRad="38100" dist="19050" dir="2700000" algn="tl">
                    <a:schemeClr val="dk1">
                      <a:alpha val="40000"/>
                    </a:schemeClr>
                  </a:outerShdw>
                </a:effectLst>
              </a:rPr>
              <a:t> node</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Chạy</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từ</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đầu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đến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cuối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 </a:t>
            </a:r>
            <a:r>
              <a:rPr lang="en-US" sz="1800" dirty="0" err="1">
                <a:effectLst>
                  <a:outerShdw blurRad="38100" dist="19050" dir="2700000" algn="tl">
                    <a:schemeClr val="dk1">
                      <a:alpha val="40000"/>
                    </a:schemeClr>
                  </a:outerShdw>
                </a:effectLst>
              </a:rPr>
              <a:t>nếu</a:t>
            </a:r>
            <a:r>
              <a:rPr lang="en-US" sz="1800" dirty="0">
                <a:effectLst>
                  <a:outerShdw blurRad="38100" dist="19050" dir="2700000" algn="tl">
                    <a:schemeClr val="dk1">
                      <a:alpha val="40000"/>
                    </a:schemeClr>
                  </a:outerShdw>
                </a:effectLst>
              </a:rPr>
              <a:t> node = Node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thì</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tiến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nhập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chỉnh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effectLst>
                  <a:outerShdw blurRad="38100" dist="19050" dir="2700000" algn="tl">
                    <a:schemeClr val="dk1">
                      <a:alpha val="40000"/>
                    </a:schemeClr>
                  </a:outerShdw>
                </a:effectLst>
              </a:rPr>
              <a:t/>
            </a:r>
            <a:br>
              <a:rPr lang="en-US" sz="18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t>
            </a:r>
            <a:r>
              <a:rPr lang="en-US" sz="1800" b="1" dirty="0" smtClean="0">
                <a:effectLst>
                  <a:outerShdw blurRad="38100" dist="19050" dir="2700000" algn="tl">
                    <a:schemeClr val="dk1">
                      <a:alpha val="40000"/>
                    </a:schemeClr>
                  </a:outerShdw>
                </a:effectLst>
              </a:rPr>
              <a:t>Function </a:t>
            </a:r>
            <a:r>
              <a:rPr lang="en-US" sz="1800" b="1" dirty="0" err="1">
                <a:effectLst>
                  <a:outerShdw blurRad="38100" dist="19050" dir="2700000" algn="tl">
                    <a:schemeClr val="dk1">
                      <a:alpha val="40000"/>
                    </a:schemeClr>
                  </a:outerShdw>
                </a:effectLst>
              </a:rPr>
              <a:t>tìm</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kiếm</a:t>
            </a:r>
            <a:r>
              <a:rPr lang="en-US" sz="1800" b="1"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Truyền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vào</a:t>
            </a:r>
            <a:r>
              <a:rPr lang="en-US" sz="1800" dirty="0">
                <a:effectLst>
                  <a:outerShdw blurRad="38100" dist="19050" dir="2700000" algn="tl">
                    <a:schemeClr val="dk1">
                      <a:alpha val="40000"/>
                    </a:schemeClr>
                  </a:outerShdw>
                </a:effectLst>
              </a:rPr>
              <a:t> </a:t>
            </a:r>
            <a:r>
              <a:rPr lang="en-US" sz="1800" dirty="0">
                <a:solidFill>
                  <a:srgbClr val="FF0000"/>
                </a:solidFill>
                <a:effectLst>
                  <a:outerShdw blurRad="38100" dist="19050" dir="2700000" algn="tl">
                    <a:schemeClr val="dk1">
                      <a:alpha val="40000"/>
                    </a:schemeClr>
                  </a:outerShdw>
                </a:effectLst>
              </a:rPr>
              <a:t>string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SoHoaDon</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Chạy</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từ</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đầu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đến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cuối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 </a:t>
            </a:r>
            <a:r>
              <a:rPr lang="en-US" sz="1800" dirty="0" err="1">
                <a:effectLst>
                  <a:outerShdw blurRad="38100" dist="19050" dir="2700000" algn="tl">
                    <a:schemeClr val="dk1">
                      <a:alpha val="40000"/>
                    </a:schemeClr>
                  </a:outerShdw>
                </a:effectLst>
              </a:rPr>
              <a:t>nếu</a:t>
            </a:r>
            <a:r>
              <a:rPr lang="en-US" sz="1800" dirty="0">
                <a:effectLst>
                  <a:outerShdw blurRad="38100" dist="19050" dir="2700000" algn="tl">
                    <a:schemeClr val="dk1">
                      <a:alpha val="40000"/>
                    </a:schemeClr>
                  </a:outerShdw>
                </a:effectLst>
              </a:rPr>
              <a:t> Variables </a:t>
            </a:r>
            <a:r>
              <a:rPr lang="en-US" sz="1800" dirty="0" err="1">
                <a:effectLst>
                  <a:outerShdw blurRad="38100" dist="19050" dir="2700000" algn="tl">
                    <a:schemeClr val="dk1">
                      <a:alpha val="40000"/>
                    </a:schemeClr>
                  </a:outerShdw>
                </a:effectLst>
              </a:rPr>
              <a:t>SoHoaDon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node </a:t>
            </a:r>
            <a:r>
              <a:rPr lang="en-US" sz="1800" dirty="0" err="1">
                <a:effectLst>
                  <a:outerShdw blurRad="38100" dist="19050" dir="2700000" algn="tl">
                    <a:schemeClr val="dk1">
                      <a:alpha val="40000"/>
                    </a:schemeClr>
                  </a:outerShdw>
                </a:effectLst>
              </a:rPr>
              <a:t>nào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trong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 </a:t>
            </a:r>
            <a:r>
              <a:rPr lang="en-US" sz="1800" dirty="0" err="1">
                <a:effectLst>
                  <a:outerShdw blurRad="38100" dist="19050" dir="2700000" algn="tl">
                    <a:schemeClr val="dk1">
                      <a:alpha val="40000"/>
                    </a:schemeClr>
                  </a:outerShdw>
                </a:effectLst>
              </a:rPr>
              <a:t>với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SoHoaDon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truyền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thì</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về</a:t>
            </a:r>
            <a:r>
              <a:rPr lang="en-US" sz="1800" dirty="0">
                <a:effectLst>
                  <a:outerShdw blurRad="38100" dist="19050" dir="2700000" algn="tl">
                    <a:schemeClr val="dk1">
                      <a:alpha val="40000"/>
                    </a:schemeClr>
                  </a:outerShdw>
                </a:effectLst>
              </a:rPr>
              <a:t> node </a:t>
            </a:r>
            <a:r>
              <a:rPr lang="en-US" sz="1800" dirty="0" err="1">
                <a:effectLst>
                  <a:outerShdw blurRad="38100" dist="19050" dir="2700000" algn="tl">
                    <a:schemeClr val="dk1">
                      <a:alpha val="40000"/>
                    </a:schemeClr>
                  </a:outerShdw>
                </a:effectLst>
              </a:rPr>
              <a:t>ấy</a:t>
            </a:r>
            <a:r>
              <a:rPr lang="en-US" sz="1800" dirty="0">
                <a:effectLst>
                  <a:outerShdw blurRad="38100" dist="19050" dir="2700000" algn="tl">
                    <a:schemeClr val="dk1">
                      <a:alpha val="40000"/>
                    </a:schemeClr>
                  </a:outerShdw>
                </a:effectLst>
              </a:rPr>
              <a:t>.</a:t>
            </a:r>
            <a:r>
              <a:rPr lang="en-US" sz="1600" dirty="0"/>
              <a:t/>
            </a:r>
            <a:br>
              <a:rPr lang="en-US" sz="1600" dirty="0"/>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t/>
            </a:r>
            <a:br>
              <a:rPr lang="en-US" sz="1600" dirty="0"/>
            </a:br>
            <a:endParaRPr lang="en-US" sz="16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133600" y="1295400"/>
            <a:ext cx="4572000" cy="2667000"/>
          </a:xfrm>
          <a:prstGeom prst="rect">
            <a:avLst/>
          </a:prstGeom>
        </p:spPr>
      </p:pic>
      <p:pic>
        <p:nvPicPr>
          <p:cNvPr id="4" name="Picture 3"/>
          <p:cNvPicPr/>
          <p:nvPr/>
        </p:nvPicPr>
        <p:blipFill>
          <a:blip r:embed="rId3"/>
          <a:stretch>
            <a:fillRect/>
          </a:stretch>
        </p:blipFill>
        <p:spPr>
          <a:xfrm>
            <a:off x="2133600" y="5105400"/>
            <a:ext cx="5486400" cy="1600200"/>
          </a:xfrm>
          <a:prstGeom prst="rect">
            <a:avLst/>
          </a:prstGeom>
        </p:spPr>
      </p:pic>
    </p:spTree>
    <p:extLst>
      <p:ext uri="{BB962C8B-B14F-4D97-AF65-F5344CB8AC3E}">
        <p14:creationId xmlns:p14="http://schemas.microsoft.com/office/powerpoint/2010/main" val="1933037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0"/>
          </a:xfrm>
        </p:spPr>
        <p:txBody>
          <a:bodyPr>
            <a:normAutofit/>
          </a:bodyPr>
          <a:lstStyle/>
          <a:p>
            <a:pPr lvl="0" algn="l"/>
            <a:r>
              <a:rPr lang="en-US" sz="1600" dirty="0" smtClean="0">
                <a:effectLst>
                  <a:outerShdw blurRad="38100" dist="19050" dir="2700000" algn="tl">
                    <a:schemeClr val="dk1">
                      <a:alpha val="40000"/>
                    </a:schemeClr>
                  </a:outerShdw>
                </a:effectLst>
              </a:rPr>
              <a:t>     d. </a:t>
            </a:r>
            <a:r>
              <a:rPr lang="en-US" sz="1600" dirty="0" err="1" smtClean="0">
                <a:effectLst>
                  <a:outerShdw blurRad="38100" dist="19050" dir="2700000" algn="tl">
                    <a:schemeClr val="dk1">
                      <a:alpha val="40000"/>
                    </a:schemeClr>
                  </a:outerShdw>
                </a:effectLst>
              </a:rPr>
              <a:t>Cấu</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trúc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hàm</a:t>
            </a:r>
            <a:r>
              <a:rPr lang="en-US" sz="1600" dirty="0">
                <a:effectLst>
                  <a:outerShdw blurRad="38100" dist="19050" dir="2700000" algn="tl">
                    <a:schemeClr val="dk1">
                      <a:alpha val="40000"/>
                    </a:schemeClr>
                  </a:outerShdw>
                </a:effectLst>
              </a:rPr>
              <a:t> Main:</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Khởi</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tạo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tượng</a:t>
            </a:r>
            <a:r>
              <a:rPr lang="en-US" sz="1600" dirty="0">
                <a:effectLst>
                  <a:outerShdw blurRad="38100" dist="19050" dir="2700000" algn="tl">
                    <a:schemeClr val="dk1">
                      <a:alpha val="40000"/>
                    </a:schemeClr>
                  </a:outerShdw>
                </a:effectLst>
              </a:rPr>
              <a:t> </a:t>
            </a:r>
            <a:r>
              <a:rPr lang="en-US" sz="1600" dirty="0" err="1" smtClean="0">
                <a:effectLst>
                  <a:outerShdw blurRad="38100" dist="19050" dir="2700000" algn="tl">
                    <a:schemeClr val="dk1">
                      <a:alpha val="40000"/>
                    </a:schemeClr>
                  </a:outerShdw>
                </a:effectLst>
              </a:rPr>
              <a:t>quanLyKH</a:t>
            </a:r>
            <a:r>
              <a:rPr lang="en-US" sz="1600" dirty="0" smtClean="0">
                <a:effectLst>
                  <a:outerShdw blurRad="38100" dist="19050" dir="2700000" algn="tl">
                    <a:schemeClr val="dk1">
                      <a:alpha val="40000"/>
                    </a:schemeClr>
                  </a:outerShdw>
                </a:effectLst>
              </a:rPr>
              <a:t>.</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Khởi</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tạo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tượng</a:t>
            </a:r>
            <a:r>
              <a:rPr lang="en-US" sz="1600" dirty="0">
                <a:effectLst>
                  <a:outerShdw blurRad="38100" dist="19050" dir="2700000" algn="tl">
                    <a:schemeClr val="dk1">
                      <a:alpha val="40000"/>
                    </a:schemeClr>
                  </a:outerShdw>
                </a:effectLst>
              </a:rPr>
              <a:t> </a:t>
            </a:r>
            <a:r>
              <a:rPr lang="en-US" sz="1600" dirty="0" err="1" smtClean="0">
                <a:effectLst>
                  <a:outerShdw blurRad="38100" dist="19050" dir="2700000" algn="tl">
                    <a:schemeClr val="dk1">
                      <a:alpha val="40000"/>
                    </a:schemeClr>
                  </a:outerShdw>
                </a:effectLst>
              </a:rPr>
              <a:t>quanLyNV</a:t>
            </a:r>
            <a:r>
              <a:rPr lang="en-US" sz="1600" dirty="0" smtClean="0">
                <a:effectLst>
                  <a:outerShdw blurRad="38100" dist="19050" dir="2700000" algn="tl">
                    <a:schemeClr val="dk1">
                      <a:alpha val="40000"/>
                    </a:schemeClr>
                  </a:outerShdw>
                </a:effectLst>
              </a:rPr>
              <a:t>.</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Dùng</a:t>
            </a:r>
            <a:r>
              <a:rPr lang="en-US" sz="1600" dirty="0" smtClean="0">
                <a:effectLst>
                  <a:outerShdw blurRad="38100" dist="19050" dir="2700000" algn="tl">
                    <a:schemeClr val="dk1">
                      <a:alpha val="40000"/>
                    </a:schemeClr>
                  </a:outerShdw>
                </a:effectLst>
              </a:rPr>
              <a:t> </a:t>
            </a:r>
            <a:r>
              <a:rPr lang="en-US" sz="1600" dirty="0">
                <a:solidFill>
                  <a:srgbClr val="FF0000"/>
                </a:solidFill>
                <a:effectLst>
                  <a:outerShdw blurRad="38100" dist="19050" dir="2700000" algn="tl">
                    <a:schemeClr val="dk1">
                      <a:alpha val="40000"/>
                    </a:schemeClr>
                  </a:outerShdw>
                </a:effectLst>
              </a:rPr>
              <a:t>Read() </a:t>
            </a:r>
            <a:r>
              <a:rPr lang="en-US" sz="1600" dirty="0" err="1">
                <a:effectLst>
                  <a:outerShdw blurRad="38100" dist="19050" dir="2700000" algn="tl">
                    <a:schemeClr val="dk1">
                      <a:alpha val="40000"/>
                    </a:schemeClr>
                  </a:outerShdw>
                </a:effectLst>
              </a:rPr>
              <a:t>đọc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hết</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từ</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hai</a:t>
            </a:r>
            <a:r>
              <a:rPr lang="en-US" sz="1600" dirty="0">
                <a:effectLst>
                  <a:outerShdw blurRad="38100" dist="19050" dir="2700000" algn="tl">
                    <a:schemeClr val="dk1">
                      <a:alpha val="40000"/>
                    </a:schemeClr>
                  </a:outerShdw>
                </a:effectLst>
              </a:rPr>
              <a:t> file </a:t>
            </a:r>
            <a:r>
              <a:rPr lang="en-US" sz="1600" dirty="0" err="1">
                <a:effectLst>
                  <a:outerShdw blurRad="38100" dist="19050" dir="2700000" algn="tl">
                    <a:schemeClr val="dk1">
                      <a:alpha val="40000"/>
                    </a:schemeClr>
                  </a:outerShdw>
                </a:effectLst>
              </a:rPr>
              <a:t>rồi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thêm</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quanLyKH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quanLyNV</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bằng</a:t>
            </a:r>
            <a:r>
              <a:rPr lang="en-US" sz="1600" dirty="0">
                <a:effectLst>
                  <a:outerShdw blurRad="38100" dist="19050" dir="2700000" algn="tl">
                    <a:schemeClr val="dk1">
                      <a:alpha val="40000"/>
                    </a:schemeClr>
                  </a:outerShdw>
                </a:effectLst>
              </a:rPr>
              <a:t> </a:t>
            </a:r>
            <a:r>
              <a:rPr lang="en-US" sz="1600" dirty="0" err="1" smtClean="0">
                <a:effectLst>
                  <a:outerShdw blurRad="38100" dist="19050" dir="2700000" algn="tl">
                    <a:schemeClr val="dk1">
                      <a:alpha val="40000"/>
                    </a:schemeClr>
                  </a:outerShdw>
                </a:effectLst>
              </a:rPr>
              <a:t>ThemNode</a:t>
            </a:r>
            <a:r>
              <a:rPr lang="en-US" sz="1600" dirty="0" smtClean="0">
                <a:effectLst>
                  <a:outerShdw blurRad="38100" dist="19050" dir="2700000" algn="tl">
                    <a:schemeClr val="dk1">
                      <a:alpha val="40000"/>
                    </a:schemeClr>
                  </a:outerShdw>
                </a:effectLst>
              </a:rPr>
              <a:t>.</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Truyền</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quanLyKH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quanLyNV</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vào</a:t>
            </a:r>
            <a:r>
              <a:rPr lang="en-US" sz="1600" dirty="0">
                <a:effectLst>
                  <a:outerShdw blurRad="38100" dist="19050" dir="2700000" algn="tl">
                    <a:schemeClr val="dk1">
                      <a:alpha val="40000"/>
                    </a:schemeClr>
                  </a:outerShdw>
                </a:effectLst>
              </a:rPr>
              <a:t> function </a:t>
            </a:r>
            <a:r>
              <a:rPr lang="en-US" sz="1600" dirty="0" err="1">
                <a:effectLst>
                  <a:outerShdw blurRad="38100" dist="19050" dir="2700000" algn="tl">
                    <a:schemeClr val="dk1">
                      <a:alpha val="40000"/>
                    </a:schemeClr>
                  </a:outerShdw>
                </a:effectLst>
              </a:rPr>
              <a:t>MeNu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Trong</a:t>
            </a:r>
            <a:r>
              <a:rPr lang="en-US" sz="1600" dirty="0">
                <a:effectLst>
                  <a:outerShdw blurRad="38100" dist="19050" dir="2700000" algn="tl">
                    <a:schemeClr val="dk1">
                      <a:alpha val="40000"/>
                    </a:schemeClr>
                  </a:outerShdw>
                </a:effectLst>
              </a:rPr>
              <a:t> function </a:t>
            </a:r>
            <a:r>
              <a:rPr lang="en-US" sz="1600" dirty="0" err="1">
                <a:effectLst>
                  <a:outerShdw blurRad="38100" dist="19050" dir="2700000" algn="tl">
                    <a:schemeClr val="dk1">
                      <a:alpha val="40000"/>
                    </a:schemeClr>
                  </a:outerShdw>
                </a:effectLst>
              </a:rPr>
              <a:t>MeNu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dùng</a:t>
            </a:r>
            <a:r>
              <a:rPr lang="en-US" sz="1600" dirty="0">
                <a:effectLst>
                  <a:outerShdw blurRad="38100" dist="19050" dir="2700000" algn="tl">
                    <a:schemeClr val="dk1">
                      <a:alpha val="40000"/>
                    </a:schemeClr>
                  </a:outerShdw>
                </a:effectLst>
              </a:rPr>
              <a:t> Switch – Case </a:t>
            </a:r>
            <a:r>
              <a:rPr lang="en-US" sz="1600" dirty="0" err="1">
                <a:effectLst>
                  <a:outerShdw blurRad="38100" dist="19050" dir="2700000" algn="tl">
                    <a:schemeClr val="dk1">
                      <a:alpha val="40000"/>
                    </a:schemeClr>
                  </a:outerShdw>
                </a:effectLst>
              </a:rPr>
              <a:t>để</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lựa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chọn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gọi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MenuKH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a:t>
            </a:r>
            <a:r>
              <a:rPr lang="en-US" sz="1600" dirty="0" err="1" smtClean="0">
                <a:effectLst>
                  <a:outerShdw blurRad="38100" dist="19050" dir="2700000" algn="tl">
                    <a:schemeClr val="dk1">
                      <a:alpha val="40000"/>
                    </a:schemeClr>
                  </a:outerShdw>
                </a:effectLst>
              </a:rPr>
              <a:t>MenuNV</a:t>
            </a:r>
            <a:r>
              <a:rPr lang="en-US" sz="1600" dirty="0" smtClean="0">
                <a:effectLst>
                  <a:outerShdw blurRad="38100" dist="19050" dir="2700000" algn="tl">
                    <a:schemeClr val="dk1">
                      <a:alpha val="40000"/>
                    </a:schemeClr>
                  </a:outerShdw>
                </a:effectLst>
              </a:rPr>
              <a:t>.</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Trong</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MenuKH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truyền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quanlyKH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dùng</a:t>
            </a:r>
            <a:r>
              <a:rPr lang="en-US" sz="1600" dirty="0">
                <a:effectLst>
                  <a:outerShdw blurRad="38100" dist="19050" dir="2700000" algn="tl">
                    <a:schemeClr val="dk1">
                      <a:alpha val="40000"/>
                    </a:schemeClr>
                  </a:outerShdw>
                </a:effectLst>
              </a:rPr>
              <a:t> </a:t>
            </a:r>
            <a:r>
              <a:rPr lang="en-US" sz="1600" dirty="0">
                <a:solidFill>
                  <a:srgbClr val="FF0000"/>
                </a:solidFill>
                <a:effectLst>
                  <a:outerShdw blurRad="38100" dist="19050" dir="2700000" algn="tl">
                    <a:schemeClr val="dk1">
                      <a:alpha val="40000"/>
                    </a:schemeClr>
                  </a:outerShdw>
                </a:effectLst>
              </a:rPr>
              <a:t>Switch – Case </a:t>
            </a:r>
            <a:r>
              <a:rPr lang="en-US" sz="1600" dirty="0" err="1">
                <a:effectLst>
                  <a:outerShdw blurRad="38100" dist="19050" dir="2700000" algn="tl">
                    <a:schemeClr val="dk1">
                      <a:alpha val="40000"/>
                    </a:schemeClr>
                  </a:outerShdw>
                </a:effectLst>
              </a:rPr>
              <a:t>để</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xử</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lí</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lựa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chọn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thêm</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xóa</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sửa</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tìm</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kiếm</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hiển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thị</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a:t>
            </a:r>
            <a:r>
              <a:rPr lang="en-US" sz="1600" dirty="0"/>
              <a:t/>
            </a:r>
            <a:br>
              <a:rPr lang="en-US" sz="1600" dirty="0"/>
            </a:br>
            <a:r>
              <a:rPr lang="en-US" sz="1600" dirty="0" smtClean="0"/>
              <a:t>	     - </a:t>
            </a:r>
            <a:r>
              <a:rPr lang="en-US" sz="1600" dirty="0" err="1" smtClean="0">
                <a:effectLst>
                  <a:outerShdw blurRad="38100" dist="19050" dir="2700000" algn="tl">
                    <a:schemeClr val="dk1">
                      <a:alpha val="40000"/>
                    </a:schemeClr>
                  </a:outerShdw>
                </a:effectLst>
              </a:rPr>
              <a:t>Trong</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MenuNV</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truyền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quanlyNV</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dùng</a:t>
            </a:r>
            <a:r>
              <a:rPr lang="en-US" sz="1600" dirty="0">
                <a:effectLst>
                  <a:outerShdw blurRad="38100" dist="19050" dir="2700000" algn="tl">
                    <a:schemeClr val="dk1">
                      <a:alpha val="40000"/>
                    </a:schemeClr>
                  </a:outerShdw>
                </a:effectLst>
              </a:rPr>
              <a:t> </a:t>
            </a:r>
            <a:r>
              <a:rPr lang="en-US" sz="1600" dirty="0">
                <a:solidFill>
                  <a:srgbClr val="FF0000"/>
                </a:solidFill>
                <a:effectLst>
                  <a:outerShdw blurRad="38100" dist="19050" dir="2700000" algn="tl">
                    <a:schemeClr val="dk1">
                      <a:alpha val="40000"/>
                    </a:schemeClr>
                  </a:outerShdw>
                </a:effectLst>
              </a:rPr>
              <a:t>Switch – Case </a:t>
            </a:r>
            <a:r>
              <a:rPr lang="en-US" sz="1600" dirty="0" err="1">
                <a:effectLst>
                  <a:outerShdw blurRad="38100" dist="19050" dir="2700000" algn="tl">
                    <a:schemeClr val="dk1">
                      <a:alpha val="40000"/>
                    </a:schemeClr>
                  </a:outerShdw>
                </a:effectLst>
              </a:rPr>
              <a:t>để</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xử</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lí</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lựa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chọn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thêm</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xóa</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sửa</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tìm</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kiếm</a:t>
            </a:r>
            <a:r>
              <a:rPr lang="en-US" sz="1600" dirty="0">
                <a:effectLst>
                  <a:outerShdw blurRad="38100" dist="19050" dir="2700000" algn="tl">
                    <a:schemeClr val="dk1">
                      <a:alpha val="40000"/>
                    </a:schemeClr>
                  </a:outerShdw>
                </a:effectLst>
              </a:rPr>
              <a:t> – </a:t>
            </a:r>
            <a:r>
              <a:rPr lang="en-US" sz="1600" dirty="0" err="1">
                <a:effectLst>
                  <a:outerShdw blurRad="38100" dist="19050" dir="2700000" algn="tl">
                    <a:schemeClr val="dk1">
                      <a:alpha val="40000"/>
                    </a:schemeClr>
                  </a:outerShdw>
                </a:effectLst>
              </a:rPr>
              <a:t>hiển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thị</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smtClean="0">
                <a:effectLst>
                  <a:outerShdw blurRad="38100" dist="19050" dir="2700000" algn="tl">
                    <a:schemeClr val="dk1">
                      <a:alpha val="40000"/>
                    </a:schemeClr>
                  </a:outerShdw>
                </a:effectLst>
              </a:rPr>
              <a:t>.</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t/>
            </a:r>
            <a:br>
              <a:rPr lang="en-US" sz="1600" dirty="0"/>
            </a:br>
            <a:endParaRPr lang="en-US" sz="1600" dirty="0"/>
          </a:p>
        </p:txBody>
      </p:sp>
      <p:pic>
        <p:nvPicPr>
          <p:cNvPr id="3" name="Picture 2"/>
          <p:cNvPicPr/>
          <p:nvPr/>
        </p:nvPicPr>
        <p:blipFill>
          <a:blip r:embed="rId2"/>
          <a:stretch>
            <a:fillRect/>
          </a:stretch>
        </p:blipFill>
        <p:spPr>
          <a:xfrm>
            <a:off x="1905000" y="3048000"/>
            <a:ext cx="5105399" cy="3700145"/>
          </a:xfrm>
          <a:prstGeom prst="rect">
            <a:avLst/>
          </a:prstGeom>
        </p:spPr>
      </p:pic>
    </p:spTree>
    <p:extLst>
      <p:ext uri="{BB962C8B-B14F-4D97-AF65-F5344CB8AC3E}">
        <p14:creationId xmlns:p14="http://schemas.microsoft.com/office/powerpoint/2010/main" val="276311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430962"/>
          </a:xfrm>
        </p:spPr>
        <p:txBody>
          <a:bodyPr>
            <a:normAutofit fontScale="90000"/>
          </a:bodyPr>
          <a:lstStyle/>
          <a:p>
            <a:pPr lvl="0" algn="l"/>
            <a:r>
              <a:rPr lang="en-US" sz="1800" dirty="0" smtClean="0">
                <a:effectLst>
                  <a:outerShdw blurRad="38100" dist="19050" dir="2700000" algn="tl">
                    <a:schemeClr val="dk1">
                      <a:alpha val="40000"/>
                    </a:schemeClr>
                  </a:outerShdw>
                </a:effectLst>
              </a:rPr>
              <a:t>     e. </a:t>
            </a:r>
            <a:r>
              <a:rPr lang="en-US" sz="1800" dirty="0" err="1" smtClean="0">
                <a:effectLst>
                  <a:outerShdw blurRad="38100" dist="19050" dir="2700000" algn="tl">
                    <a:schemeClr val="dk1">
                      <a:alpha val="40000"/>
                    </a:schemeClr>
                  </a:outerShdw>
                </a:effectLst>
              </a:rPr>
              <a:t>Sơ</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đồ</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khối</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về</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chức</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năng</a:t>
            </a:r>
            <a:r>
              <a:rPr lang="en-US" sz="1800" dirty="0" smtClean="0">
                <a:effectLst>
                  <a:outerShdw blurRad="38100" dist="19050" dir="2700000" algn="tl">
                    <a:schemeClr val="dk1">
                      <a:alpha val="40000"/>
                    </a:schemeClr>
                  </a:outerShdw>
                </a:effectLst>
              </a:rPr>
              <a:t>: THÊM</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a:t>	</a:t>
            </a:r>
            <a:r>
              <a:rPr lang="en-US" sz="1600" dirty="0" smtClean="0"/>
              <a:t>			</a:t>
            </a:r>
            <a:r>
              <a:rPr lang="en-US" sz="1800" dirty="0" smtClean="0"/>
              <a:t>Chi </a:t>
            </a:r>
            <a:r>
              <a:rPr lang="en-US" sz="1800" dirty="0" err="1" smtClean="0"/>
              <a:t>phí</a:t>
            </a:r>
            <a:r>
              <a:rPr lang="en-US" sz="1800" dirty="0" smtClean="0"/>
              <a:t> </a:t>
            </a:r>
            <a:r>
              <a:rPr lang="en-US" sz="1800" dirty="0" err="1" smtClean="0"/>
              <a:t>thêm</a:t>
            </a:r>
            <a:r>
              <a:rPr lang="en-US" sz="1800" dirty="0" smtClean="0"/>
              <a:t> : T(</a:t>
            </a:r>
            <a:r>
              <a:rPr lang="en-US" sz="1200" dirty="0" smtClean="0"/>
              <a:t>n</a:t>
            </a:r>
            <a:r>
              <a:rPr lang="en-US" sz="1800" dirty="0" smtClean="0"/>
              <a:t>) = O(</a:t>
            </a:r>
            <a:r>
              <a:rPr lang="en-US" sz="1200" dirty="0" smtClean="0"/>
              <a:t>1</a:t>
            </a:r>
            <a:r>
              <a:rPr lang="en-US" sz="1800" dirty="0" smtClean="0"/>
              <a:t>)</a:t>
            </a:r>
            <a:r>
              <a:rPr lang="en-US" sz="1600" dirty="0" smtClean="0"/>
              <a:t/>
            </a:r>
            <a:br>
              <a:rPr lang="en-US" sz="1600" dirty="0" smtClean="0"/>
            </a:br>
            <a:r>
              <a:rPr lang="en-US" sz="1600" dirty="0" smtClean="0"/>
              <a:t>			    </a:t>
            </a:r>
            <a:r>
              <a:rPr lang="en-US" sz="1800" dirty="0" err="1" smtClean="0"/>
              <a:t>Với</a:t>
            </a:r>
            <a:r>
              <a:rPr lang="en-US" sz="1800" dirty="0" smtClean="0"/>
              <a:t> database 1000 </a:t>
            </a:r>
            <a:r>
              <a:rPr lang="en-US" sz="1800" dirty="0" err="1" smtClean="0"/>
              <a:t>giá</a:t>
            </a:r>
            <a:r>
              <a:rPr lang="en-US" sz="1800" dirty="0" smtClean="0"/>
              <a:t> </a:t>
            </a:r>
            <a:r>
              <a:rPr lang="en-US" sz="1800" dirty="0" err="1" smtClean="0"/>
              <a:t>trị</a:t>
            </a:r>
            <a:r>
              <a:rPr lang="en-US" sz="1800" dirty="0" smtClean="0"/>
              <a:t>  =&gt; T(</a:t>
            </a:r>
            <a:r>
              <a:rPr lang="en-US" sz="1200" dirty="0" smtClean="0"/>
              <a:t>1000</a:t>
            </a:r>
            <a:r>
              <a:rPr lang="en-US" sz="1800" dirty="0" smtClean="0"/>
              <a:t>) = T(</a:t>
            </a:r>
            <a:r>
              <a:rPr lang="en-US" sz="1200" dirty="0" smtClean="0"/>
              <a:t>1</a:t>
            </a:r>
            <a:r>
              <a:rPr lang="en-US" sz="1800" dirty="0" smtClean="0"/>
              <a:t>)</a:t>
            </a:r>
            <a:r>
              <a:rPr lang="en-US" sz="1600" dirty="0" smtClean="0"/>
              <a:t/>
            </a:r>
            <a:br>
              <a:rPr lang="en-US" sz="1600" dirty="0" smtClean="0"/>
            </a:br>
            <a:r>
              <a:rPr lang="en-US" sz="1600" dirty="0" smtClean="0"/>
              <a:t>	</a:t>
            </a:r>
            <a:br>
              <a:rPr lang="en-US" sz="1600" dirty="0" smtClean="0"/>
            </a:br>
            <a:endParaRPr lang="en-US" sz="1600" dirty="0"/>
          </a:p>
        </p:txBody>
      </p:sp>
      <p:pic>
        <p:nvPicPr>
          <p:cNvPr id="3" name="Picture 2"/>
          <p:cNvPicPr/>
          <p:nvPr/>
        </p:nvPicPr>
        <p:blipFill>
          <a:blip r:embed="rId2"/>
          <a:stretch>
            <a:fillRect/>
          </a:stretch>
        </p:blipFill>
        <p:spPr>
          <a:xfrm>
            <a:off x="3124200" y="592183"/>
            <a:ext cx="3390900" cy="5046617"/>
          </a:xfrm>
          <a:prstGeom prst="rect">
            <a:avLst/>
          </a:prstGeom>
        </p:spPr>
      </p:pic>
    </p:spTree>
    <p:extLst>
      <p:ext uri="{BB962C8B-B14F-4D97-AF65-F5344CB8AC3E}">
        <p14:creationId xmlns:p14="http://schemas.microsoft.com/office/powerpoint/2010/main" val="387809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6858000"/>
          </a:xfrm>
        </p:spPr>
        <p:txBody>
          <a:bodyPr>
            <a:normAutofit fontScale="90000"/>
          </a:bodyPr>
          <a:lstStyle/>
          <a:p>
            <a:pPr lvl="0" algn="l"/>
            <a:r>
              <a:rPr lang="en-US" sz="1800" dirty="0" smtClean="0">
                <a:effectLst>
                  <a:outerShdw blurRad="38100" dist="19050" dir="2700000" algn="tl">
                    <a:schemeClr val="dk1">
                      <a:alpha val="40000"/>
                    </a:schemeClr>
                  </a:outerShdw>
                </a:effectLst>
              </a:rPr>
              <a:t>     f. </a:t>
            </a:r>
            <a:r>
              <a:rPr lang="en-US" sz="1800" dirty="0" err="1" smtClean="0">
                <a:effectLst>
                  <a:outerShdw blurRad="38100" dist="19050" dir="2700000" algn="tl">
                    <a:schemeClr val="dk1">
                      <a:alpha val="40000"/>
                    </a:schemeClr>
                  </a:outerShdw>
                </a:effectLst>
              </a:rPr>
              <a:t>Sơ</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đồ</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khối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về</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smtClean="0">
                <a:effectLst>
                  <a:outerShdw blurRad="38100" dist="19050" dir="2700000" algn="tl">
                    <a:schemeClr val="dk1">
                      <a:alpha val="40000"/>
                    </a:schemeClr>
                  </a:outerShdw>
                </a:effectLst>
              </a:rPr>
              <a:t>XÓA</a:t>
            </a:r>
            <a:br>
              <a:rPr lang="en-US" sz="1800" dirty="0" smtClean="0">
                <a:effectLst>
                  <a:outerShdw blurRad="38100" dist="19050" dir="2700000" algn="tl">
                    <a:schemeClr val="dk1">
                      <a:alpha val="40000"/>
                    </a:schemeClr>
                  </a:outerShdw>
                </a:effectLst>
              </a:rPr>
            </a:br>
            <a:r>
              <a:rPr lang="en-US" sz="1800" dirty="0">
                <a:effectLst>
                  <a:outerShdw blurRad="38100" dist="19050" dir="2700000" algn="tl">
                    <a:schemeClr val="dk1">
                      <a:alpha val="40000"/>
                    </a:schemeClr>
                  </a:outerShdw>
                </a:effectLst>
              </a:rPr>
              <a:t/>
            </a:r>
            <a:br>
              <a:rPr lang="en-US" sz="1800" dirty="0">
                <a:effectLst>
                  <a:outerShdw blurRad="38100" dist="19050" dir="2700000" algn="tl">
                    <a:schemeClr val="dk1">
                      <a:alpha val="40000"/>
                    </a:schemeClr>
                  </a:outerShdw>
                </a:effectLst>
              </a:rPr>
            </a:br>
            <a:r>
              <a:rPr lang="en-US" sz="1800" dirty="0" smtClean="0">
                <a:effectLst>
                  <a:outerShdw blurRad="38100" dist="19050" dir="2700000" algn="tl">
                    <a:schemeClr val="dk1">
                      <a:alpha val="40000"/>
                    </a:schemeClr>
                  </a:outerShdw>
                </a:effectLst>
              </a:rPr>
              <a:t/>
            </a:r>
            <a:br>
              <a:rPr lang="en-US" sz="18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t>
            </a:r>
            <a:r>
              <a:rPr lang="en-US" sz="1800" dirty="0" smtClean="0">
                <a:effectLst>
                  <a:outerShdw blurRad="38100" dist="19050" dir="2700000" algn="tl">
                    <a:schemeClr val="dk1">
                      <a:alpha val="40000"/>
                    </a:schemeClr>
                  </a:outerShdw>
                </a:effectLst>
              </a:rPr>
              <a:t>Chi </a:t>
            </a:r>
            <a:r>
              <a:rPr lang="en-US" sz="1800" dirty="0" err="1" smtClean="0">
                <a:effectLst>
                  <a:outerShdw blurRad="38100" dist="19050" dir="2700000" algn="tl">
                    <a:schemeClr val="dk1">
                      <a:alpha val="40000"/>
                    </a:schemeClr>
                  </a:outerShdw>
                </a:effectLst>
              </a:rPr>
              <a:t>phí</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a:t>
            </a:r>
            <a:r>
              <a:rPr lang="en-US" sz="1800" dirty="0" smtClean="0">
                <a:effectLst>
                  <a:outerShdw blurRad="38100" dist="19050" dir="2700000" algn="tl">
                    <a:schemeClr val="dk1">
                      <a:alpha val="40000"/>
                    </a:schemeClr>
                  </a:outerShdw>
                </a:effectLst>
              </a:rPr>
              <a:t>				</a:t>
            </a:r>
            <a:br>
              <a:rPr lang="en-US" sz="1800" dirty="0" smtClean="0">
                <a:effectLst>
                  <a:outerShdw blurRad="38100" dist="19050" dir="2700000" algn="tl">
                    <a:schemeClr val="dk1">
                      <a:alpha val="40000"/>
                    </a:schemeClr>
                  </a:outerShdw>
                </a:effectLst>
              </a:rPr>
            </a:br>
            <a:r>
              <a:rPr lang="en-US" sz="1800" dirty="0" smtClean="0">
                <a:effectLst>
                  <a:outerShdw blurRad="38100" dist="19050" dir="2700000" algn="tl">
                    <a:schemeClr val="dk1">
                      <a:alpha val="40000"/>
                    </a:schemeClr>
                  </a:outerShdw>
                </a:effectLst>
              </a:rPr>
              <a:t>	- </a:t>
            </a:r>
            <a:r>
              <a:rPr lang="en-US" sz="1800" dirty="0" err="1" smtClean="0">
                <a:effectLst>
                  <a:outerShdw blurRad="38100" dist="19050" dir="2700000" algn="tl">
                    <a:schemeClr val="dk1">
                      <a:alpha val="40000"/>
                    </a:schemeClr>
                  </a:outerShdw>
                </a:effectLst>
              </a:rPr>
              <a:t>Tối</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thiểu</a:t>
            </a:r>
            <a:r>
              <a:rPr lang="en-US" sz="1800" dirty="0" smtClean="0">
                <a:effectLst>
                  <a:outerShdw blurRad="38100" dist="19050" dir="2700000" algn="tl">
                    <a:schemeClr val="dk1">
                      <a:alpha val="40000"/>
                    </a:schemeClr>
                  </a:outerShdw>
                </a:effectLst>
              </a:rPr>
              <a:t> T(</a:t>
            </a:r>
            <a:r>
              <a:rPr lang="en-US" sz="1200" dirty="0" smtClean="0">
                <a:effectLst>
                  <a:outerShdw blurRad="38100" dist="19050" dir="2700000" algn="tl">
                    <a:schemeClr val="dk1">
                      <a:alpha val="40000"/>
                    </a:schemeClr>
                  </a:outerShdw>
                </a:effectLst>
              </a:rPr>
              <a:t>n</a:t>
            </a:r>
            <a:r>
              <a:rPr lang="en-US" sz="1800" dirty="0" smtClean="0">
                <a:effectLst>
                  <a:outerShdw blurRad="38100" dist="19050" dir="2700000" algn="tl">
                    <a:schemeClr val="dk1">
                      <a:alpha val="40000"/>
                    </a:schemeClr>
                  </a:outerShdw>
                </a:effectLst>
              </a:rPr>
              <a:t>)</a:t>
            </a:r>
            <a:r>
              <a:rPr lang="en-US" sz="1800" dirty="0">
                <a:effectLst>
                  <a:outerShdw blurRad="38100" dist="19050" dir="2700000" algn="tl">
                    <a:schemeClr val="dk1">
                      <a:alpha val="40000"/>
                    </a:schemeClr>
                  </a:outerShdw>
                </a:effectLst>
              </a:rPr>
              <a:t> </a:t>
            </a:r>
            <a:r>
              <a:rPr lang="en-US" sz="1800" dirty="0" smtClean="0">
                <a:effectLst>
                  <a:outerShdw blurRad="38100" dist="19050" dir="2700000" algn="tl">
                    <a:schemeClr val="dk1">
                      <a:alpha val="40000"/>
                    </a:schemeClr>
                  </a:outerShdw>
                </a:effectLst>
              </a:rPr>
              <a:t>= O(</a:t>
            </a:r>
            <a:r>
              <a:rPr lang="en-US" sz="1200" dirty="0" smtClean="0">
                <a:effectLst>
                  <a:outerShdw blurRad="38100" dist="19050" dir="2700000" algn="tl">
                    <a:schemeClr val="dk1">
                      <a:alpha val="40000"/>
                    </a:schemeClr>
                  </a:outerShdw>
                </a:effectLst>
              </a:rPr>
              <a:t>1</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Với</a:t>
            </a:r>
            <a:r>
              <a:rPr lang="en-US" sz="1800" dirty="0" smtClean="0">
                <a:effectLst>
                  <a:outerShdw blurRad="38100" dist="19050" dir="2700000" algn="tl">
                    <a:schemeClr val="dk1">
                      <a:alpha val="40000"/>
                    </a:schemeClr>
                  </a:outerShdw>
                </a:effectLst>
              </a:rPr>
              <a:t> database 1000 </a:t>
            </a:r>
            <a:r>
              <a:rPr lang="en-US" sz="1800" dirty="0" err="1" smtClean="0">
                <a:effectLst>
                  <a:outerShdw blurRad="38100" dist="19050" dir="2700000" algn="tl">
                    <a:schemeClr val="dk1">
                      <a:alpha val="40000"/>
                    </a:schemeClr>
                  </a:outerShdw>
                </a:effectLst>
              </a:rPr>
              <a:t>giá</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trị</a:t>
            </a:r>
            <a:r>
              <a:rPr lang="en-US" sz="1800" dirty="0" smtClean="0">
                <a:effectLst>
                  <a:outerShdw blurRad="38100" dist="19050" dir="2700000" algn="tl">
                    <a:schemeClr val="dk1">
                      <a:alpha val="40000"/>
                    </a:schemeClr>
                  </a:outerShdw>
                </a:effectLst>
              </a:rPr>
              <a:t>  =&gt; </a:t>
            </a:r>
            <a:r>
              <a:rPr lang="en-US" sz="1800" dirty="0" err="1" smtClean="0">
                <a:effectLst>
                  <a:outerShdw blurRad="38100" dist="19050" dir="2700000" algn="tl">
                    <a:schemeClr val="dk1">
                      <a:alpha val="40000"/>
                    </a:schemeClr>
                  </a:outerShdw>
                </a:effectLst>
              </a:rPr>
              <a:t>Tối</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thiểu</a:t>
            </a:r>
            <a:r>
              <a:rPr lang="en-US" sz="1800" dirty="0" smtClean="0">
                <a:effectLst>
                  <a:outerShdw blurRad="38100" dist="19050" dir="2700000" algn="tl">
                    <a:schemeClr val="dk1">
                      <a:alpha val="40000"/>
                    </a:schemeClr>
                  </a:outerShdw>
                </a:effectLst>
              </a:rPr>
              <a:t> T(</a:t>
            </a:r>
            <a:r>
              <a:rPr lang="en-US" sz="1200" dirty="0" smtClean="0">
                <a:effectLst>
                  <a:outerShdw blurRad="38100" dist="19050" dir="2700000" algn="tl">
                    <a:schemeClr val="dk1">
                      <a:alpha val="40000"/>
                    </a:schemeClr>
                  </a:outerShdw>
                </a:effectLst>
              </a:rPr>
              <a:t>n</a:t>
            </a:r>
            <a:r>
              <a:rPr lang="en-US" sz="1800" dirty="0" smtClean="0">
                <a:effectLst>
                  <a:outerShdw blurRad="38100" dist="19050" dir="2700000" algn="tl">
                    <a:schemeClr val="dk1">
                      <a:alpha val="40000"/>
                    </a:schemeClr>
                  </a:outerShdw>
                </a:effectLst>
              </a:rPr>
              <a:t>) = T(</a:t>
            </a:r>
            <a:r>
              <a:rPr lang="en-US" sz="1200" dirty="0" smtClean="0">
                <a:effectLst>
                  <a:outerShdw blurRad="38100" dist="19050" dir="2700000" algn="tl">
                    <a:schemeClr val="dk1">
                      <a:alpha val="40000"/>
                    </a:schemeClr>
                  </a:outerShdw>
                </a:effectLst>
              </a:rPr>
              <a:t>1</a:t>
            </a:r>
            <a:r>
              <a:rPr lang="en-US" sz="1800" dirty="0" smtClean="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t>Tối</a:t>
            </a:r>
            <a:r>
              <a:rPr lang="en-US" sz="1800" dirty="0" smtClean="0"/>
              <a:t> </a:t>
            </a:r>
            <a:r>
              <a:rPr lang="en-US" sz="1800" dirty="0" err="1" smtClean="0"/>
              <a:t>đa</a:t>
            </a:r>
            <a:r>
              <a:rPr lang="en-US" sz="1800" dirty="0" smtClean="0"/>
              <a:t> T(</a:t>
            </a:r>
            <a:r>
              <a:rPr lang="en-US" sz="1200" dirty="0" smtClean="0"/>
              <a:t>n</a:t>
            </a:r>
            <a:r>
              <a:rPr lang="en-US" sz="1800" dirty="0" smtClean="0"/>
              <a:t>) = O(</a:t>
            </a:r>
            <a:r>
              <a:rPr lang="en-US" sz="1200" dirty="0" smtClean="0"/>
              <a:t>n</a:t>
            </a:r>
            <a:r>
              <a:rPr lang="en-US" sz="1800" dirty="0" smtClean="0"/>
              <a:t>)		</a:t>
            </a:r>
            <a:r>
              <a:rPr lang="en-US" sz="1800" dirty="0" err="1" smtClean="0"/>
              <a:t>Với</a:t>
            </a:r>
            <a:r>
              <a:rPr lang="en-US" sz="1800" dirty="0" smtClean="0"/>
              <a:t> </a:t>
            </a:r>
            <a:r>
              <a:rPr lang="en-US" sz="1800" dirty="0" smtClean="0">
                <a:effectLst>
                  <a:outerShdw blurRad="38100" dist="19050" dir="2700000" algn="tl">
                    <a:schemeClr val="dk1">
                      <a:alpha val="40000"/>
                    </a:schemeClr>
                  </a:outerShdw>
                </a:effectLst>
              </a:rPr>
              <a:t>database 1000 </a:t>
            </a:r>
            <a:r>
              <a:rPr lang="en-US" sz="1800" dirty="0" err="1" smtClean="0">
                <a:effectLst>
                  <a:outerShdw blurRad="38100" dist="19050" dir="2700000" algn="tl">
                    <a:schemeClr val="dk1">
                      <a:alpha val="40000"/>
                    </a:schemeClr>
                  </a:outerShdw>
                </a:effectLst>
              </a:rPr>
              <a:t>giá</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trị</a:t>
            </a:r>
            <a:r>
              <a:rPr lang="en-US" sz="1800" dirty="0" smtClean="0">
                <a:effectLst>
                  <a:outerShdw blurRad="38100" dist="19050" dir="2700000" algn="tl">
                    <a:schemeClr val="dk1">
                      <a:alpha val="40000"/>
                    </a:schemeClr>
                  </a:outerShdw>
                </a:effectLst>
              </a:rPr>
              <a:t>  =&gt; </a:t>
            </a:r>
            <a:r>
              <a:rPr lang="en-US" sz="1800" dirty="0" err="1" smtClean="0">
                <a:effectLst>
                  <a:outerShdw blurRad="38100" dist="19050" dir="2700000" algn="tl">
                    <a:schemeClr val="dk1">
                      <a:alpha val="40000"/>
                    </a:schemeClr>
                  </a:outerShdw>
                </a:effectLst>
              </a:rPr>
              <a:t>Tối</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đa</a:t>
            </a:r>
            <a:r>
              <a:rPr lang="en-US" sz="1800" dirty="0" smtClean="0">
                <a:effectLst>
                  <a:outerShdw blurRad="38100" dist="19050" dir="2700000" algn="tl">
                    <a:schemeClr val="dk1">
                      <a:alpha val="40000"/>
                    </a:schemeClr>
                  </a:outerShdw>
                </a:effectLst>
              </a:rPr>
              <a:t> T(</a:t>
            </a:r>
            <a:r>
              <a:rPr lang="en-US" sz="1200" dirty="0" smtClean="0">
                <a:effectLst>
                  <a:outerShdw blurRad="38100" dist="19050" dir="2700000" algn="tl">
                    <a:schemeClr val="dk1">
                      <a:alpha val="40000"/>
                    </a:schemeClr>
                  </a:outerShdw>
                </a:effectLst>
              </a:rPr>
              <a:t>n</a:t>
            </a:r>
            <a:r>
              <a:rPr lang="en-US" sz="1800" dirty="0" smtClean="0">
                <a:effectLst>
                  <a:outerShdw blurRad="38100" dist="19050" dir="2700000" algn="tl">
                    <a:schemeClr val="dk1">
                      <a:alpha val="40000"/>
                    </a:schemeClr>
                  </a:outerShdw>
                </a:effectLst>
              </a:rPr>
              <a:t>) = T(</a:t>
            </a:r>
            <a:r>
              <a:rPr lang="en-US" sz="1200" dirty="0" smtClean="0">
                <a:effectLst>
                  <a:outerShdw blurRad="38100" dist="19050" dir="2700000" algn="tl">
                    <a:schemeClr val="dk1">
                      <a:alpha val="40000"/>
                    </a:schemeClr>
                  </a:outerShdw>
                </a:effectLst>
              </a:rPr>
              <a:t>999</a:t>
            </a:r>
            <a:r>
              <a:rPr lang="en-US" sz="1800" dirty="0" smtClean="0">
                <a:effectLst>
                  <a:outerShdw blurRad="38100" dist="19050" dir="2700000" algn="tl">
                    <a:schemeClr val="dk1">
                      <a:alpha val="40000"/>
                    </a:schemeClr>
                  </a:outerShdw>
                </a:effectLst>
              </a:rPr>
              <a:t>)</a:t>
            </a:r>
            <a:endParaRPr lang="en-US" sz="1800" dirty="0"/>
          </a:p>
        </p:txBody>
      </p:sp>
      <p:pic>
        <p:nvPicPr>
          <p:cNvPr id="3" name="Picture 2"/>
          <p:cNvPicPr/>
          <p:nvPr/>
        </p:nvPicPr>
        <p:blipFill>
          <a:blip r:embed="rId2"/>
          <a:stretch>
            <a:fillRect/>
          </a:stretch>
        </p:blipFill>
        <p:spPr>
          <a:xfrm>
            <a:off x="2057400" y="533400"/>
            <a:ext cx="5486400" cy="5334000"/>
          </a:xfrm>
          <a:prstGeom prst="rect">
            <a:avLst/>
          </a:prstGeom>
        </p:spPr>
      </p:pic>
    </p:spTree>
    <p:extLst>
      <p:ext uri="{BB962C8B-B14F-4D97-AF65-F5344CB8AC3E}">
        <p14:creationId xmlns:p14="http://schemas.microsoft.com/office/powerpoint/2010/main" val="743881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416"/>
            <a:ext cx="8686800" cy="6764383"/>
          </a:xfrm>
        </p:spPr>
        <p:txBody>
          <a:bodyPr>
            <a:normAutofit fontScale="90000"/>
          </a:bodyPr>
          <a:lstStyle/>
          <a:p>
            <a:pPr lvl="0" algn="l"/>
            <a:r>
              <a:rPr lang="en-US" sz="1600" dirty="0" smtClean="0">
                <a:effectLst>
                  <a:outerShdw blurRad="38100" dist="19050" dir="2700000" algn="tl">
                    <a:schemeClr val="dk1">
                      <a:alpha val="40000"/>
                    </a:schemeClr>
                  </a:outerShdw>
                </a:effectLst>
              </a:rPr>
              <a:t>     </a:t>
            </a:r>
            <a:r>
              <a:rPr lang="en-US" sz="1800" dirty="0" smtClean="0">
                <a:effectLst>
                  <a:outerShdw blurRad="38100" dist="19050" dir="2700000" algn="tl">
                    <a:schemeClr val="dk1">
                      <a:alpha val="40000"/>
                    </a:schemeClr>
                  </a:outerShdw>
                </a:effectLst>
              </a:rPr>
              <a:t>g. </a:t>
            </a:r>
            <a:r>
              <a:rPr lang="en-US" sz="1800" dirty="0" err="1" smtClean="0">
                <a:effectLst>
                  <a:outerShdw blurRad="38100" dist="19050" dir="2700000" algn="tl">
                    <a:schemeClr val="dk1">
                      <a:alpha val="40000"/>
                    </a:schemeClr>
                  </a:outerShdw>
                </a:effectLst>
              </a:rPr>
              <a:t>Sơ</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đồ</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khối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smtClean="0">
                <a:effectLst>
                  <a:outerShdw blurRad="38100" dist="19050" dir="2700000" algn="tl">
                    <a:schemeClr val="dk1">
                      <a:alpha val="40000"/>
                    </a:schemeClr>
                  </a:outerShdw>
                </a:effectLst>
              </a:rPr>
              <a:t>SỬA</a:t>
            </a: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a:t>
            </a:r>
            <a:r>
              <a:rPr lang="en-US" sz="1600" dirty="0">
                <a:effectLst>
                  <a:outerShdw blurRad="38100" dist="19050" dir="2700000" algn="tl">
                    <a:schemeClr val="dk1">
                      <a:alpha val="40000"/>
                    </a:schemeClr>
                  </a:outerShdw>
                </a:effectLst>
              </a:rPr>
              <a:t/>
            </a:r>
            <a:br>
              <a:rPr lang="en-US" sz="1600" dirty="0">
                <a:effectLst>
                  <a:outerShdw blurRad="38100" dist="19050" dir="2700000" algn="tl">
                    <a:schemeClr val="dk1">
                      <a:alpha val="40000"/>
                    </a:schemeClr>
                  </a:outerShdw>
                </a:effectLst>
              </a:rPr>
            </a:br>
            <a:r>
              <a:rPr lang="en-US" sz="1600" dirty="0">
                <a:effectLst>
                  <a:outerShdw blurRad="38100" dist="19050" dir="2700000" algn="tl">
                    <a:schemeClr val="dk1">
                      <a:alpha val="40000"/>
                    </a:schemeClr>
                  </a:outerShdw>
                </a:effectLst>
              </a:rPr>
              <a:t>	</a:t>
            </a:r>
            <a:r>
              <a:rPr lang="en-US" sz="1800" dirty="0" smtClean="0">
                <a:effectLst>
                  <a:outerShdw blurRad="38100" dist="19050" dir="2700000" algn="tl">
                    <a:schemeClr val="dk1">
                      <a:alpha val="40000"/>
                    </a:schemeClr>
                  </a:outerShdw>
                </a:effectLst>
              </a:rPr>
              <a:t>Chi </a:t>
            </a:r>
            <a:r>
              <a:rPr lang="en-US" sz="1800" dirty="0" err="1" smtClean="0">
                <a:effectLst>
                  <a:outerShdw blurRad="38100" dist="19050" dir="2700000" algn="tl">
                    <a:schemeClr val="dk1">
                      <a:alpha val="40000"/>
                    </a:schemeClr>
                  </a:outerShdw>
                </a:effectLst>
              </a:rPr>
              <a:t>phí</a:t>
            </a:r>
            <a:r>
              <a:rPr lang="en-US" sz="1800" dirty="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sửa</a:t>
            </a:r>
            <a:r>
              <a:rPr lang="en-US" sz="1800" dirty="0" smtClean="0">
                <a:effectLst>
                  <a:outerShdw blurRad="38100" dist="19050" dir="2700000" algn="tl">
                    <a:schemeClr val="dk1">
                      <a:alpha val="40000"/>
                    </a:schemeClr>
                  </a:outerShdw>
                </a:effectLst>
              </a:rPr>
              <a:t>:			</a:t>
            </a:r>
            <a:br>
              <a:rPr lang="en-US" sz="1800" dirty="0" smtClean="0">
                <a:effectLst>
                  <a:outerShdw blurRad="38100" dist="19050" dir="2700000" algn="tl">
                    <a:schemeClr val="dk1">
                      <a:alpha val="40000"/>
                    </a:schemeClr>
                  </a:outerShdw>
                </a:effectLst>
              </a:rPr>
            </a:br>
            <a:r>
              <a:rPr lang="en-US" sz="1800" dirty="0" smtClean="0">
                <a:effectLst>
                  <a:outerShdw blurRad="38100" dist="19050" dir="2700000" algn="tl">
                    <a:schemeClr val="dk1">
                      <a:alpha val="40000"/>
                    </a:schemeClr>
                  </a:outerShdw>
                </a:effectLst>
              </a:rPr>
              <a:t>	- </a:t>
            </a:r>
            <a:r>
              <a:rPr lang="en-US" sz="1800" dirty="0" err="1" smtClean="0">
                <a:effectLst>
                  <a:outerShdw blurRad="38100" dist="19050" dir="2700000" algn="tl">
                    <a:schemeClr val="dk1">
                      <a:alpha val="40000"/>
                    </a:schemeClr>
                  </a:outerShdw>
                </a:effectLst>
              </a:rPr>
              <a:t>Tối</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thiểu</a:t>
            </a:r>
            <a:r>
              <a:rPr lang="en-US" sz="1800" dirty="0" smtClean="0">
                <a:effectLst>
                  <a:outerShdw blurRad="38100" dist="19050" dir="2700000" algn="tl">
                    <a:schemeClr val="dk1">
                      <a:alpha val="40000"/>
                    </a:schemeClr>
                  </a:outerShdw>
                </a:effectLst>
              </a:rPr>
              <a:t> T(</a:t>
            </a:r>
            <a:r>
              <a:rPr lang="en-US" sz="1200" dirty="0" smtClean="0">
                <a:effectLst>
                  <a:outerShdw blurRad="38100" dist="19050" dir="2700000" algn="tl">
                    <a:schemeClr val="dk1">
                      <a:alpha val="40000"/>
                    </a:schemeClr>
                  </a:outerShdw>
                </a:effectLst>
              </a:rPr>
              <a:t>n</a:t>
            </a:r>
            <a:r>
              <a:rPr lang="en-US" sz="1800" dirty="0" smtClean="0">
                <a:effectLst>
                  <a:outerShdw blurRad="38100" dist="19050" dir="2700000" algn="tl">
                    <a:schemeClr val="dk1">
                      <a:alpha val="40000"/>
                    </a:schemeClr>
                  </a:outerShdw>
                </a:effectLst>
              </a:rPr>
              <a:t>) = O(</a:t>
            </a:r>
            <a:r>
              <a:rPr lang="en-US" sz="1200" dirty="0" smtClean="0">
                <a:effectLst>
                  <a:outerShdw blurRad="38100" dist="19050" dir="2700000" algn="tl">
                    <a:schemeClr val="dk1">
                      <a:alpha val="40000"/>
                    </a:schemeClr>
                  </a:outerShdw>
                </a:effectLst>
              </a:rPr>
              <a:t>1</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Với</a:t>
            </a:r>
            <a:r>
              <a:rPr lang="en-US" sz="1800" dirty="0" smtClean="0">
                <a:effectLst>
                  <a:outerShdw blurRad="38100" dist="19050" dir="2700000" algn="tl">
                    <a:schemeClr val="dk1">
                      <a:alpha val="40000"/>
                    </a:schemeClr>
                  </a:outerShdw>
                </a:effectLst>
              </a:rPr>
              <a:t> database 1000 </a:t>
            </a:r>
            <a:r>
              <a:rPr lang="en-US" sz="1800" dirty="0" err="1" smtClean="0">
                <a:effectLst>
                  <a:outerShdw blurRad="38100" dist="19050" dir="2700000" algn="tl">
                    <a:schemeClr val="dk1">
                      <a:alpha val="40000"/>
                    </a:schemeClr>
                  </a:outerShdw>
                </a:effectLst>
              </a:rPr>
              <a:t>giá</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trị</a:t>
            </a:r>
            <a:r>
              <a:rPr lang="en-US" sz="1800" dirty="0" smtClean="0">
                <a:effectLst>
                  <a:outerShdw blurRad="38100" dist="19050" dir="2700000" algn="tl">
                    <a:schemeClr val="dk1">
                      <a:alpha val="40000"/>
                    </a:schemeClr>
                  </a:outerShdw>
                </a:effectLst>
              </a:rPr>
              <a:t>  =&gt; </a:t>
            </a:r>
            <a:r>
              <a:rPr lang="en-US" sz="1800" dirty="0" err="1" smtClean="0">
                <a:effectLst>
                  <a:outerShdw blurRad="38100" dist="19050" dir="2700000" algn="tl">
                    <a:schemeClr val="dk1">
                      <a:alpha val="40000"/>
                    </a:schemeClr>
                  </a:outerShdw>
                </a:effectLst>
              </a:rPr>
              <a:t>Tối</a:t>
            </a:r>
            <a:r>
              <a:rPr lang="en-US" sz="1800" dirty="0" smtClean="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thiểu</a:t>
            </a:r>
            <a:r>
              <a:rPr lang="en-US" sz="1800" dirty="0" smtClean="0">
                <a:effectLst>
                  <a:outerShdw blurRad="38100" dist="19050" dir="2700000" algn="tl">
                    <a:schemeClr val="dk1">
                      <a:alpha val="40000"/>
                    </a:schemeClr>
                  </a:outerShdw>
                </a:effectLst>
              </a:rPr>
              <a:t> T(</a:t>
            </a:r>
            <a:r>
              <a:rPr lang="en-US" sz="1200" dirty="0" smtClean="0">
                <a:effectLst>
                  <a:outerShdw blurRad="38100" dist="19050" dir="2700000" algn="tl">
                    <a:schemeClr val="dk1">
                      <a:alpha val="40000"/>
                    </a:schemeClr>
                  </a:outerShdw>
                </a:effectLst>
              </a:rPr>
              <a:t>n</a:t>
            </a:r>
            <a:r>
              <a:rPr lang="en-US" sz="1800" dirty="0" smtClean="0">
                <a:effectLst>
                  <a:outerShdw blurRad="38100" dist="19050" dir="2700000" algn="tl">
                    <a:schemeClr val="dk1">
                      <a:alpha val="40000"/>
                    </a:schemeClr>
                  </a:outerShdw>
                </a:effectLst>
              </a:rPr>
              <a:t>) = T(</a:t>
            </a:r>
            <a:r>
              <a:rPr lang="en-US" sz="1200" dirty="0" smtClean="0">
                <a:effectLst>
                  <a:outerShdw blurRad="38100" dist="19050" dir="2700000" algn="tl">
                    <a:schemeClr val="dk1">
                      <a:alpha val="40000"/>
                    </a:schemeClr>
                  </a:outerShdw>
                </a:effectLst>
              </a:rPr>
              <a:t>1</a:t>
            </a:r>
            <a:r>
              <a:rPr lang="en-US" sz="1800" dirty="0" smtClean="0">
                <a:effectLst>
                  <a:outerShdw blurRad="38100" dist="19050" dir="2700000" algn="tl">
                    <a:schemeClr val="dk1">
                      <a:alpha val="40000"/>
                    </a:schemeClr>
                  </a:outerShdw>
                </a:effectLst>
              </a:rPr>
              <a:t>)	</a:t>
            </a:r>
            <a:r>
              <a:rPr lang="en-US" sz="1800" dirty="0"/>
              <a:t/>
            </a:r>
            <a:br>
              <a:rPr lang="en-US" sz="1800" dirty="0"/>
            </a:br>
            <a:r>
              <a:rPr lang="en-US" sz="1800" dirty="0" smtClean="0"/>
              <a:t>	- </a:t>
            </a:r>
            <a:r>
              <a:rPr lang="en-US" sz="1800" dirty="0" err="1" smtClean="0"/>
              <a:t>Tối</a:t>
            </a:r>
            <a:r>
              <a:rPr lang="en-US" sz="1800" dirty="0" smtClean="0"/>
              <a:t> </a:t>
            </a:r>
            <a:r>
              <a:rPr lang="en-US" sz="1800" dirty="0" err="1" smtClean="0"/>
              <a:t>đa</a:t>
            </a:r>
            <a:r>
              <a:rPr lang="en-US" sz="1800" dirty="0" smtClean="0"/>
              <a:t> T(</a:t>
            </a:r>
            <a:r>
              <a:rPr lang="en-US" sz="1200" dirty="0" smtClean="0"/>
              <a:t>n</a:t>
            </a:r>
            <a:r>
              <a:rPr lang="en-US" sz="1800" dirty="0" smtClean="0"/>
              <a:t>) = O(</a:t>
            </a:r>
            <a:r>
              <a:rPr lang="en-US" sz="1200" dirty="0" smtClean="0"/>
              <a:t>n</a:t>
            </a:r>
            <a:r>
              <a:rPr lang="en-US" sz="1800" dirty="0" smtClean="0"/>
              <a:t>)		</a:t>
            </a:r>
            <a:r>
              <a:rPr lang="en-US" sz="1800" dirty="0" err="1" smtClean="0"/>
              <a:t>Với</a:t>
            </a:r>
            <a:r>
              <a:rPr lang="en-US" sz="1800" dirty="0" smtClean="0"/>
              <a:t> database 1000 </a:t>
            </a:r>
            <a:r>
              <a:rPr lang="en-US" sz="1800" dirty="0" err="1" smtClean="0"/>
              <a:t>giá</a:t>
            </a:r>
            <a:r>
              <a:rPr lang="en-US" sz="1800" dirty="0" smtClean="0"/>
              <a:t> </a:t>
            </a:r>
            <a:r>
              <a:rPr lang="en-US" sz="1800" dirty="0" err="1" smtClean="0"/>
              <a:t>trị</a:t>
            </a:r>
            <a:r>
              <a:rPr lang="en-US" sz="1800" dirty="0" smtClean="0"/>
              <a:t>  =&gt; </a:t>
            </a:r>
            <a:r>
              <a:rPr lang="en-US" sz="1800" dirty="0" err="1" smtClean="0"/>
              <a:t>Tối</a:t>
            </a:r>
            <a:r>
              <a:rPr lang="en-US" sz="1800" dirty="0" smtClean="0"/>
              <a:t> </a:t>
            </a:r>
            <a:r>
              <a:rPr lang="en-US" sz="1800" dirty="0" err="1" smtClean="0"/>
              <a:t>đa</a:t>
            </a:r>
            <a:r>
              <a:rPr lang="en-US" sz="1800" dirty="0" smtClean="0"/>
              <a:t> T(</a:t>
            </a:r>
            <a:r>
              <a:rPr lang="en-US" sz="1200" dirty="0" smtClean="0"/>
              <a:t>n</a:t>
            </a:r>
            <a:r>
              <a:rPr lang="en-US" sz="1800" dirty="0" smtClean="0"/>
              <a:t>) = T(</a:t>
            </a:r>
            <a:r>
              <a:rPr lang="en-US" sz="1200" dirty="0" smtClean="0"/>
              <a:t>999</a:t>
            </a:r>
            <a:r>
              <a:rPr lang="en-US" sz="1800" dirty="0" smtClean="0"/>
              <a:t>)</a:t>
            </a:r>
            <a:endParaRPr lang="en-US" sz="1800" dirty="0"/>
          </a:p>
        </p:txBody>
      </p:sp>
      <p:pic>
        <p:nvPicPr>
          <p:cNvPr id="3" name="Picture 2"/>
          <p:cNvPicPr/>
          <p:nvPr/>
        </p:nvPicPr>
        <p:blipFill>
          <a:blip r:embed="rId3"/>
          <a:stretch>
            <a:fillRect/>
          </a:stretch>
        </p:blipFill>
        <p:spPr>
          <a:xfrm>
            <a:off x="1813560" y="381000"/>
            <a:ext cx="5486400" cy="5562600"/>
          </a:xfrm>
          <a:prstGeom prst="rect">
            <a:avLst/>
          </a:prstGeom>
        </p:spPr>
      </p:pic>
    </p:spTree>
    <p:extLst>
      <p:ext uri="{BB962C8B-B14F-4D97-AF65-F5344CB8AC3E}">
        <p14:creationId xmlns:p14="http://schemas.microsoft.com/office/powerpoint/2010/main" val="4258635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5314"/>
            <a:ext cx="8839200" cy="6705600"/>
          </a:xfrm>
        </p:spPr>
        <p:txBody>
          <a:bodyPr>
            <a:normAutofit fontScale="90000"/>
          </a:bodyPr>
          <a:lstStyle/>
          <a:p>
            <a:pPr algn="l"/>
            <a:r>
              <a:rPr lang="en-US" sz="1800" dirty="0" smtClean="0"/>
              <a:t>     h. </a:t>
            </a:r>
            <a:r>
              <a:rPr lang="en-US" sz="1800" dirty="0" err="1" smtClean="0"/>
              <a:t>Sơ</a:t>
            </a:r>
            <a:r>
              <a:rPr lang="en-US" sz="1800" dirty="0" smtClean="0"/>
              <a:t> </a:t>
            </a:r>
            <a:r>
              <a:rPr lang="en-US" sz="1800" dirty="0" err="1"/>
              <a:t>đồ</a:t>
            </a:r>
            <a:r>
              <a:rPr lang="en-US" sz="1800" dirty="0"/>
              <a:t> </a:t>
            </a:r>
            <a:r>
              <a:rPr lang="en-US" sz="1800" dirty="0" err="1"/>
              <a:t>khối</a:t>
            </a:r>
            <a:r>
              <a:rPr lang="en-US" sz="1800" dirty="0"/>
              <a:t> </a:t>
            </a:r>
            <a:r>
              <a:rPr lang="en-US" sz="1800" dirty="0" err="1"/>
              <a:t>chức</a:t>
            </a:r>
            <a:r>
              <a:rPr lang="en-US" sz="1800" dirty="0"/>
              <a:t> </a:t>
            </a:r>
            <a:r>
              <a:rPr lang="en-US" sz="1800" dirty="0" err="1"/>
              <a:t>năng</a:t>
            </a:r>
            <a:r>
              <a:rPr lang="en-US" sz="1800" dirty="0"/>
              <a:t>: TÌM </a:t>
            </a:r>
            <a:r>
              <a:rPr lang="en-US" sz="1800" dirty="0" smtClean="0"/>
              <a:t>KIẾM</a:t>
            </a: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t>
            </a:r>
            <a:br>
              <a:rPr lang="en-US" sz="1600" dirty="0" smtClean="0"/>
            </a:br>
            <a:r>
              <a:rPr lang="en-US" sz="1600" dirty="0" smtClean="0"/>
              <a:t>	</a:t>
            </a:r>
            <a:r>
              <a:rPr lang="en-US" sz="1800" dirty="0" smtClean="0"/>
              <a:t>Chi </a:t>
            </a:r>
            <a:r>
              <a:rPr lang="en-US" sz="1800" dirty="0" err="1" smtClean="0"/>
              <a:t>phí</a:t>
            </a:r>
            <a:r>
              <a:rPr lang="en-US" sz="1800" dirty="0" smtClean="0"/>
              <a:t> </a:t>
            </a:r>
            <a:r>
              <a:rPr lang="en-US" sz="1800" dirty="0" err="1" smtClean="0"/>
              <a:t>tìm</a:t>
            </a:r>
            <a:r>
              <a:rPr lang="en-US" sz="1800" dirty="0" smtClean="0"/>
              <a:t> </a:t>
            </a:r>
            <a:r>
              <a:rPr lang="en-US" sz="1800" dirty="0" err="1" smtClean="0"/>
              <a:t>kiếm</a:t>
            </a:r>
            <a:r>
              <a:rPr lang="en-US" sz="1800" dirty="0" smtClean="0"/>
              <a:t>: 			</a:t>
            </a:r>
            <a:r>
              <a:rPr lang="en-US" sz="1800" dirty="0"/>
              <a:t/>
            </a:r>
            <a:br>
              <a:rPr lang="en-US" sz="1800" dirty="0"/>
            </a:br>
            <a:r>
              <a:rPr lang="en-US" sz="1800" dirty="0" smtClean="0"/>
              <a:t>	- </a:t>
            </a:r>
            <a:r>
              <a:rPr lang="en-US" sz="1800" dirty="0" err="1" smtClean="0"/>
              <a:t>Tối</a:t>
            </a:r>
            <a:r>
              <a:rPr lang="en-US" sz="1800" dirty="0" smtClean="0"/>
              <a:t> </a:t>
            </a:r>
            <a:r>
              <a:rPr lang="en-US" sz="1800" dirty="0" err="1" smtClean="0"/>
              <a:t>thiểu</a:t>
            </a:r>
            <a:r>
              <a:rPr lang="en-US" sz="1800" dirty="0" smtClean="0"/>
              <a:t> T(</a:t>
            </a:r>
            <a:r>
              <a:rPr lang="en-US" sz="1200" dirty="0" smtClean="0"/>
              <a:t>n</a:t>
            </a:r>
            <a:r>
              <a:rPr lang="en-US" sz="1800" dirty="0" smtClean="0"/>
              <a:t>) = O(</a:t>
            </a:r>
            <a:r>
              <a:rPr lang="en-US" sz="1200" dirty="0" smtClean="0"/>
              <a:t>1</a:t>
            </a:r>
            <a:r>
              <a:rPr lang="en-US" sz="1800" dirty="0" smtClean="0"/>
              <a:t>)		</a:t>
            </a:r>
            <a:r>
              <a:rPr lang="en-US" sz="1800" dirty="0" err="1" smtClean="0"/>
              <a:t>Với</a:t>
            </a:r>
            <a:r>
              <a:rPr lang="en-US" sz="1800" dirty="0" smtClean="0"/>
              <a:t> database 1000 </a:t>
            </a:r>
            <a:r>
              <a:rPr lang="en-US" sz="1800" dirty="0" err="1" smtClean="0"/>
              <a:t>giá</a:t>
            </a:r>
            <a:r>
              <a:rPr lang="en-US" sz="1800" dirty="0" smtClean="0"/>
              <a:t> </a:t>
            </a:r>
            <a:r>
              <a:rPr lang="en-US" sz="1800" dirty="0" err="1" smtClean="0"/>
              <a:t>trị</a:t>
            </a:r>
            <a:r>
              <a:rPr lang="en-US" sz="1800" dirty="0" smtClean="0"/>
              <a:t>  =&gt;</a:t>
            </a:r>
            <a:r>
              <a:rPr lang="en-US" sz="1800" dirty="0"/>
              <a:t> </a:t>
            </a:r>
            <a:r>
              <a:rPr lang="en-US" sz="1800" dirty="0" err="1" smtClean="0"/>
              <a:t>Tối</a:t>
            </a:r>
            <a:r>
              <a:rPr lang="en-US" sz="1800" dirty="0" smtClean="0"/>
              <a:t> </a:t>
            </a:r>
            <a:r>
              <a:rPr lang="en-US" sz="1800" dirty="0" err="1" smtClean="0"/>
              <a:t>thiểu</a:t>
            </a:r>
            <a:r>
              <a:rPr lang="en-US" sz="1800" dirty="0" smtClean="0"/>
              <a:t> T(</a:t>
            </a:r>
            <a:r>
              <a:rPr lang="en-US" sz="1200" dirty="0" smtClean="0"/>
              <a:t>n</a:t>
            </a:r>
            <a:r>
              <a:rPr lang="en-US" sz="1800" dirty="0" smtClean="0"/>
              <a:t>) = T(</a:t>
            </a:r>
            <a:r>
              <a:rPr lang="en-US" sz="1200" dirty="0" smtClean="0"/>
              <a:t>1</a:t>
            </a:r>
            <a:r>
              <a:rPr lang="en-US" sz="1800" dirty="0" smtClean="0"/>
              <a:t>)</a:t>
            </a:r>
            <a:br>
              <a:rPr lang="en-US" sz="1800" dirty="0" smtClean="0"/>
            </a:br>
            <a:r>
              <a:rPr lang="en-US" sz="1800" dirty="0" smtClean="0"/>
              <a:t>	- </a:t>
            </a:r>
            <a:r>
              <a:rPr lang="en-US" sz="1800" dirty="0" err="1" smtClean="0"/>
              <a:t>Tối</a:t>
            </a:r>
            <a:r>
              <a:rPr lang="en-US" sz="1800" dirty="0" smtClean="0"/>
              <a:t> </a:t>
            </a:r>
            <a:r>
              <a:rPr lang="en-US" sz="1800" dirty="0" err="1" smtClean="0"/>
              <a:t>đa</a:t>
            </a:r>
            <a:r>
              <a:rPr lang="en-US" sz="1800" dirty="0" smtClean="0"/>
              <a:t> T(</a:t>
            </a:r>
            <a:r>
              <a:rPr lang="en-US" sz="1200" dirty="0" smtClean="0"/>
              <a:t>n</a:t>
            </a:r>
            <a:r>
              <a:rPr lang="en-US" sz="1800" dirty="0" smtClean="0"/>
              <a:t>) = O(</a:t>
            </a:r>
            <a:r>
              <a:rPr lang="en-US" sz="1200" dirty="0" smtClean="0"/>
              <a:t>n</a:t>
            </a:r>
            <a:r>
              <a:rPr lang="en-US" sz="1800" dirty="0" smtClean="0"/>
              <a:t>)		</a:t>
            </a:r>
            <a:r>
              <a:rPr lang="en-US" sz="1800" dirty="0" err="1" smtClean="0"/>
              <a:t>Với</a:t>
            </a:r>
            <a:r>
              <a:rPr lang="en-US" sz="1800" dirty="0" smtClean="0"/>
              <a:t> database 1000 </a:t>
            </a:r>
            <a:r>
              <a:rPr lang="en-US" sz="1800" dirty="0" err="1" smtClean="0"/>
              <a:t>giá</a:t>
            </a:r>
            <a:r>
              <a:rPr lang="en-US" sz="1800" dirty="0" smtClean="0"/>
              <a:t> </a:t>
            </a:r>
            <a:r>
              <a:rPr lang="en-US" sz="1800" dirty="0" err="1" smtClean="0"/>
              <a:t>trị</a:t>
            </a:r>
            <a:r>
              <a:rPr lang="en-US" sz="1800" dirty="0" smtClean="0"/>
              <a:t>  =&gt; </a:t>
            </a:r>
            <a:r>
              <a:rPr lang="en-US" sz="1800" dirty="0" err="1" smtClean="0"/>
              <a:t>Tối</a:t>
            </a:r>
            <a:r>
              <a:rPr lang="en-US" sz="1800" dirty="0" smtClean="0"/>
              <a:t> </a:t>
            </a:r>
            <a:r>
              <a:rPr lang="en-US" sz="1800" dirty="0" err="1" smtClean="0"/>
              <a:t>đa</a:t>
            </a:r>
            <a:r>
              <a:rPr lang="en-US" sz="1800" dirty="0" smtClean="0"/>
              <a:t> T(</a:t>
            </a:r>
            <a:r>
              <a:rPr lang="en-US" sz="1200" dirty="0" smtClean="0"/>
              <a:t>n</a:t>
            </a:r>
            <a:r>
              <a:rPr lang="en-US" sz="1800" dirty="0" smtClean="0"/>
              <a:t>) = T(</a:t>
            </a:r>
            <a:r>
              <a:rPr lang="en-US" sz="1200" dirty="0" smtClean="0"/>
              <a:t>999</a:t>
            </a:r>
            <a:r>
              <a:rPr lang="en-US" sz="1800" dirty="0" smtClean="0"/>
              <a:t>)</a:t>
            </a:r>
            <a:endParaRPr lang="en-US" sz="1800" dirty="0"/>
          </a:p>
        </p:txBody>
      </p:sp>
      <p:pic>
        <p:nvPicPr>
          <p:cNvPr id="3" name="Picture 2"/>
          <p:cNvPicPr/>
          <p:nvPr/>
        </p:nvPicPr>
        <p:blipFill>
          <a:blip r:embed="rId2"/>
          <a:stretch>
            <a:fillRect/>
          </a:stretch>
        </p:blipFill>
        <p:spPr>
          <a:xfrm>
            <a:off x="1905000" y="457201"/>
            <a:ext cx="5760085" cy="5410199"/>
          </a:xfrm>
          <a:prstGeom prst="rect">
            <a:avLst/>
          </a:prstGeom>
        </p:spPr>
      </p:pic>
    </p:spTree>
    <p:extLst>
      <p:ext uri="{BB962C8B-B14F-4D97-AF65-F5344CB8AC3E}">
        <p14:creationId xmlns:p14="http://schemas.microsoft.com/office/powerpoint/2010/main" val="3180496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6507162"/>
          </a:xfrm>
        </p:spPr>
        <p:txBody>
          <a:bodyPr>
            <a:normAutofit fontScale="90000"/>
          </a:bodyPr>
          <a:lstStyle/>
          <a:p>
            <a:pPr lvl="0" algn="l"/>
            <a:r>
              <a:rPr lang="en-US" sz="1800" b="1" dirty="0" smtClean="0">
                <a:effectLst>
                  <a:outerShdw blurRad="38100" dist="19050" dir="2700000" algn="tl">
                    <a:schemeClr val="dk1">
                      <a:alpha val="40000"/>
                    </a:schemeClr>
                  </a:outerShdw>
                </a:effectLst>
              </a:rPr>
              <a:t>	PHẦN </a:t>
            </a:r>
            <a:r>
              <a:rPr lang="en-US" sz="1800" b="1" dirty="0">
                <a:effectLst>
                  <a:outerShdw blurRad="38100" dist="19050" dir="2700000" algn="tl">
                    <a:schemeClr val="dk1">
                      <a:alpha val="40000"/>
                    </a:schemeClr>
                  </a:outerShdw>
                </a:effectLst>
              </a:rPr>
              <a:t>III – TỔNG KẾT ĐÁNH GIÁ VÀ HƯỚNG PHÁT TRIỂN CỦA ỨNG DỤNG:</a:t>
            </a:r>
            <a:r>
              <a:rPr lang="en-US" sz="1800" dirty="0"/>
              <a:t/>
            </a:r>
            <a:br>
              <a:rPr lang="en-US" sz="1800" dirty="0"/>
            </a:br>
            <a:r>
              <a:rPr lang="en-US" sz="1800" dirty="0" smtClean="0"/>
              <a:t>1.</a:t>
            </a:r>
            <a:r>
              <a:rPr lang="en-US" sz="1800" b="1" dirty="0" smtClean="0">
                <a:effectLst>
                  <a:outerShdw blurRad="38100" dist="19050" dir="2700000" algn="tl">
                    <a:schemeClr val="dk1">
                      <a:alpha val="40000"/>
                    </a:schemeClr>
                  </a:outerShdw>
                </a:effectLst>
              </a:rPr>
              <a:t>Những </a:t>
            </a:r>
            <a:r>
              <a:rPr lang="en-US" sz="1800" b="1" dirty="0" err="1">
                <a:effectLst>
                  <a:outerShdw blurRad="38100" dist="19050" dir="2700000" algn="tl">
                    <a:schemeClr val="dk1">
                      <a:alpha val="40000"/>
                    </a:schemeClr>
                  </a:outerShdw>
                </a:effectLst>
              </a:rPr>
              <a:t>điểm</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chương</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trình</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đã</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làm</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được</a:t>
            </a:r>
            <a:r>
              <a:rPr lang="en-US" sz="1800" b="1" dirty="0">
                <a:effectLst>
                  <a:outerShdw blurRad="38100" dist="19050" dir="2700000" algn="tl">
                    <a:schemeClr val="dk1">
                      <a:alpha val="40000"/>
                    </a:schemeClr>
                  </a:outerShdw>
                </a:effectLst>
              </a:rPr>
              <a:t>:</a:t>
            </a:r>
            <a:r>
              <a:rPr lang="en-US" sz="1800" dirty="0"/>
              <a:t/>
            </a:r>
            <a:br>
              <a:rPr lang="en-US" sz="1800" dirty="0"/>
            </a:br>
            <a:r>
              <a:rPr lang="en-US" sz="1800" b="1" dirty="0">
                <a:effectLst>
                  <a:outerShdw blurRad="38100" dist="19050" dir="2700000" algn="tl">
                    <a:schemeClr val="dk1">
                      <a:alpha val="40000"/>
                    </a:schemeClr>
                  </a:outerShdw>
                </a:effectLst>
              </a:rPr>
              <a:t> </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Quản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lí</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 ABC</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Dễ</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cũ</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chỉnh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lại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qua </a:t>
            </a:r>
            <a:r>
              <a:rPr lang="en-US" sz="1800" dirty="0" err="1">
                <a:effectLst>
                  <a:outerShdw blurRad="38100" dist="19050" dir="2700000" algn="tl">
                    <a:schemeClr val="dk1">
                      <a:alpha val="40000"/>
                    </a:schemeClr>
                  </a:outerShdw>
                </a:effectLst>
              </a:rPr>
              <a:t>từng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dễ</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tìm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kiếm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số</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lượng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lớn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dữ</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liệu</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Dễ</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tiềm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cũ</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cập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nhật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lại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đang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ủng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hộ</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Tìm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kiếm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smtClean="0"/>
              <a:t>2.</a:t>
            </a:r>
            <a:r>
              <a:rPr lang="en-US" sz="1800" b="1" dirty="0" smtClean="0">
                <a:effectLst>
                  <a:outerShdw blurRad="38100" dist="19050" dir="2700000" algn="tl">
                    <a:schemeClr val="dk1">
                      <a:alpha val="40000"/>
                    </a:schemeClr>
                  </a:outerShdw>
                </a:effectLst>
              </a:rPr>
              <a:t>Những </a:t>
            </a:r>
            <a:r>
              <a:rPr lang="en-US" sz="1800" b="1" dirty="0" err="1">
                <a:effectLst>
                  <a:outerShdw blurRad="38100" dist="19050" dir="2700000" algn="tl">
                    <a:schemeClr val="dk1">
                      <a:alpha val="40000"/>
                    </a:schemeClr>
                  </a:outerShdw>
                </a:effectLst>
              </a:rPr>
              <a:t>điểm</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chương</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trình</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chưa</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làm</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được</a:t>
            </a:r>
            <a:r>
              <a:rPr lang="en-US" sz="1800" b="1" dirty="0">
                <a:effectLst>
                  <a:outerShdw blurRad="38100" dist="19050" dir="2700000" algn="tl">
                    <a:schemeClr val="dk1">
                      <a:alpha val="40000"/>
                    </a:schemeClr>
                  </a:outerShdw>
                </a:effectLst>
              </a:rPr>
              <a:t>:</a:t>
            </a:r>
            <a:r>
              <a:rPr lang="en-US" sz="1800" dirty="0"/>
              <a:t/>
            </a:r>
            <a:br>
              <a:rPr lang="en-US" sz="1800" dirty="0"/>
            </a:br>
            <a:r>
              <a:rPr lang="en-US" sz="1800" b="1" dirty="0">
                <a:effectLst>
                  <a:outerShdw blurRad="38100" dist="19050" dir="2700000" algn="tl">
                    <a:schemeClr val="dk1">
                      <a:alpha val="40000"/>
                    </a:schemeClr>
                  </a:outerShdw>
                </a:effectLst>
              </a:rPr>
              <a:t> </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Quản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lí</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thực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sự</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truyền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thống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kê</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qua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thời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kì</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làm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việc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tại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Cơ</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sở</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dữ</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liệu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dễ</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xảy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lỗi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độ</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chính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vẫn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hoàn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toàn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cao</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Chỉ</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quản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lí</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vẫn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rõ</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cụ</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thể</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Giao</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trình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vẫn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hoàn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vẫn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người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dùng</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b="1" dirty="0" err="1">
                <a:effectLst>
                  <a:outerShdw blurRad="38100" dist="19050" dir="2700000" algn="tl">
                    <a:schemeClr val="dk1">
                      <a:alpha val="40000"/>
                    </a:schemeClr>
                  </a:outerShdw>
                </a:effectLst>
              </a:rPr>
              <a:t>Hướng</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phát</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triển</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của</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chương</a:t>
            </a:r>
            <a:r>
              <a:rPr lang="en-US" sz="1800" b="1" dirty="0">
                <a:effectLst>
                  <a:outerShdw blurRad="38100" dist="19050" dir="2700000" algn="tl">
                    <a:schemeClr val="dk1">
                      <a:alpha val="40000"/>
                    </a:schemeClr>
                  </a:outerShdw>
                </a:effectLst>
              </a:rPr>
              <a:t> </a:t>
            </a:r>
            <a:r>
              <a:rPr lang="en-US" sz="1800" b="1" dirty="0" err="1">
                <a:effectLst>
                  <a:outerShdw blurRad="38100" dist="19050" dir="2700000" algn="tl">
                    <a:schemeClr val="dk1">
                      <a:alpha val="40000"/>
                    </a:schemeClr>
                  </a:outerShdw>
                </a:effectLst>
              </a:rPr>
              <a:t>trình</a:t>
            </a:r>
            <a:r>
              <a:rPr lang="en-US" sz="1800" b="1" dirty="0">
                <a:effectLst>
                  <a:outerShdw blurRad="38100" dist="19050" dir="2700000" algn="tl">
                    <a:schemeClr val="dk1">
                      <a:alpha val="40000"/>
                    </a:schemeClr>
                  </a:outerShdw>
                </a:effectLst>
              </a:rPr>
              <a:t>:</a:t>
            </a:r>
            <a:r>
              <a:rPr lang="en-US" sz="1800" dirty="0"/>
              <a:t/>
            </a:r>
            <a:br>
              <a:rPr lang="en-US" sz="1800" dirty="0"/>
            </a:br>
            <a:r>
              <a:rPr lang="en-US" sz="1800" b="1" dirty="0">
                <a:effectLst>
                  <a:outerShdw blurRad="38100" dist="19050" dir="2700000" algn="tl">
                    <a:schemeClr val="dk1">
                      <a:alpha val="40000"/>
                    </a:schemeClr>
                  </a:outerShdw>
                </a:effectLst>
              </a:rPr>
              <a:t> </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Mở</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rộng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cơ</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sở</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dữ</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liệu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nhiều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trường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dữ</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liệu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Quản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lí</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cụ</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thể</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từng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Thống</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kê</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theo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kì</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năm</a:t>
            </a:r>
            <a:r>
              <a:rPr lang="en-US" sz="1800" dirty="0">
                <a:effectLst>
                  <a:outerShdw blurRad="38100" dist="19050" dir="2700000" algn="tl">
                    <a:schemeClr val="dk1">
                      <a:alpha val="40000"/>
                    </a:schemeClr>
                  </a:outerShdw>
                </a:effectLst>
              </a:rPr>
              <a:t>. </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Thêm</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thưởng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Thêm</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theo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từng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độ</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tuổi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số</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tiền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giao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dịch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loại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tiềm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Thêm</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MessageBox</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để</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a:t>
            </a:r>
            <a:r>
              <a:rPr lang="en-US" sz="1800" dirty="0"/>
              <a:t/>
            </a:r>
            <a:br>
              <a:rPr lang="en-US" sz="1800" dirty="0"/>
            </a:br>
            <a:endParaRPr lang="en-US" sz="1800" dirty="0"/>
          </a:p>
        </p:txBody>
      </p:sp>
    </p:spTree>
    <p:extLst>
      <p:ext uri="{BB962C8B-B14F-4D97-AF65-F5344CB8AC3E}">
        <p14:creationId xmlns:p14="http://schemas.microsoft.com/office/powerpoint/2010/main" val="400899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430962"/>
          </a:xfrm>
        </p:spPr>
        <p:txBody>
          <a:bodyPr>
            <a:normAutofit fontScale="90000"/>
          </a:bodyPr>
          <a:lstStyle/>
          <a:p>
            <a:pPr algn="l"/>
            <a:r>
              <a:rPr lang="en-US" sz="1600" dirty="0">
                <a:latin typeface="+mn-lt"/>
              </a:rPr>
              <a:t>	</a:t>
            </a:r>
            <a:r>
              <a:rPr lang="en-US" sz="1600" dirty="0" smtClean="0">
                <a:latin typeface="+mn-lt"/>
              </a:rPr>
              <a:t>	</a:t>
            </a:r>
            <a:r>
              <a:rPr lang="en-US" sz="1600" dirty="0" err="1" smtClean="0">
                <a:latin typeface="+mn-lt"/>
              </a:rPr>
              <a:t>Đồ</a:t>
            </a:r>
            <a:r>
              <a:rPr lang="en-US" sz="1600" dirty="0" smtClean="0">
                <a:latin typeface="+mn-lt"/>
              </a:rPr>
              <a:t> </a:t>
            </a:r>
            <a:r>
              <a:rPr lang="en-US" sz="1600" dirty="0" err="1" smtClean="0">
                <a:latin typeface="+mn-lt"/>
              </a:rPr>
              <a:t>án</a:t>
            </a:r>
            <a:r>
              <a:rPr lang="en-US" sz="1600" dirty="0" smtClean="0">
                <a:latin typeface="+mn-lt"/>
              </a:rPr>
              <a:t> </a:t>
            </a:r>
            <a:r>
              <a:rPr lang="en-US" sz="1600" dirty="0" err="1" smtClean="0">
                <a:latin typeface="+mn-lt"/>
              </a:rPr>
              <a:t>cuối</a:t>
            </a:r>
            <a:r>
              <a:rPr lang="en-US" sz="1600" dirty="0" smtClean="0">
                <a:latin typeface="+mn-lt"/>
              </a:rPr>
              <a:t> </a:t>
            </a:r>
            <a:r>
              <a:rPr lang="en-US" sz="1600" dirty="0" err="1" smtClean="0">
                <a:latin typeface="+mn-lt"/>
              </a:rPr>
              <a:t>kì</a:t>
            </a:r>
            <a:r>
              <a:rPr lang="en-US" sz="1600" dirty="0" smtClean="0">
                <a:latin typeface="+mn-lt"/>
              </a:rPr>
              <a:t>  - </a:t>
            </a:r>
            <a:r>
              <a:rPr lang="en-US" sz="1600" dirty="0" err="1" smtClean="0">
                <a:latin typeface="+mn-lt"/>
              </a:rPr>
              <a:t>Tạo</a:t>
            </a:r>
            <a:r>
              <a:rPr lang="en-US" sz="1600" dirty="0" smtClean="0">
                <a:latin typeface="+mn-lt"/>
              </a:rPr>
              <a:t> DSLK </a:t>
            </a:r>
            <a:r>
              <a:rPr lang="en-US" sz="1600" dirty="0" err="1" smtClean="0">
                <a:latin typeface="+mn-lt"/>
              </a:rPr>
              <a:t>nhân</a:t>
            </a:r>
            <a:r>
              <a:rPr lang="en-US" sz="1600" dirty="0" smtClean="0">
                <a:latin typeface="+mn-lt"/>
              </a:rPr>
              <a:t> </a:t>
            </a:r>
            <a:r>
              <a:rPr lang="en-US" sz="1600" dirty="0" err="1" smtClean="0">
                <a:latin typeface="+mn-lt"/>
              </a:rPr>
              <a:t>viên</a:t>
            </a:r>
            <a:r>
              <a:rPr lang="en-US" sz="1600" dirty="0" smtClean="0">
                <a:latin typeface="+mn-lt"/>
              </a:rPr>
              <a:t> </a:t>
            </a:r>
            <a:r>
              <a:rPr lang="en-US" sz="1600" dirty="0" err="1" smtClean="0">
                <a:latin typeface="+mn-lt"/>
              </a:rPr>
              <a:t>và</a:t>
            </a:r>
            <a:r>
              <a:rPr lang="en-US" sz="1600" dirty="0" smtClean="0">
                <a:latin typeface="+mn-lt"/>
              </a:rPr>
              <a:t> </a:t>
            </a:r>
            <a:r>
              <a:rPr lang="en-US" sz="1600" dirty="0" err="1" smtClean="0">
                <a:latin typeface="+mn-lt"/>
              </a:rPr>
              <a:t>khách</a:t>
            </a:r>
            <a:r>
              <a:rPr lang="en-US" sz="1600" dirty="0" smtClean="0">
                <a:latin typeface="+mn-lt"/>
              </a:rPr>
              <a:t> </a:t>
            </a:r>
            <a:r>
              <a:rPr lang="en-US" sz="1600" dirty="0" err="1" smtClean="0">
                <a:latin typeface="+mn-lt"/>
              </a:rPr>
              <a:t>hàng</a:t>
            </a:r>
            <a:r>
              <a:rPr lang="en-US" sz="1600" dirty="0" smtClean="0">
                <a:latin typeface="+mn-lt"/>
              </a:rPr>
              <a:t>  </a:t>
            </a:r>
            <a:r>
              <a:rPr lang="en-US" sz="1600" dirty="0" err="1" smtClean="0">
                <a:latin typeface="+mn-lt"/>
              </a:rPr>
              <a:t>trong</a:t>
            </a:r>
            <a:r>
              <a:rPr lang="en-US" sz="1600" dirty="0" smtClean="0">
                <a:latin typeface="+mn-lt"/>
              </a:rPr>
              <a:t> </a:t>
            </a:r>
            <a:r>
              <a:rPr lang="en-US" sz="1600" dirty="0" err="1" smtClean="0">
                <a:latin typeface="+mn-lt"/>
              </a:rPr>
              <a:t>công</a:t>
            </a:r>
            <a:r>
              <a:rPr lang="en-US" sz="1600" dirty="0" smtClean="0">
                <a:latin typeface="+mn-lt"/>
              </a:rPr>
              <a:t> </a:t>
            </a:r>
            <a:r>
              <a:rPr lang="en-US" sz="1600" dirty="0" err="1" smtClean="0">
                <a:latin typeface="+mn-lt"/>
              </a:rPr>
              <a:t>ty</a:t>
            </a:r>
            <a:r>
              <a:rPr lang="en-US" sz="1600" dirty="0" smtClean="0">
                <a:latin typeface="+mn-lt"/>
              </a:rPr>
              <a:t> ABC</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t>
            </a:r>
            <a:r>
              <a:rPr lang="en-US" sz="2400" b="1" dirty="0" err="1" smtClean="0">
                <a:latin typeface="+mn-lt"/>
              </a:rPr>
              <a:t>Mục</a:t>
            </a:r>
            <a:r>
              <a:rPr lang="en-US" sz="2400" b="1" dirty="0" smtClean="0">
                <a:latin typeface="+mn-lt"/>
              </a:rPr>
              <a:t> </a:t>
            </a:r>
            <a:r>
              <a:rPr lang="en-US" sz="2400" b="1" dirty="0" err="1" smtClean="0">
                <a:latin typeface="+mn-lt"/>
              </a:rPr>
              <a:t>Lục</a:t>
            </a:r>
            <a:r>
              <a:rPr lang="en-US" sz="2400" b="1" dirty="0" smtClean="0">
                <a:latin typeface="+mn-lt"/>
              </a:rPr>
              <a:t/>
            </a:r>
            <a:br>
              <a:rPr lang="en-US" sz="2400" b="1" dirty="0" smtClean="0">
                <a:latin typeface="+mn-lt"/>
              </a:rPr>
            </a:br>
            <a:r>
              <a:rPr lang="en-US" sz="1600" dirty="0">
                <a:latin typeface="+mn-lt"/>
              </a:rPr>
              <a:t/>
            </a:r>
            <a:br>
              <a:rPr lang="en-US" sz="1600" dirty="0">
                <a:latin typeface="+mn-lt"/>
              </a:rPr>
            </a:br>
            <a:r>
              <a:rPr lang="en-US" sz="1600" dirty="0" smtClean="0">
                <a:latin typeface="+mn-lt"/>
              </a:rPr>
              <a:t>	</a:t>
            </a:r>
            <a:r>
              <a:rPr lang="en-US" sz="1800" b="1" dirty="0" err="1" smtClean="0">
                <a:latin typeface="+mn-lt"/>
              </a:rPr>
              <a:t>Mục</a:t>
            </a:r>
            <a:r>
              <a:rPr lang="en-US" sz="1800" b="1" dirty="0" smtClean="0">
                <a:latin typeface="+mn-lt"/>
              </a:rPr>
              <a:t> </a:t>
            </a:r>
            <a:r>
              <a:rPr lang="en-US" sz="1800" b="1" dirty="0" err="1">
                <a:latin typeface="+mn-lt"/>
              </a:rPr>
              <a:t>l</a:t>
            </a:r>
            <a:r>
              <a:rPr lang="en-US" sz="1800" b="1" dirty="0" err="1" smtClean="0">
                <a:latin typeface="+mn-lt"/>
              </a:rPr>
              <a:t>ục</a:t>
            </a:r>
            <a:r>
              <a:rPr lang="en-US" sz="1800" b="1" dirty="0" smtClean="0">
                <a:latin typeface="+mn-lt"/>
              </a:rPr>
              <a:t>………………………………………………………………………………………</a:t>
            </a:r>
            <a:r>
              <a:rPr lang="en-US" sz="1800" b="1" dirty="0" smtClean="0">
                <a:effectLst>
                  <a:outerShdw blurRad="38100" dist="19050" dir="2700000" algn="tl">
                    <a:schemeClr val="dk1">
                      <a:alpha val="40000"/>
                    </a:schemeClr>
                  </a:outerShdw>
                </a:effectLst>
              </a:rPr>
              <a:t>2</a:t>
            </a:r>
            <a:r>
              <a:rPr lang="en-US" sz="1800" dirty="0" smtClean="0">
                <a:latin typeface="+mn-lt"/>
              </a:rPr>
              <a:t/>
            </a:r>
            <a:br>
              <a:rPr lang="en-US" sz="1800" dirty="0" smtClean="0">
                <a:latin typeface="+mn-lt"/>
              </a:rPr>
            </a:br>
            <a:r>
              <a:rPr lang="en-US" sz="1800" dirty="0" smtClean="0">
                <a:latin typeface="+mn-lt"/>
              </a:rPr>
              <a:t>	</a:t>
            </a:r>
            <a:r>
              <a:rPr lang="en-US" sz="1800" b="1" dirty="0" err="1" smtClean="0">
                <a:latin typeface="+mn-lt"/>
              </a:rPr>
              <a:t>Lời</a:t>
            </a:r>
            <a:r>
              <a:rPr lang="en-US" sz="1800" b="1" dirty="0" smtClean="0">
                <a:latin typeface="+mn-lt"/>
              </a:rPr>
              <a:t> </a:t>
            </a:r>
            <a:r>
              <a:rPr lang="en-US" sz="1800" b="1" dirty="0" err="1" smtClean="0">
                <a:latin typeface="+mn-lt"/>
              </a:rPr>
              <a:t>nói</a:t>
            </a:r>
            <a:r>
              <a:rPr lang="en-US" sz="1800" b="1" dirty="0" smtClean="0">
                <a:latin typeface="+mn-lt"/>
              </a:rPr>
              <a:t> </a:t>
            </a:r>
            <a:r>
              <a:rPr lang="en-US" sz="1800" b="1" dirty="0" err="1" smtClean="0">
                <a:latin typeface="+mn-lt"/>
              </a:rPr>
              <a:t>đầu</a:t>
            </a:r>
            <a:r>
              <a:rPr lang="en-US" sz="1800" b="1" dirty="0" smtClean="0">
                <a:latin typeface="+mn-lt"/>
              </a:rPr>
              <a:t>…………………………………………………………………………………</a:t>
            </a:r>
            <a:r>
              <a:rPr lang="en-US" sz="1800" b="1" dirty="0" smtClean="0">
                <a:effectLst>
                  <a:outerShdw blurRad="38100" dist="19050" dir="2700000" algn="tl">
                    <a:schemeClr val="dk1">
                      <a:alpha val="40000"/>
                    </a:schemeClr>
                  </a:outerShdw>
                </a:effectLst>
              </a:rPr>
              <a:t>3</a:t>
            </a:r>
            <a:r>
              <a:rPr lang="en-US" sz="1800" b="1" dirty="0" smtClean="0">
                <a:latin typeface="+mn-lt"/>
              </a:rPr>
              <a:t> </a:t>
            </a:r>
            <a:r>
              <a:rPr lang="en-US" sz="1600" dirty="0" smtClean="0">
                <a:latin typeface="+mn-lt"/>
              </a:rPr>
              <a:t/>
            </a:r>
            <a:br>
              <a:rPr lang="en-US" sz="1600" dirty="0" smtClean="0">
                <a:latin typeface="+mn-lt"/>
              </a:rPr>
            </a:br>
            <a:r>
              <a:rPr lang="en-US" sz="1600" dirty="0" smtClean="0">
                <a:latin typeface="+mn-lt"/>
              </a:rPr>
              <a:t>	</a:t>
            </a:r>
            <a:r>
              <a:rPr lang="en-US" sz="2000" b="1" dirty="0" smtClean="0">
                <a:latin typeface="+mn-lt"/>
              </a:rPr>
              <a:t>PHẦN I – KHẢO SÁT VÀ PHÂN TÍCH HỆ THỐNG</a:t>
            </a:r>
            <a:r>
              <a:rPr lang="en-US" sz="1600" dirty="0">
                <a:latin typeface="+mn-lt"/>
              </a:rPr>
              <a:t/>
            </a:r>
            <a:br>
              <a:rPr lang="en-US" sz="1600" dirty="0">
                <a:latin typeface="+mn-lt"/>
              </a:rPr>
            </a:br>
            <a:r>
              <a:rPr lang="en-US" sz="1600" dirty="0" smtClean="0">
                <a:latin typeface="+mn-lt"/>
              </a:rPr>
              <a:t>	</a:t>
            </a:r>
            <a:r>
              <a:rPr lang="en-US" sz="1600" b="1" dirty="0" smtClean="0">
                <a:latin typeface="+mn-lt"/>
              </a:rPr>
              <a:t>1 – PHÂN TÍCH YÊU CẦU ĐỀ BÀI</a:t>
            </a:r>
            <a:r>
              <a:rPr lang="en-US" sz="1600" dirty="0" smtClean="0">
                <a:latin typeface="+mn-lt"/>
              </a:rPr>
              <a:t/>
            </a:r>
            <a:br>
              <a:rPr lang="en-US" sz="1600" dirty="0" smtClean="0">
                <a:latin typeface="+mn-lt"/>
              </a:rPr>
            </a:br>
            <a:r>
              <a:rPr lang="en-US" sz="1600" dirty="0" smtClean="0">
                <a:latin typeface="+mn-lt"/>
              </a:rPr>
              <a:t>	       a. </a:t>
            </a:r>
            <a:r>
              <a:rPr lang="en-US" sz="1600" dirty="0" err="1" smtClean="0">
                <a:latin typeface="+mn-lt"/>
              </a:rPr>
              <a:t>Chức</a:t>
            </a:r>
            <a:r>
              <a:rPr lang="en-US" sz="1600" dirty="0" smtClean="0">
                <a:latin typeface="+mn-lt"/>
              </a:rPr>
              <a:t> </a:t>
            </a:r>
            <a:r>
              <a:rPr lang="en-US" sz="1600" dirty="0" err="1" smtClean="0">
                <a:latin typeface="+mn-lt"/>
              </a:rPr>
              <a:t>năng</a:t>
            </a:r>
            <a:r>
              <a:rPr lang="en-US" sz="1600" dirty="0">
                <a:latin typeface="+mn-lt"/>
              </a:rPr>
              <a:t/>
            </a:r>
            <a:br>
              <a:rPr lang="en-US" sz="1600" dirty="0">
                <a:latin typeface="+mn-lt"/>
              </a:rPr>
            </a:br>
            <a:r>
              <a:rPr lang="en-US" sz="1600" dirty="0" smtClean="0">
                <a:latin typeface="+mn-lt"/>
              </a:rPr>
              <a:t>	       b. </a:t>
            </a:r>
            <a:r>
              <a:rPr lang="en-US" sz="1600" dirty="0" err="1" smtClean="0">
                <a:latin typeface="+mn-lt"/>
              </a:rPr>
              <a:t>Yêu</a:t>
            </a:r>
            <a:r>
              <a:rPr lang="en-US" sz="1600" dirty="0" smtClean="0">
                <a:latin typeface="+mn-lt"/>
              </a:rPr>
              <a:t> </a:t>
            </a:r>
            <a:r>
              <a:rPr lang="en-US" sz="1600" dirty="0" err="1" smtClean="0">
                <a:latin typeface="+mn-lt"/>
              </a:rPr>
              <a:t>cầu</a:t>
            </a:r>
            <a:r>
              <a:rPr lang="en-US" sz="1600" dirty="0" smtClean="0">
                <a:latin typeface="+mn-lt"/>
              </a:rPr>
              <a:t> </a:t>
            </a:r>
            <a:r>
              <a:rPr lang="en-US" sz="1600" dirty="0" err="1" smtClean="0">
                <a:latin typeface="+mn-lt"/>
              </a:rPr>
              <a:t>đặt</a:t>
            </a:r>
            <a:r>
              <a:rPr lang="en-US" sz="1600" dirty="0" smtClean="0">
                <a:latin typeface="+mn-lt"/>
              </a:rPr>
              <a:t> </a:t>
            </a:r>
            <a:r>
              <a:rPr lang="en-US" sz="1600" dirty="0" err="1" smtClean="0">
                <a:latin typeface="+mn-lt"/>
              </a:rPr>
              <a:t>ra</a:t>
            </a:r>
            <a:r>
              <a:rPr lang="en-US" sz="1600" dirty="0" smtClean="0">
                <a:latin typeface="+mn-lt"/>
              </a:rPr>
              <a:t/>
            </a:r>
            <a:br>
              <a:rPr lang="en-US" sz="1600" dirty="0" smtClean="0">
                <a:latin typeface="+mn-lt"/>
              </a:rPr>
            </a:br>
            <a:r>
              <a:rPr lang="en-US" sz="1600" dirty="0" smtClean="0">
                <a:latin typeface="+mn-lt"/>
              </a:rPr>
              <a:t>	</a:t>
            </a:r>
            <a:r>
              <a:rPr lang="en-US" sz="1600" b="1" dirty="0" smtClean="0">
                <a:latin typeface="+mn-lt"/>
              </a:rPr>
              <a:t>2 – PHÂN TÍCH</a:t>
            </a:r>
            <a:r>
              <a:rPr lang="en-US" sz="1600" dirty="0" smtClean="0">
                <a:latin typeface="+mn-lt"/>
              </a:rPr>
              <a:t/>
            </a:r>
            <a:br>
              <a:rPr lang="en-US" sz="1600" dirty="0" smtClean="0">
                <a:latin typeface="+mn-lt"/>
              </a:rPr>
            </a:br>
            <a:r>
              <a:rPr lang="en-US" sz="1600" b="1" dirty="0" smtClean="0">
                <a:latin typeface="+mn-lt"/>
              </a:rPr>
              <a:t>	PHẦN II – PHÂN TÍCH VÀ THIẾT KẾ THUẬT TOÁN</a:t>
            </a:r>
            <a:r>
              <a:rPr lang="en-US" sz="1600" dirty="0" smtClean="0">
                <a:latin typeface="+mn-lt"/>
              </a:rPr>
              <a:t/>
            </a:r>
            <a:br>
              <a:rPr lang="en-US" sz="1600" dirty="0" smtClean="0">
                <a:latin typeface="+mn-lt"/>
              </a:rPr>
            </a:br>
            <a:r>
              <a:rPr lang="en-US" sz="1600" dirty="0" smtClean="0">
                <a:latin typeface="+mn-lt"/>
              </a:rPr>
              <a:t>	</a:t>
            </a:r>
            <a:r>
              <a:rPr lang="en-US" sz="1600" b="1" dirty="0" smtClean="0">
                <a:latin typeface="+mn-lt"/>
              </a:rPr>
              <a:t>1 – MỘT SỐ HÌNH ẢNH VỀ GIAO DIỆN</a:t>
            </a:r>
            <a:r>
              <a:rPr lang="en-US" sz="1600" dirty="0">
                <a:latin typeface="+mn-lt"/>
              </a:rPr>
              <a:t/>
            </a:r>
            <a:br>
              <a:rPr lang="en-US" sz="1600" dirty="0">
                <a:latin typeface="+mn-lt"/>
              </a:rPr>
            </a:br>
            <a:r>
              <a:rPr lang="en-US" sz="1600" dirty="0">
                <a:latin typeface="+mn-lt"/>
              </a:rPr>
              <a:t>	</a:t>
            </a:r>
            <a:r>
              <a:rPr lang="en-US" sz="1600" b="1" dirty="0" smtClean="0">
                <a:latin typeface="+mn-lt"/>
              </a:rPr>
              <a:t>2 – THIẾT KẾ MÃ LỆNH</a:t>
            </a:r>
            <a:r>
              <a:rPr lang="en-US" sz="1600" dirty="0" smtClean="0">
                <a:latin typeface="+mn-lt"/>
              </a:rPr>
              <a:t/>
            </a:r>
            <a:br>
              <a:rPr lang="en-US" sz="1600" dirty="0" smtClean="0">
                <a:latin typeface="+mn-lt"/>
              </a:rPr>
            </a:br>
            <a:r>
              <a:rPr lang="en-US" sz="1600" dirty="0" smtClean="0">
                <a:latin typeface="+mn-lt"/>
              </a:rPr>
              <a:t>	       a. </a:t>
            </a:r>
            <a:r>
              <a:rPr lang="en-US" sz="1600" dirty="0" err="1" smtClean="0">
                <a:latin typeface="+mn-lt"/>
              </a:rPr>
              <a:t>Các</a:t>
            </a:r>
            <a:r>
              <a:rPr lang="en-US" sz="1600" dirty="0" smtClean="0">
                <a:latin typeface="+mn-lt"/>
              </a:rPr>
              <a:t> Class  </a:t>
            </a:r>
            <a:r>
              <a:rPr lang="en-US" sz="1600" dirty="0" err="1" smtClean="0">
                <a:latin typeface="+mn-lt"/>
              </a:rPr>
              <a:t>thông</a:t>
            </a:r>
            <a:r>
              <a:rPr lang="en-US" sz="1600" dirty="0" smtClean="0">
                <a:latin typeface="+mn-lt"/>
              </a:rPr>
              <a:t> tin</a:t>
            </a:r>
            <a:r>
              <a:rPr lang="en-US" sz="1600" dirty="0">
                <a:latin typeface="+mn-lt"/>
              </a:rPr>
              <a:t/>
            </a:r>
            <a:br>
              <a:rPr lang="en-US" sz="1600" dirty="0">
                <a:latin typeface="+mn-lt"/>
              </a:rPr>
            </a:br>
            <a:r>
              <a:rPr lang="en-US" sz="1600" dirty="0" smtClean="0">
                <a:latin typeface="+mn-lt"/>
              </a:rPr>
              <a:t>	       b. </a:t>
            </a:r>
            <a:r>
              <a:rPr lang="en-US" sz="1600" dirty="0" err="1" smtClean="0">
                <a:latin typeface="+mn-lt"/>
              </a:rPr>
              <a:t>Cấu</a:t>
            </a:r>
            <a:r>
              <a:rPr lang="en-US" sz="1600" dirty="0" smtClean="0">
                <a:latin typeface="+mn-lt"/>
              </a:rPr>
              <a:t> </a:t>
            </a:r>
            <a:r>
              <a:rPr lang="en-US" sz="1600" dirty="0" err="1" smtClean="0">
                <a:latin typeface="+mn-lt"/>
              </a:rPr>
              <a:t>trúc</a:t>
            </a:r>
            <a:r>
              <a:rPr lang="en-US" sz="1600" dirty="0" smtClean="0">
                <a:latin typeface="+mn-lt"/>
              </a:rPr>
              <a:t> </a:t>
            </a:r>
            <a:r>
              <a:rPr lang="en-US" sz="1600" dirty="0" err="1" smtClean="0">
                <a:latin typeface="+mn-lt"/>
              </a:rPr>
              <a:t>của</a:t>
            </a:r>
            <a:r>
              <a:rPr lang="en-US" sz="1600" dirty="0">
                <a:latin typeface="+mn-lt"/>
              </a:rPr>
              <a:t> </a:t>
            </a:r>
            <a:r>
              <a:rPr lang="en-US" sz="1600" dirty="0" err="1" smtClean="0">
                <a:latin typeface="+mn-lt"/>
              </a:rPr>
              <a:t>danh</a:t>
            </a:r>
            <a:r>
              <a:rPr lang="en-US" sz="1600" dirty="0" smtClean="0">
                <a:latin typeface="+mn-lt"/>
              </a:rPr>
              <a:t> </a:t>
            </a:r>
            <a:r>
              <a:rPr lang="en-US" sz="1600" dirty="0" err="1" smtClean="0">
                <a:latin typeface="+mn-lt"/>
              </a:rPr>
              <a:t>sách</a:t>
            </a:r>
            <a:r>
              <a:rPr lang="en-US" sz="1600" dirty="0" smtClean="0">
                <a:latin typeface="+mn-lt"/>
              </a:rPr>
              <a:t> </a:t>
            </a:r>
            <a:r>
              <a:rPr lang="en-US" sz="1600" dirty="0" err="1" smtClean="0">
                <a:latin typeface="+mn-lt"/>
              </a:rPr>
              <a:t>liên</a:t>
            </a:r>
            <a:r>
              <a:rPr lang="en-US" sz="1600" dirty="0" smtClean="0">
                <a:latin typeface="+mn-lt"/>
              </a:rPr>
              <a:t> </a:t>
            </a:r>
            <a:r>
              <a:rPr lang="en-US" sz="1600" dirty="0" err="1" smtClean="0">
                <a:latin typeface="+mn-lt"/>
              </a:rPr>
              <a:t>kết</a:t>
            </a:r>
            <a:r>
              <a:rPr lang="en-US" sz="1600" dirty="0" smtClean="0">
                <a:latin typeface="+mn-lt"/>
              </a:rPr>
              <a:t/>
            </a:r>
            <a:br>
              <a:rPr lang="en-US" sz="1600" dirty="0" smtClean="0">
                <a:latin typeface="+mn-lt"/>
              </a:rPr>
            </a:br>
            <a:r>
              <a:rPr lang="en-US" sz="1600" dirty="0" smtClean="0">
                <a:latin typeface="+mn-lt"/>
              </a:rPr>
              <a:t>	       c. </a:t>
            </a:r>
            <a:r>
              <a:rPr lang="en-US" sz="1600" dirty="0" err="1" smtClean="0">
                <a:latin typeface="+mn-lt"/>
              </a:rPr>
              <a:t>các</a:t>
            </a:r>
            <a:r>
              <a:rPr lang="en-US" sz="1600" dirty="0" smtClean="0">
                <a:latin typeface="+mn-lt"/>
              </a:rPr>
              <a:t> function </a:t>
            </a:r>
            <a:r>
              <a:rPr lang="en-US" sz="1600" dirty="0" err="1" smtClean="0">
                <a:latin typeface="+mn-lt"/>
              </a:rPr>
              <a:t>thêm</a:t>
            </a:r>
            <a:r>
              <a:rPr lang="en-US" sz="1600" dirty="0" smtClean="0">
                <a:latin typeface="+mn-lt"/>
              </a:rPr>
              <a:t> – </a:t>
            </a:r>
            <a:r>
              <a:rPr lang="en-US" sz="1600" dirty="0" err="1" smtClean="0">
                <a:latin typeface="+mn-lt"/>
              </a:rPr>
              <a:t>xóa</a:t>
            </a:r>
            <a:r>
              <a:rPr lang="en-US" sz="1600" dirty="0" smtClean="0">
                <a:latin typeface="+mn-lt"/>
              </a:rPr>
              <a:t> – </a:t>
            </a:r>
            <a:r>
              <a:rPr lang="en-US" sz="1600" dirty="0" err="1" smtClean="0">
                <a:latin typeface="+mn-lt"/>
              </a:rPr>
              <a:t>sửa</a:t>
            </a:r>
            <a:r>
              <a:rPr lang="en-US" sz="1600" dirty="0" smtClean="0">
                <a:latin typeface="+mn-lt"/>
              </a:rPr>
              <a:t> – </a:t>
            </a:r>
            <a:r>
              <a:rPr lang="en-US" sz="1600" dirty="0" err="1" smtClean="0">
                <a:latin typeface="+mn-lt"/>
              </a:rPr>
              <a:t>tìm</a:t>
            </a:r>
            <a:r>
              <a:rPr lang="en-US" sz="1600" dirty="0" smtClean="0">
                <a:latin typeface="+mn-lt"/>
              </a:rPr>
              <a:t> </a:t>
            </a:r>
            <a:r>
              <a:rPr lang="en-US" sz="1600" dirty="0" err="1" smtClean="0">
                <a:latin typeface="+mn-lt"/>
              </a:rPr>
              <a:t>kiếm</a:t>
            </a:r>
            <a:r>
              <a:rPr lang="en-US" sz="1600" dirty="0">
                <a:latin typeface="+mn-lt"/>
              </a:rPr>
              <a:t/>
            </a:r>
            <a:br>
              <a:rPr lang="en-US" sz="1600" dirty="0">
                <a:latin typeface="+mn-lt"/>
              </a:rPr>
            </a:br>
            <a:r>
              <a:rPr lang="en-US" sz="1600" dirty="0" smtClean="0">
                <a:latin typeface="+mn-lt"/>
              </a:rPr>
              <a:t>	       d. </a:t>
            </a:r>
            <a:r>
              <a:rPr lang="en-US" sz="1600" dirty="0" err="1" smtClean="0">
                <a:latin typeface="+mn-lt"/>
              </a:rPr>
              <a:t>Cấu</a:t>
            </a:r>
            <a:r>
              <a:rPr lang="en-US" sz="1600" dirty="0" smtClean="0">
                <a:latin typeface="+mn-lt"/>
              </a:rPr>
              <a:t> </a:t>
            </a:r>
            <a:r>
              <a:rPr lang="en-US" sz="1600" dirty="0" err="1" smtClean="0">
                <a:latin typeface="+mn-lt"/>
              </a:rPr>
              <a:t>trúc</a:t>
            </a:r>
            <a:r>
              <a:rPr lang="en-US" sz="1600" dirty="0" smtClean="0">
                <a:latin typeface="+mn-lt"/>
              </a:rPr>
              <a:t> </a:t>
            </a:r>
            <a:r>
              <a:rPr lang="en-US" sz="1600" dirty="0" err="1" smtClean="0">
                <a:latin typeface="+mn-lt"/>
              </a:rPr>
              <a:t>hàm</a:t>
            </a:r>
            <a:r>
              <a:rPr lang="en-US" sz="1600" dirty="0" smtClean="0">
                <a:latin typeface="+mn-lt"/>
              </a:rPr>
              <a:t> Main</a:t>
            </a:r>
            <a:br>
              <a:rPr lang="en-US" sz="1600" dirty="0" smtClean="0">
                <a:latin typeface="+mn-lt"/>
              </a:rPr>
            </a:br>
            <a:r>
              <a:rPr lang="en-US" sz="1600" dirty="0" smtClean="0">
                <a:latin typeface="+mn-lt"/>
              </a:rPr>
              <a:t>	       e. </a:t>
            </a:r>
            <a:r>
              <a:rPr lang="en-US" sz="1600" dirty="0" err="1" smtClean="0">
                <a:latin typeface="+mn-lt"/>
              </a:rPr>
              <a:t>Sơ</a:t>
            </a:r>
            <a:r>
              <a:rPr lang="en-US" sz="1600" dirty="0" smtClean="0">
                <a:latin typeface="+mn-lt"/>
              </a:rPr>
              <a:t> </a:t>
            </a:r>
            <a:r>
              <a:rPr lang="en-US" sz="1600" dirty="0" err="1" smtClean="0">
                <a:latin typeface="+mn-lt"/>
              </a:rPr>
              <a:t>đồ</a:t>
            </a:r>
            <a:r>
              <a:rPr lang="en-US" sz="1600" dirty="0" smtClean="0">
                <a:latin typeface="+mn-lt"/>
              </a:rPr>
              <a:t> </a:t>
            </a:r>
            <a:r>
              <a:rPr lang="en-US" sz="1600" dirty="0" err="1" smtClean="0">
                <a:latin typeface="+mn-lt"/>
              </a:rPr>
              <a:t>khối</a:t>
            </a:r>
            <a:r>
              <a:rPr lang="en-US" sz="1600" dirty="0" smtClean="0">
                <a:latin typeface="+mn-lt"/>
              </a:rPr>
              <a:t> </a:t>
            </a:r>
            <a:r>
              <a:rPr lang="en-US" sz="1600" dirty="0" err="1" smtClean="0">
                <a:latin typeface="+mn-lt"/>
              </a:rPr>
              <a:t>về</a:t>
            </a:r>
            <a:r>
              <a:rPr lang="en-US" sz="1600" dirty="0" smtClean="0">
                <a:latin typeface="+mn-lt"/>
              </a:rPr>
              <a:t> </a:t>
            </a:r>
            <a:r>
              <a:rPr lang="en-US" sz="1600" dirty="0" err="1" smtClean="0">
                <a:latin typeface="+mn-lt"/>
              </a:rPr>
              <a:t>chức</a:t>
            </a:r>
            <a:r>
              <a:rPr lang="en-US" sz="1600" dirty="0" smtClean="0">
                <a:latin typeface="+mn-lt"/>
              </a:rPr>
              <a:t> </a:t>
            </a:r>
            <a:r>
              <a:rPr lang="en-US" sz="1600" dirty="0" err="1" smtClean="0">
                <a:latin typeface="+mn-lt"/>
              </a:rPr>
              <a:t>năng</a:t>
            </a:r>
            <a:r>
              <a:rPr lang="en-US" sz="1600" dirty="0" smtClean="0">
                <a:latin typeface="+mn-lt"/>
              </a:rPr>
              <a:t>: THÊM</a:t>
            </a:r>
            <a:r>
              <a:rPr lang="en-US" sz="1600" dirty="0">
                <a:latin typeface="+mn-lt"/>
              </a:rPr>
              <a:t/>
            </a:r>
            <a:br>
              <a:rPr lang="en-US" sz="1600" dirty="0">
                <a:latin typeface="+mn-lt"/>
              </a:rPr>
            </a:br>
            <a:r>
              <a:rPr lang="en-US" sz="1600" dirty="0" smtClean="0">
                <a:latin typeface="+mn-lt"/>
              </a:rPr>
              <a:t>	       f.  </a:t>
            </a:r>
            <a:r>
              <a:rPr lang="en-US" sz="1600" dirty="0" err="1"/>
              <a:t>Sơ</a:t>
            </a:r>
            <a:r>
              <a:rPr lang="en-US" sz="1600" dirty="0"/>
              <a:t> </a:t>
            </a:r>
            <a:r>
              <a:rPr lang="en-US" sz="1600" dirty="0" err="1"/>
              <a:t>đồ</a:t>
            </a:r>
            <a:r>
              <a:rPr lang="en-US" sz="1600" dirty="0"/>
              <a:t> </a:t>
            </a:r>
            <a:r>
              <a:rPr lang="en-US" sz="1600" dirty="0" err="1"/>
              <a:t>khối</a:t>
            </a:r>
            <a:r>
              <a:rPr lang="en-US" sz="1600" dirty="0"/>
              <a:t> </a:t>
            </a:r>
            <a:r>
              <a:rPr lang="en-US" sz="1600" dirty="0" err="1"/>
              <a:t>về</a:t>
            </a:r>
            <a:r>
              <a:rPr lang="en-US" sz="1600" dirty="0"/>
              <a:t> </a:t>
            </a:r>
            <a:r>
              <a:rPr lang="en-US" sz="1600" dirty="0" err="1"/>
              <a:t>chức</a:t>
            </a:r>
            <a:r>
              <a:rPr lang="en-US" sz="1600" dirty="0"/>
              <a:t> </a:t>
            </a:r>
            <a:r>
              <a:rPr lang="en-US" sz="1600" dirty="0" err="1"/>
              <a:t>năng</a:t>
            </a:r>
            <a:r>
              <a:rPr lang="en-US" sz="1600" dirty="0"/>
              <a:t>: </a:t>
            </a:r>
            <a:r>
              <a:rPr lang="en-US" sz="1600" dirty="0" smtClean="0"/>
              <a:t>XÓA</a:t>
            </a:r>
            <a:r>
              <a:rPr lang="en-US" sz="1600" dirty="0" smtClean="0">
                <a:latin typeface="+mn-lt"/>
              </a:rPr>
              <a:t/>
            </a:r>
            <a:br>
              <a:rPr lang="en-US" sz="1600" dirty="0" smtClean="0">
                <a:latin typeface="+mn-lt"/>
              </a:rPr>
            </a:br>
            <a:r>
              <a:rPr lang="en-US" sz="1600" dirty="0" smtClean="0">
                <a:latin typeface="+mn-lt"/>
              </a:rPr>
              <a:t>	       g. </a:t>
            </a:r>
            <a:r>
              <a:rPr lang="en-US" sz="1600" dirty="0" err="1"/>
              <a:t>Sơ</a:t>
            </a:r>
            <a:r>
              <a:rPr lang="en-US" sz="1600" dirty="0"/>
              <a:t> </a:t>
            </a:r>
            <a:r>
              <a:rPr lang="en-US" sz="1600" dirty="0" err="1"/>
              <a:t>đồ</a:t>
            </a:r>
            <a:r>
              <a:rPr lang="en-US" sz="1600" dirty="0"/>
              <a:t> </a:t>
            </a:r>
            <a:r>
              <a:rPr lang="en-US" sz="1600" dirty="0" err="1"/>
              <a:t>khối</a:t>
            </a:r>
            <a:r>
              <a:rPr lang="en-US" sz="1600" dirty="0"/>
              <a:t> </a:t>
            </a:r>
            <a:r>
              <a:rPr lang="en-US" sz="1600" dirty="0" err="1"/>
              <a:t>về</a:t>
            </a:r>
            <a:r>
              <a:rPr lang="en-US" sz="1600" dirty="0"/>
              <a:t> </a:t>
            </a:r>
            <a:r>
              <a:rPr lang="en-US" sz="1600" dirty="0" err="1"/>
              <a:t>chức</a:t>
            </a:r>
            <a:r>
              <a:rPr lang="en-US" sz="1600" dirty="0"/>
              <a:t> </a:t>
            </a:r>
            <a:r>
              <a:rPr lang="en-US" sz="1600" dirty="0" err="1"/>
              <a:t>năng</a:t>
            </a:r>
            <a:r>
              <a:rPr lang="en-US" sz="1600" dirty="0"/>
              <a:t>: </a:t>
            </a:r>
            <a:r>
              <a:rPr lang="en-US" sz="1600" dirty="0" smtClean="0"/>
              <a:t>SỬA</a:t>
            </a:r>
            <a:r>
              <a:rPr lang="en-US" sz="1600" dirty="0">
                <a:latin typeface="+mn-lt"/>
              </a:rPr>
              <a:t/>
            </a:r>
            <a:br>
              <a:rPr lang="en-US" sz="1600" dirty="0">
                <a:latin typeface="+mn-lt"/>
              </a:rPr>
            </a:br>
            <a:r>
              <a:rPr lang="en-US" sz="1600" dirty="0">
                <a:latin typeface="+mn-lt"/>
              </a:rPr>
              <a:t>	</a:t>
            </a:r>
            <a:r>
              <a:rPr lang="en-US" sz="1600" dirty="0" smtClean="0">
                <a:latin typeface="+mn-lt"/>
              </a:rPr>
              <a:t>       h. </a:t>
            </a:r>
            <a:r>
              <a:rPr lang="en-US" sz="1600" dirty="0" err="1"/>
              <a:t>Sơ</a:t>
            </a:r>
            <a:r>
              <a:rPr lang="en-US" sz="1600" dirty="0"/>
              <a:t> </a:t>
            </a:r>
            <a:r>
              <a:rPr lang="en-US" sz="1600" dirty="0" err="1"/>
              <a:t>đồ</a:t>
            </a:r>
            <a:r>
              <a:rPr lang="en-US" sz="1600" dirty="0"/>
              <a:t> </a:t>
            </a:r>
            <a:r>
              <a:rPr lang="en-US" sz="1600" dirty="0" err="1"/>
              <a:t>khối</a:t>
            </a:r>
            <a:r>
              <a:rPr lang="en-US" sz="1600" dirty="0"/>
              <a:t> </a:t>
            </a:r>
            <a:r>
              <a:rPr lang="en-US" sz="1600" dirty="0" err="1"/>
              <a:t>về</a:t>
            </a:r>
            <a:r>
              <a:rPr lang="en-US" sz="1600" dirty="0"/>
              <a:t> </a:t>
            </a:r>
            <a:r>
              <a:rPr lang="en-US" sz="1600" dirty="0" err="1"/>
              <a:t>chức</a:t>
            </a:r>
            <a:r>
              <a:rPr lang="en-US" sz="1600" dirty="0"/>
              <a:t> </a:t>
            </a:r>
            <a:r>
              <a:rPr lang="en-US" sz="1600" dirty="0" err="1"/>
              <a:t>năng</a:t>
            </a:r>
            <a:r>
              <a:rPr lang="en-US" sz="1600" dirty="0"/>
              <a:t>: </a:t>
            </a:r>
            <a:r>
              <a:rPr lang="en-US" sz="1600" dirty="0" smtClean="0"/>
              <a:t>TÌM KIẾM THÔNG TIN</a:t>
            </a:r>
            <a:r>
              <a:rPr lang="en-US" sz="1600" dirty="0" smtClean="0">
                <a:latin typeface="+mn-lt"/>
              </a:rPr>
              <a:t/>
            </a:r>
            <a:br>
              <a:rPr lang="en-US" sz="1600" dirty="0" smtClean="0">
                <a:latin typeface="+mn-lt"/>
              </a:rPr>
            </a:br>
            <a:r>
              <a:rPr lang="en-US" sz="1600" dirty="0" smtClean="0">
                <a:latin typeface="+mn-lt"/>
              </a:rPr>
              <a:t>	</a:t>
            </a:r>
            <a:r>
              <a:rPr lang="en-US" sz="1600" b="1" dirty="0" smtClean="0">
                <a:latin typeface="+mn-lt"/>
              </a:rPr>
              <a:t>PHẦN III – TỔNG KẾT ĐÁNH GIÁ VÀ PHÁT TRIỂN ỨNG DỤNG</a:t>
            </a:r>
            <a:br>
              <a:rPr lang="en-US" sz="1600" b="1" dirty="0" smtClean="0">
                <a:latin typeface="+mn-lt"/>
              </a:rPr>
            </a:br>
            <a:r>
              <a:rPr lang="en-US" sz="1600" dirty="0">
                <a:latin typeface="+mn-lt"/>
              </a:rPr>
              <a:t/>
            </a:r>
            <a:br>
              <a:rPr lang="en-US" sz="1600" dirty="0">
                <a:latin typeface="+mn-lt"/>
              </a:rPr>
            </a:br>
            <a:r>
              <a:rPr lang="en-US" sz="1600" dirty="0" smtClean="0">
                <a:latin typeface="+mn-lt"/>
              </a:rPr>
              <a:t>	</a:t>
            </a:r>
            <a:r>
              <a:rPr lang="en-US" sz="1600" b="1" dirty="0" smtClean="0">
                <a:latin typeface="+mn-lt"/>
              </a:rPr>
              <a:t>1 – NHỮNG ĐIỂM CHƯƠNG TRÌNH LÀM ĐƯỢC</a:t>
            </a:r>
            <a:br>
              <a:rPr lang="en-US" sz="1600" b="1" dirty="0" smtClean="0">
                <a:latin typeface="+mn-lt"/>
              </a:rPr>
            </a:br>
            <a:r>
              <a:rPr lang="en-US" sz="1600" b="1" dirty="0" smtClean="0">
                <a:latin typeface="+mn-lt"/>
              </a:rPr>
              <a:t/>
            </a:r>
            <a:br>
              <a:rPr lang="en-US" sz="1600" b="1" dirty="0" smtClean="0">
                <a:latin typeface="+mn-lt"/>
              </a:rPr>
            </a:br>
            <a:r>
              <a:rPr lang="en-US" sz="1600" b="1" dirty="0">
                <a:latin typeface="+mn-lt"/>
              </a:rPr>
              <a:t>	</a:t>
            </a:r>
            <a:r>
              <a:rPr lang="en-US" sz="1600" b="1" dirty="0" smtClean="0">
                <a:latin typeface="+mn-lt"/>
              </a:rPr>
              <a:t>2 – NHỮNG ĐIỂM CHƯA LÀM ĐƯỢC VÀ HƯỚNG GIẢI QUYẾT</a:t>
            </a:r>
            <a:br>
              <a:rPr lang="en-US" sz="1600" b="1" dirty="0" smtClean="0">
                <a:latin typeface="+mn-lt"/>
              </a:rPr>
            </a:br>
            <a:r>
              <a:rPr lang="en-US" sz="1600" b="1" dirty="0" smtClean="0">
                <a:latin typeface="+mn-lt"/>
              </a:rPr>
              <a:t/>
            </a:r>
            <a:br>
              <a:rPr lang="en-US" sz="1600" b="1" dirty="0" smtClean="0">
                <a:latin typeface="+mn-lt"/>
              </a:rPr>
            </a:br>
            <a:r>
              <a:rPr lang="en-US" sz="1600" b="1" dirty="0" smtClean="0">
                <a:latin typeface="+mn-lt"/>
              </a:rPr>
              <a:t>	3 – HƯỚNG PHÁT TRIỂN CỦA CHƯƠNG TRÌNH</a:t>
            </a:r>
            <a:endParaRPr lang="en-US" sz="1600" dirty="0">
              <a:latin typeface="+mn-lt"/>
            </a:endParaRPr>
          </a:p>
        </p:txBody>
      </p:sp>
    </p:spTree>
    <p:extLst>
      <p:ext uri="{BB962C8B-B14F-4D97-AF65-F5344CB8AC3E}">
        <p14:creationId xmlns:p14="http://schemas.microsoft.com/office/powerpoint/2010/main" val="2847414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066800"/>
            <a:ext cx="8763000" cy="5516562"/>
          </a:xfrm>
        </p:spPr>
        <p:txBody>
          <a:bodyPr>
            <a:normAutofit fontScale="90000"/>
          </a:bodyPr>
          <a:lstStyle/>
          <a:p>
            <a:pPr algn="l"/>
            <a:r>
              <a:rPr lang="en-US" sz="2400" b="1" dirty="0" smtClean="0"/>
              <a:t>			      </a:t>
            </a:r>
            <a:br>
              <a:rPr lang="en-US" sz="2400" b="1" dirty="0" smtClean="0"/>
            </a:br>
            <a:r>
              <a:rPr lang="en-US" sz="2400" b="1" dirty="0"/>
              <a:t/>
            </a:r>
            <a:br>
              <a:rPr lang="en-US" sz="2400" b="1" dirty="0"/>
            </a:br>
            <a:r>
              <a:rPr lang="en-US" sz="2400" b="1" dirty="0"/>
              <a:t>	</a:t>
            </a:r>
            <a:r>
              <a:rPr lang="en-US" sz="2400" b="1" dirty="0" smtClean="0"/>
              <a:t>		        LỜI NÓI ĐẦU</a:t>
            </a:r>
            <a:br>
              <a:rPr lang="en-US" sz="2400" b="1" dirty="0" smtClean="0"/>
            </a:br>
            <a:r>
              <a:rPr lang="en-US" sz="2400" b="1" dirty="0"/>
              <a:t/>
            </a:r>
            <a:br>
              <a:rPr lang="en-US" sz="2400" b="1" dirty="0"/>
            </a:br>
            <a:r>
              <a:rPr lang="en-US" sz="2400" b="1" dirty="0" smtClean="0"/>
              <a:t>	</a:t>
            </a:r>
            <a:r>
              <a:rPr lang="en-US" sz="1800" dirty="0" err="1" smtClean="0"/>
              <a:t>Ngày</a:t>
            </a:r>
            <a:r>
              <a:rPr lang="en-US" sz="1800" dirty="0" smtClean="0"/>
              <a:t> nay, </a:t>
            </a:r>
            <a:r>
              <a:rPr lang="en-US" sz="1800" dirty="0" err="1" smtClean="0"/>
              <a:t>ứng</a:t>
            </a:r>
            <a:r>
              <a:rPr lang="en-US" sz="1800" dirty="0" smtClean="0"/>
              <a:t> </a:t>
            </a:r>
            <a:r>
              <a:rPr lang="en-US" sz="1800" dirty="0" err="1" smtClean="0"/>
              <a:t>dụng</a:t>
            </a:r>
            <a:r>
              <a:rPr lang="en-US" sz="1800" dirty="0" smtClean="0"/>
              <a:t> </a:t>
            </a:r>
            <a:r>
              <a:rPr lang="en-US" sz="1800" dirty="0" err="1" smtClean="0"/>
              <a:t>công</a:t>
            </a:r>
            <a:r>
              <a:rPr lang="en-US" sz="1800" dirty="0" smtClean="0"/>
              <a:t> </a:t>
            </a:r>
            <a:r>
              <a:rPr lang="en-US" sz="1800" dirty="0" err="1" smtClean="0"/>
              <a:t>nghệ</a:t>
            </a:r>
            <a:r>
              <a:rPr lang="en-US" sz="1800" dirty="0" smtClean="0"/>
              <a:t> </a:t>
            </a:r>
            <a:r>
              <a:rPr lang="en-US" sz="1800" dirty="0" err="1" smtClean="0"/>
              <a:t>thông</a:t>
            </a:r>
            <a:r>
              <a:rPr lang="en-US" sz="1800" dirty="0" smtClean="0"/>
              <a:t> tin </a:t>
            </a:r>
            <a:r>
              <a:rPr lang="en-US" sz="1800" dirty="0" err="1" smtClean="0"/>
              <a:t>và</a:t>
            </a:r>
            <a:r>
              <a:rPr lang="en-US" sz="1800" dirty="0" smtClean="0"/>
              <a:t> </a:t>
            </a:r>
            <a:r>
              <a:rPr lang="en-US" sz="1800" dirty="0" err="1" smtClean="0"/>
              <a:t>việc</a:t>
            </a:r>
            <a:r>
              <a:rPr lang="en-US" sz="1800" dirty="0" smtClean="0"/>
              <a:t> tin </a:t>
            </a:r>
            <a:r>
              <a:rPr lang="en-US" sz="1800" dirty="0" err="1" smtClean="0"/>
              <a:t>học</a:t>
            </a:r>
            <a:r>
              <a:rPr lang="en-US" sz="1800" dirty="0" smtClean="0"/>
              <a:t> </a:t>
            </a:r>
            <a:r>
              <a:rPr lang="en-US" sz="1800" dirty="0" err="1" smtClean="0"/>
              <a:t>hóa</a:t>
            </a:r>
            <a:r>
              <a:rPr lang="en-US" sz="1800" dirty="0" smtClean="0"/>
              <a:t> </a:t>
            </a:r>
            <a:r>
              <a:rPr lang="en-US" sz="1800" dirty="0" err="1" smtClean="0"/>
              <a:t>được</a:t>
            </a:r>
            <a:r>
              <a:rPr lang="en-US" sz="1800" dirty="0" smtClean="0"/>
              <a:t> </a:t>
            </a:r>
            <a:r>
              <a:rPr lang="en-US" sz="1800" dirty="0" err="1" smtClean="0"/>
              <a:t>xem</a:t>
            </a:r>
            <a:r>
              <a:rPr lang="en-US" sz="1800" dirty="0" smtClean="0"/>
              <a:t> </a:t>
            </a:r>
            <a:r>
              <a:rPr lang="en-US" sz="1800" dirty="0" err="1" smtClean="0"/>
              <a:t>là</a:t>
            </a:r>
            <a:r>
              <a:rPr lang="en-US" sz="1800" dirty="0" smtClean="0"/>
              <a:t> </a:t>
            </a:r>
            <a:r>
              <a:rPr lang="en-US" sz="1800" dirty="0" err="1" smtClean="0"/>
              <a:t>một</a:t>
            </a:r>
            <a:r>
              <a:rPr lang="en-US" sz="1800" dirty="0" smtClean="0"/>
              <a:t> </a:t>
            </a:r>
            <a:r>
              <a:rPr lang="en-US" sz="1800" dirty="0" err="1" smtClean="0"/>
              <a:t>trong</a:t>
            </a:r>
            <a:r>
              <a:rPr lang="en-US" sz="1800" dirty="0" smtClean="0"/>
              <a:t> </a:t>
            </a:r>
            <a:r>
              <a:rPr lang="en-US" sz="1800" dirty="0" err="1" smtClean="0"/>
              <a:t>những</a:t>
            </a:r>
            <a:r>
              <a:rPr lang="en-US" sz="1800" dirty="0" smtClean="0"/>
              <a:t> </a:t>
            </a:r>
            <a:r>
              <a:rPr lang="en-US" sz="1800" dirty="0" err="1" smtClean="0"/>
              <a:t>yếu</a:t>
            </a:r>
            <a:r>
              <a:rPr lang="en-US" sz="1800" dirty="0" smtClean="0"/>
              <a:t> </a:t>
            </a:r>
            <a:r>
              <a:rPr lang="en-US" sz="1800" dirty="0" err="1" smtClean="0"/>
              <a:t>tố</a:t>
            </a:r>
            <a:r>
              <a:rPr lang="en-US" sz="1800" dirty="0" smtClean="0"/>
              <a:t> </a:t>
            </a:r>
            <a:r>
              <a:rPr lang="en-US" sz="1800" dirty="0" err="1" smtClean="0"/>
              <a:t>mang</a:t>
            </a:r>
            <a:r>
              <a:rPr lang="en-US" sz="1800" dirty="0" smtClean="0"/>
              <a:t> </a:t>
            </a:r>
            <a:r>
              <a:rPr lang="en-US" sz="1800" dirty="0" err="1" smtClean="0"/>
              <a:t>tính</a:t>
            </a:r>
            <a:r>
              <a:rPr lang="en-US" sz="1800" dirty="0" smtClean="0"/>
              <a:t> </a:t>
            </a:r>
            <a:r>
              <a:rPr lang="en-US" sz="1800" dirty="0" err="1" smtClean="0"/>
              <a:t>quyết</a:t>
            </a:r>
            <a:r>
              <a:rPr lang="en-US" sz="1800" dirty="0" smtClean="0"/>
              <a:t> </a:t>
            </a:r>
            <a:r>
              <a:rPr lang="en-US" sz="1800" dirty="0" err="1" smtClean="0"/>
              <a:t>định</a:t>
            </a:r>
            <a:r>
              <a:rPr lang="en-US" sz="1800" dirty="0" smtClean="0"/>
              <a:t> </a:t>
            </a:r>
            <a:r>
              <a:rPr lang="en-US" sz="1800" dirty="0" err="1" smtClean="0"/>
              <a:t>trong</a:t>
            </a:r>
            <a:r>
              <a:rPr lang="en-US" sz="1800" dirty="0" smtClean="0"/>
              <a:t> </a:t>
            </a:r>
            <a:r>
              <a:rPr lang="en-US" sz="1800" dirty="0" err="1" smtClean="0"/>
              <a:t>các</a:t>
            </a:r>
            <a:r>
              <a:rPr lang="en-US" sz="1800" dirty="0" smtClean="0"/>
              <a:t> </a:t>
            </a:r>
            <a:r>
              <a:rPr lang="en-US" sz="1800" dirty="0" err="1" smtClean="0"/>
              <a:t>hoạt</a:t>
            </a:r>
            <a:r>
              <a:rPr lang="en-US" sz="1800" dirty="0" smtClean="0"/>
              <a:t> </a:t>
            </a:r>
            <a:r>
              <a:rPr lang="en-US" sz="1800" dirty="0" err="1" smtClean="0"/>
              <a:t>động</a:t>
            </a:r>
            <a:r>
              <a:rPr lang="en-US" sz="1800" dirty="0"/>
              <a:t> </a:t>
            </a:r>
            <a:r>
              <a:rPr lang="en-US" sz="1800" dirty="0" err="1" smtClean="0"/>
              <a:t>của</a:t>
            </a:r>
            <a:r>
              <a:rPr lang="en-US" sz="1800" dirty="0" smtClean="0"/>
              <a:t> </a:t>
            </a:r>
            <a:r>
              <a:rPr lang="en-US" sz="1800" dirty="0" err="1" smtClean="0"/>
              <a:t>các</a:t>
            </a:r>
            <a:r>
              <a:rPr lang="en-US" sz="1800" dirty="0" smtClean="0"/>
              <a:t> </a:t>
            </a:r>
            <a:r>
              <a:rPr lang="en-US" sz="1800" dirty="0" err="1" smtClean="0"/>
              <a:t>chính</a:t>
            </a:r>
            <a:r>
              <a:rPr lang="en-US" sz="1800" dirty="0" smtClean="0"/>
              <a:t> </a:t>
            </a:r>
            <a:r>
              <a:rPr lang="en-US" sz="1800" dirty="0" err="1" smtClean="0"/>
              <a:t>phủ</a:t>
            </a:r>
            <a:r>
              <a:rPr lang="en-US" sz="1800" dirty="0" smtClean="0"/>
              <a:t>, </a:t>
            </a:r>
            <a:r>
              <a:rPr lang="en-US" sz="1800" dirty="0" err="1" smtClean="0"/>
              <a:t>tổ</a:t>
            </a:r>
            <a:r>
              <a:rPr lang="en-US" sz="1800" dirty="0" smtClean="0"/>
              <a:t> </a:t>
            </a:r>
            <a:r>
              <a:rPr lang="en-US" sz="1800" dirty="0" err="1" smtClean="0"/>
              <a:t>chức</a:t>
            </a:r>
            <a:r>
              <a:rPr lang="en-US" sz="1800" dirty="0" smtClean="0"/>
              <a:t>, </a:t>
            </a:r>
            <a:r>
              <a:rPr lang="en-US" sz="1800" dirty="0" err="1" smtClean="0"/>
              <a:t>cũng</a:t>
            </a:r>
            <a:r>
              <a:rPr lang="en-US" sz="1800" dirty="0" smtClean="0"/>
              <a:t> </a:t>
            </a:r>
            <a:r>
              <a:rPr lang="en-US" sz="1800" dirty="0" err="1" smtClean="0"/>
              <a:t>như</a:t>
            </a:r>
            <a:r>
              <a:rPr lang="en-US" sz="1800" dirty="0" smtClean="0"/>
              <a:t> </a:t>
            </a:r>
            <a:r>
              <a:rPr lang="en-US" sz="1800" dirty="0" err="1" smtClean="0"/>
              <a:t>của</a:t>
            </a:r>
            <a:r>
              <a:rPr lang="en-US" sz="1800" dirty="0" smtClean="0"/>
              <a:t> </a:t>
            </a:r>
            <a:r>
              <a:rPr lang="en-US" sz="1800" dirty="0" err="1" smtClean="0"/>
              <a:t>các</a:t>
            </a:r>
            <a:r>
              <a:rPr lang="en-US" sz="1800" dirty="0" smtClean="0"/>
              <a:t> </a:t>
            </a:r>
            <a:r>
              <a:rPr lang="en-US" sz="1800" dirty="0" err="1" smtClean="0"/>
              <a:t>nhà</a:t>
            </a:r>
            <a:r>
              <a:rPr lang="en-US" sz="1800" dirty="0" smtClean="0"/>
              <a:t> </a:t>
            </a:r>
            <a:r>
              <a:rPr lang="en-US" sz="1800" dirty="0" err="1" smtClean="0"/>
              <a:t>máy</a:t>
            </a:r>
            <a:r>
              <a:rPr lang="en-US" sz="1800" dirty="0" smtClean="0"/>
              <a:t>, </a:t>
            </a:r>
            <a:r>
              <a:rPr lang="en-US" sz="1800" dirty="0" err="1" smtClean="0"/>
              <a:t>đặc</a:t>
            </a:r>
            <a:r>
              <a:rPr lang="en-US" sz="1800" dirty="0" smtClean="0"/>
              <a:t> </a:t>
            </a:r>
            <a:r>
              <a:rPr lang="en-US" sz="1800" dirty="0" err="1" smtClean="0"/>
              <a:t>biệt</a:t>
            </a:r>
            <a:r>
              <a:rPr lang="en-US" sz="1800" dirty="0" smtClean="0"/>
              <a:t> </a:t>
            </a:r>
            <a:r>
              <a:rPr lang="en-US" sz="1800" dirty="0" err="1" smtClean="0"/>
              <a:t>là</a:t>
            </a:r>
            <a:r>
              <a:rPr lang="en-US" sz="1800" dirty="0" smtClean="0"/>
              <a:t> </a:t>
            </a:r>
            <a:r>
              <a:rPr lang="en-US" sz="1800" dirty="0" err="1" smtClean="0"/>
              <a:t>công</a:t>
            </a:r>
            <a:r>
              <a:rPr lang="en-US" sz="1800" dirty="0" smtClean="0"/>
              <a:t> </a:t>
            </a:r>
            <a:r>
              <a:rPr lang="en-US" sz="1800" dirty="0" err="1" smtClean="0"/>
              <a:t>ty</a:t>
            </a:r>
            <a:r>
              <a:rPr lang="en-US" sz="1800" dirty="0" smtClean="0"/>
              <a:t>. </a:t>
            </a:r>
            <a:r>
              <a:rPr lang="en-US" sz="1800" dirty="0" err="1" smtClean="0"/>
              <a:t>Nó</a:t>
            </a:r>
            <a:r>
              <a:rPr lang="en-US" sz="1800" dirty="0" smtClean="0"/>
              <a:t> </a:t>
            </a:r>
            <a:r>
              <a:rPr lang="en-US" sz="1800" dirty="0" err="1" smtClean="0"/>
              <a:t>đóng</a:t>
            </a:r>
            <a:r>
              <a:rPr lang="en-US" sz="1800" dirty="0" smtClean="0"/>
              <a:t> </a:t>
            </a:r>
            <a:r>
              <a:rPr lang="en-US" sz="1800" dirty="0" err="1" smtClean="0"/>
              <a:t>vai</a:t>
            </a:r>
            <a:r>
              <a:rPr lang="en-US" sz="1800" dirty="0" smtClean="0"/>
              <a:t> </a:t>
            </a:r>
            <a:r>
              <a:rPr lang="en-US" sz="1800" dirty="0" err="1" smtClean="0"/>
              <a:t>trò</a:t>
            </a:r>
            <a:r>
              <a:rPr lang="en-US" sz="1800" dirty="0" smtClean="0"/>
              <a:t> </a:t>
            </a:r>
            <a:r>
              <a:rPr lang="en-US" sz="1800" dirty="0" err="1" smtClean="0"/>
              <a:t>hết</a:t>
            </a:r>
            <a:r>
              <a:rPr lang="en-US" sz="1800" dirty="0" smtClean="0"/>
              <a:t> </a:t>
            </a:r>
            <a:r>
              <a:rPr lang="en-US" sz="1800" dirty="0" err="1" smtClean="0"/>
              <a:t>sức</a:t>
            </a:r>
            <a:r>
              <a:rPr lang="en-US" sz="1800" dirty="0" smtClean="0"/>
              <a:t> </a:t>
            </a:r>
            <a:r>
              <a:rPr lang="en-US" sz="1800" dirty="0" err="1" smtClean="0"/>
              <a:t>quan</a:t>
            </a:r>
            <a:r>
              <a:rPr lang="en-US" sz="1800" dirty="0" smtClean="0"/>
              <a:t> </a:t>
            </a:r>
            <a:r>
              <a:rPr lang="en-US" sz="1800" dirty="0" err="1" smtClean="0"/>
              <a:t>trọng</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tạo</a:t>
            </a:r>
            <a:r>
              <a:rPr lang="en-US" sz="1800" dirty="0" smtClean="0"/>
              <a:t> </a:t>
            </a:r>
            <a:r>
              <a:rPr lang="en-US" sz="1800" dirty="0" err="1" smtClean="0"/>
              <a:t>ra</a:t>
            </a:r>
            <a:r>
              <a:rPr lang="en-US" sz="1800" dirty="0" smtClean="0"/>
              <a:t> </a:t>
            </a:r>
            <a:r>
              <a:rPr lang="en-US" sz="1800" dirty="0" err="1" smtClean="0"/>
              <a:t>những</a:t>
            </a:r>
            <a:r>
              <a:rPr lang="en-US" sz="1800" dirty="0" smtClean="0"/>
              <a:t> </a:t>
            </a:r>
            <a:r>
              <a:rPr lang="en-US" sz="1800" dirty="0" err="1" smtClean="0"/>
              <a:t>bước</a:t>
            </a:r>
            <a:r>
              <a:rPr lang="en-US" sz="1800" dirty="0" smtClean="0"/>
              <a:t> </a:t>
            </a:r>
            <a:r>
              <a:rPr lang="en-US" sz="1800" dirty="0" err="1" smtClean="0"/>
              <a:t>đột</a:t>
            </a:r>
            <a:r>
              <a:rPr lang="en-US" sz="1800" dirty="0" smtClean="0"/>
              <a:t> </a:t>
            </a:r>
            <a:r>
              <a:rPr lang="en-US" sz="1800" dirty="0" err="1" smtClean="0"/>
              <a:t>phá</a:t>
            </a:r>
            <a:r>
              <a:rPr lang="en-US" sz="1800" dirty="0" smtClean="0"/>
              <a:t> </a:t>
            </a:r>
            <a:r>
              <a:rPr lang="en-US" sz="1800" dirty="0" err="1" smtClean="0"/>
              <a:t>mạnh</a:t>
            </a:r>
            <a:r>
              <a:rPr lang="en-US" sz="1800" dirty="0" smtClean="0"/>
              <a:t> </a:t>
            </a:r>
            <a:r>
              <a:rPr lang="en-US" sz="1800" dirty="0" err="1" smtClean="0"/>
              <a:t>mẽ</a:t>
            </a:r>
            <a:r>
              <a:rPr lang="en-US" sz="1800" dirty="0" smtClean="0"/>
              <a:t>.</a:t>
            </a:r>
            <a:br>
              <a:rPr lang="en-US" sz="1800" dirty="0" smtClean="0"/>
            </a:br>
            <a:r>
              <a:rPr lang="en-US" sz="2400" b="1" dirty="0" smtClean="0"/>
              <a:t/>
            </a:r>
            <a:br>
              <a:rPr lang="en-US" sz="2400" b="1" dirty="0" smtClean="0"/>
            </a:br>
            <a:r>
              <a:rPr lang="en-US" sz="2400" b="1" dirty="0" smtClean="0"/>
              <a:t>	</a:t>
            </a:r>
            <a:r>
              <a:rPr lang="en-US" sz="1800" dirty="0" err="1" smtClean="0"/>
              <a:t>Cùng</a:t>
            </a:r>
            <a:r>
              <a:rPr lang="en-US" sz="1800" dirty="0" smtClean="0"/>
              <a:t> </a:t>
            </a:r>
            <a:r>
              <a:rPr lang="en-US" sz="1800" dirty="0" err="1" smtClean="0"/>
              <a:t>với</a:t>
            </a:r>
            <a:r>
              <a:rPr lang="en-US" sz="1800" dirty="0" smtClean="0"/>
              <a:t> </a:t>
            </a:r>
            <a:r>
              <a:rPr lang="en-US" sz="1800" dirty="0" err="1" smtClean="0"/>
              <a:t>sự</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ko</a:t>
            </a:r>
            <a:r>
              <a:rPr lang="en-US" sz="1800" dirty="0" smtClean="0"/>
              <a:t> </a:t>
            </a:r>
            <a:r>
              <a:rPr lang="en-US" sz="1800" dirty="0" err="1" smtClean="0"/>
              <a:t>ngừng</a:t>
            </a:r>
            <a:r>
              <a:rPr lang="en-US" sz="1800" dirty="0" smtClean="0"/>
              <a:t> </a:t>
            </a:r>
            <a:r>
              <a:rPr lang="en-US" sz="1800" dirty="0" err="1" smtClean="0"/>
              <a:t>về</a:t>
            </a:r>
            <a:r>
              <a:rPr lang="en-US" sz="1800" dirty="0" smtClean="0"/>
              <a:t> </a:t>
            </a:r>
            <a:r>
              <a:rPr lang="en-US" sz="1800" dirty="0" err="1" smtClean="0"/>
              <a:t>kĩ</a:t>
            </a:r>
            <a:r>
              <a:rPr lang="en-US" sz="1800" dirty="0" smtClean="0"/>
              <a:t> </a:t>
            </a:r>
            <a:r>
              <a:rPr lang="en-US" sz="1800" dirty="0" err="1" smtClean="0"/>
              <a:t>thuật</a:t>
            </a:r>
            <a:r>
              <a:rPr lang="en-US" sz="1800" dirty="0" smtClean="0"/>
              <a:t> </a:t>
            </a:r>
            <a:r>
              <a:rPr lang="en-US" sz="1800" dirty="0" err="1" smtClean="0"/>
              <a:t>máy</a:t>
            </a:r>
            <a:r>
              <a:rPr lang="en-US" sz="1800" dirty="0" smtClean="0"/>
              <a:t> </a:t>
            </a:r>
            <a:r>
              <a:rPr lang="en-US" sz="1800" dirty="0" err="1" smtClean="0"/>
              <a:t>tính</a:t>
            </a:r>
            <a:r>
              <a:rPr lang="en-US" sz="1800" dirty="0" smtClean="0"/>
              <a:t> </a:t>
            </a:r>
            <a:r>
              <a:rPr lang="en-US" sz="1800" dirty="0" err="1" smtClean="0"/>
              <a:t>và</a:t>
            </a:r>
            <a:r>
              <a:rPr lang="en-US" sz="1800" dirty="0" smtClean="0"/>
              <a:t> </a:t>
            </a:r>
            <a:r>
              <a:rPr lang="en-US" sz="1800" dirty="0" err="1" smtClean="0"/>
              <a:t>mạng</a:t>
            </a:r>
            <a:r>
              <a:rPr lang="en-US" sz="1800" dirty="0" smtClean="0"/>
              <a:t> </a:t>
            </a:r>
            <a:r>
              <a:rPr lang="en-US" sz="1800" dirty="0" err="1" smtClean="0"/>
              <a:t>điện</a:t>
            </a:r>
            <a:r>
              <a:rPr lang="en-US" sz="1800" dirty="0" smtClean="0"/>
              <a:t> </a:t>
            </a:r>
            <a:r>
              <a:rPr lang="en-US" sz="1800" dirty="0" err="1" smtClean="0"/>
              <a:t>tử</a:t>
            </a:r>
            <a:r>
              <a:rPr lang="en-US" sz="1800" dirty="0" smtClean="0"/>
              <a:t>, </a:t>
            </a:r>
            <a:r>
              <a:rPr lang="en-US" sz="1800" dirty="0" err="1" smtClean="0"/>
              <a:t>công</a:t>
            </a:r>
            <a:r>
              <a:rPr lang="en-US" sz="1800" dirty="0" smtClean="0"/>
              <a:t> </a:t>
            </a:r>
            <a:r>
              <a:rPr lang="en-US" sz="1800" dirty="0" err="1" smtClean="0"/>
              <a:t>nghệ</a:t>
            </a:r>
            <a:r>
              <a:rPr lang="en-US" sz="1800" dirty="0" smtClean="0"/>
              <a:t> </a:t>
            </a:r>
            <a:r>
              <a:rPr lang="en-US" sz="1800" dirty="0" err="1" smtClean="0"/>
              <a:t>thông</a:t>
            </a:r>
            <a:r>
              <a:rPr lang="en-US" sz="1800" dirty="0" smtClean="0"/>
              <a:t> tin </a:t>
            </a:r>
            <a:r>
              <a:rPr lang="en-US" sz="1800" dirty="0" err="1" smtClean="0"/>
              <a:t>cũng</a:t>
            </a:r>
            <a:r>
              <a:rPr lang="en-US" sz="1800" dirty="0" smtClean="0"/>
              <a:t> </a:t>
            </a:r>
            <a:r>
              <a:rPr lang="en-US" sz="1800" dirty="0" err="1" smtClean="0"/>
              <a:t>được</a:t>
            </a:r>
            <a:r>
              <a:rPr lang="en-US" sz="1800" dirty="0" smtClean="0"/>
              <a:t> </a:t>
            </a:r>
            <a:r>
              <a:rPr lang="en-US" sz="1800" dirty="0" err="1" smtClean="0"/>
              <a:t>những</a:t>
            </a:r>
            <a:r>
              <a:rPr lang="en-US" sz="1800" dirty="0" smtClean="0"/>
              <a:t> </a:t>
            </a:r>
            <a:r>
              <a:rPr lang="en-US" sz="1800" dirty="0" err="1" smtClean="0"/>
              <a:t>công</a:t>
            </a:r>
            <a:r>
              <a:rPr lang="en-US" sz="1800" dirty="0" smtClean="0"/>
              <a:t> </a:t>
            </a:r>
            <a:r>
              <a:rPr lang="en-US" sz="1800" dirty="0" err="1" smtClean="0"/>
              <a:t>nghệ</a:t>
            </a:r>
            <a:r>
              <a:rPr lang="en-US" sz="1800" dirty="0" smtClean="0"/>
              <a:t> </a:t>
            </a:r>
            <a:r>
              <a:rPr lang="en-US" sz="1800" dirty="0" err="1" smtClean="0"/>
              <a:t>có</a:t>
            </a:r>
            <a:r>
              <a:rPr lang="en-US" sz="1800" dirty="0" smtClean="0"/>
              <a:t> </a:t>
            </a:r>
            <a:r>
              <a:rPr lang="en-US" sz="1800" dirty="0" err="1" smtClean="0"/>
              <a:t>đẳng</a:t>
            </a:r>
            <a:r>
              <a:rPr lang="en-US" sz="1800" dirty="0" smtClean="0"/>
              <a:t> </a:t>
            </a:r>
            <a:r>
              <a:rPr lang="en-US" sz="1800" dirty="0" err="1" smtClean="0"/>
              <a:t>cấp</a:t>
            </a:r>
            <a:r>
              <a:rPr lang="en-US" sz="1800" dirty="0" smtClean="0"/>
              <a:t> </a:t>
            </a:r>
            <a:r>
              <a:rPr lang="en-US" sz="1800" dirty="0" err="1" smtClean="0"/>
              <a:t>cao</a:t>
            </a:r>
            <a:r>
              <a:rPr lang="en-US" sz="1800" dirty="0" smtClean="0"/>
              <a:t> </a:t>
            </a:r>
            <a:r>
              <a:rPr lang="en-US" sz="1800" dirty="0" err="1" smtClean="0"/>
              <a:t>và</a:t>
            </a:r>
            <a:r>
              <a:rPr lang="en-US" sz="1800" dirty="0" smtClean="0"/>
              <a:t> </a:t>
            </a:r>
            <a:r>
              <a:rPr lang="en-US" sz="1800" dirty="0" err="1" smtClean="0"/>
              <a:t>lần</a:t>
            </a:r>
            <a:r>
              <a:rPr lang="en-US" sz="1800" dirty="0" smtClean="0"/>
              <a:t> </a:t>
            </a:r>
            <a:r>
              <a:rPr lang="en-US" sz="1800" dirty="0" err="1" smtClean="0"/>
              <a:t>lượt</a:t>
            </a:r>
            <a:r>
              <a:rPr lang="en-US" sz="1800" dirty="0" smtClean="0"/>
              <a:t> </a:t>
            </a:r>
            <a:r>
              <a:rPr lang="en-US" sz="1800" dirty="0" err="1" smtClean="0"/>
              <a:t>chinh</a:t>
            </a:r>
            <a:r>
              <a:rPr lang="en-US" sz="1800" dirty="0" smtClean="0"/>
              <a:t> </a:t>
            </a:r>
            <a:r>
              <a:rPr lang="en-US" sz="1800" dirty="0" err="1" smtClean="0"/>
              <a:t>phục</a:t>
            </a:r>
            <a:r>
              <a:rPr lang="en-US" sz="1800" dirty="0" smtClean="0"/>
              <a:t> </a:t>
            </a:r>
            <a:r>
              <a:rPr lang="en-US" sz="1800" dirty="0" err="1" smtClean="0"/>
              <a:t>đỉnh</a:t>
            </a:r>
            <a:r>
              <a:rPr lang="en-US" sz="1800" dirty="0" smtClean="0"/>
              <a:t> </a:t>
            </a:r>
            <a:r>
              <a:rPr lang="en-US" sz="1800" dirty="0" err="1" smtClean="0"/>
              <a:t>cao</a:t>
            </a:r>
            <a:r>
              <a:rPr lang="en-US" sz="1800" dirty="0" smtClean="0"/>
              <a:t> </a:t>
            </a:r>
            <a:r>
              <a:rPr lang="en-US" sz="1800" dirty="0" err="1" smtClean="0"/>
              <a:t>công</a:t>
            </a:r>
            <a:r>
              <a:rPr lang="en-US" sz="1800" dirty="0" smtClean="0"/>
              <a:t> </a:t>
            </a:r>
            <a:r>
              <a:rPr lang="en-US" sz="1800" dirty="0" err="1" smtClean="0"/>
              <a:t>nghệ</a:t>
            </a:r>
            <a:r>
              <a:rPr lang="en-US" sz="1800" dirty="0" smtClean="0"/>
              <a:t> </a:t>
            </a:r>
            <a:r>
              <a:rPr lang="en-US" sz="1800" dirty="0" err="1" smtClean="0"/>
              <a:t>lần</a:t>
            </a:r>
            <a:r>
              <a:rPr lang="en-US" sz="1800" dirty="0" smtClean="0"/>
              <a:t> </a:t>
            </a:r>
            <a:r>
              <a:rPr lang="en-US" sz="1800" dirty="0" err="1" smtClean="0"/>
              <a:t>này</a:t>
            </a:r>
            <a:r>
              <a:rPr lang="en-US" sz="1800" dirty="0" smtClean="0"/>
              <a:t> </a:t>
            </a:r>
            <a:r>
              <a:rPr lang="en-US" sz="1800" dirty="0" err="1" smtClean="0"/>
              <a:t>đến</a:t>
            </a:r>
            <a:r>
              <a:rPr lang="en-US" sz="1800" dirty="0" smtClean="0"/>
              <a:t> </a:t>
            </a:r>
            <a:r>
              <a:rPr lang="en-US" sz="1800" dirty="0" err="1" smtClean="0"/>
              <a:t>lần</a:t>
            </a:r>
            <a:r>
              <a:rPr lang="en-US" sz="1800" dirty="0" smtClean="0"/>
              <a:t> </a:t>
            </a:r>
            <a:r>
              <a:rPr lang="en-US" sz="1800" dirty="0" err="1" smtClean="0"/>
              <a:t>khác</a:t>
            </a:r>
            <a:r>
              <a:rPr lang="en-US" sz="1800" dirty="0" smtClean="0"/>
              <a:t>. </a:t>
            </a:r>
            <a:r>
              <a:rPr lang="en-US" sz="1800" dirty="0" err="1" smtClean="0"/>
              <a:t>Mạng</a:t>
            </a:r>
            <a:r>
              <a:rPr lang="en-US" sz="1800" dirty="0" smtClean="0"/>
              <a:t> </a:t>
            </a:r>
            <a:r>
              <a:rPr lang="en-US" sz="1800" dirty="0" err="1" smtClean="0"/>
              <a:t>Interner</a:t>
            </a:r>
            <a:r>
              <a:rPr lang="en-US" sz="1800" dirty="0" smtClean="0"/>
              <a:t> </a:t>
            </a:r>
            <a:r>
              <a:rPr lang="en-US" sz="1800" dirty="0" err="1" smtClean="0"/>
              <a:t>là</a:t>
            </a:r>
            <a:r>
              <a:rPr lang="en-US" sz="1800" dirty="0" smtClean="0"/>
              <a:t> </a:t>
            </a:r>
            <a:r>
              <a:rPr lang="en-US" sz="1800" dirty="0" err="1" smtClean="0"/>
              <a:t>một</a:t>
            </a:r>
            <a:r>
              <a:rPr lang="en-US" sz="1800" dirty="0" smtClean="0"/>
              <a:t> </a:t>
            </a:r>
            <a:r>
              <a:rPr lang="en-US" sz="1800" dirty="0" err="1" smtClean="0"/>
              <a:t>trong</a:t>
            </a:r>
            <a:r>
              <a:rPr lang="en-US" sz="1800" dirty="0" smtClean="0"/>
              <a:t> </a:t>
            </a:r>
            <a:r>
              <a:rPr lang="en-US" sz="1800" dirty="0" err="1" smtClean="0"/>
              <a:t>những</a:t>
            </a:r>
            <a:r>
              <a:rPr lang="en-US" sz="1800" dirty="0" smtClean="0"/>
              <a:t> </a:t>
            </a:r>
            <a:r>
              <a:rPr lang="en-US" sz="1800" dirty="0" err="1" smtClean="0"/>
              <a:t>sản</a:t>
            </a:r>
            <a:r>
              <a:rPr lang="en-US" sz="1800" dirty="0" smtClean="0"/>
              <a:t> </a:t>
            </a:r>
            <a:r>
              <a:rPr lang="en-US" sz="1800" dirty="0" err="1" smtClean="0"/>
              <a:t>phẩm</a:t>
            </a:r>
            <a:r>
              <a:rPr lang="en-US" sz="1800" dirty="0" smtClean="0"/>
              <a:t> </a:t>
            </a:r>
            <a:r>
              <a:rPr lang="en-US" sz="1800" dirty="0" err="1" smtClean="0"/>
              <a:t>có</a:t>
            </a:r>
            <a:r>
              <a:rPr lang="en-US" sz="1800" dirty="0" smtClean="0"/>
              <a:t> </a:t>
            </a:r>
            <a:r>
              <a:rPr lang="en-US" sz="1800" dirty="0" err="1" smtClean="0"/>
              <a:t>giá</a:t>
            </a:r>
            <a:r>
              <a:rPr lang="en-US" sz="1800" dirty="0" smtClean="0"/>
              <a:t> </a:t>
            </a:r>
            <a:r>
              <a:rPr lang="en-US" sz="1800" dirty="0" err="1" smtClean="0"/>
              <a:t>trị</a:t>
            </a:r>
            <a:r>
              <a:rPr lang="en-US" sz="1800" dirty="0" smtClean="0"/>
              <a:t> </a:t>
            </a:r>
            <a:r>
              <a:rPr lang="en-US" sz="1800" dirty="0" err="1" smtClean="0"/>
              <a:t>lớn</a:t>
            </a:r>
            <a:r>
              <a:rPr lang="en-US" sz="1800" dirty="0" smtClean="0"/>
              <a:t> </a:t>
            </a:r>
            <a:r>
              <a:rPr lang="en-US" sz="1800" dirty="0" err="1" smtClean="0"/>
              <a:t>lao</a:t>
            </a:r>
            <a:r>
              <a:rPr lang="en-US" sz="1800" dirty="0" smtClean="0"/>
              <a:t> </a:t>
            </a:r>
            <a:r>
              <a:rPr lang="en-US" sz="1800" dirty="0" err="1" smtClean="0"/>
              <a:t>và</a:t>
            </a:r>
            <a:r>
              <a:rPr lang="en-US" sz="1800" dirty="0" smtClean="0"/>
              <a:t> </a:t>
            </a:r>
            <a:r>
              <a:rPr lang="en-US" sz="1800" dirty="0" err="1" smtClean="0"/>
              <a:t>ngày</a:t>
            </a:r>
            <a:r>
              <a:rPr lang="en-US" sz="1800" dirty="0" smtClean="0"/>
              <a:t> </a:t>
            </a:r>
            <a:r>
              <a:rPr lang="en-US" sz="1800" dirty="0" err="1" smtClean="0"/>
              <a:t>càng</a:t>
            </a:r>
            <a:r>
              <a:rPr lang="en-US" sz="1800" dirty="0" smtClean="0"/>
              <a:t> </a:t>
            </a:r>
            <a:r>
              <a:rPr lang="en-US" sz="1800" dirty="0" err="1" smtClean="0"/>
              <a:t>trở</a:t>
            </a:r>
            <a:r>
              <a:rPr lang="en-US" sz="1800" dirty="0" smtClean="0"/>
              <a:t> </a:t>
            </a:r>
            <a:r>
              <a:rPr lang="en-US" sz="1800" dirty="0" err="1" smtClean="0"/>
              <a:t>thành</a:t>
            </a:r>
            <a:r>
              <a:rPr lang="en-US" sz="1800" dirty="0" smtClean="0"/>
              <a:t> </a:t>
            </a:r>
            <a:r>
              <a:rPr lang="en-US" sz="1800" dirty="0" err="1" smtClean="0"/>
              <a:t>một</a:t>
            </a:r>
            <a:r>
              <a:rPr lang="en-US" sz="1800" dirty="0" smtClean="0"/>
              <a:t> </a:t>
            </a:r>
            <a:r>
              <a:rPr lang="en-US" sz="1800" dirty="0" err="1" smtClean="0"/>
              <a:t>công</a:t>
            </a:r>
            <a:r>
              <a:rPr lang="en-US" sz="1800" dirty="0" smtClean="0"/>
              <a:t> </a:t>
            </a:r>
            <a:r>
              <a:rPr lang="en-US" sz="1800" dirty="0" err="1" smtClean="0"/>
              <a:t>cụ</a:t>
            </a:r>
            <a:r>
              <a:rPr lang="en-US" sz="1800" dirty="0" smtClean="0"/>
              <a:t> </a:t>
            </a:r>
            <a:r>
              <a:rPr lang="en-US" sz="1800" dirty="0" err="1" smtClean="0"/>
              <a:t>không</a:t>
            </a:r>
            <a:r>
              <a:rPr lang="en-US" sz="1800" dirty="0" smtClean="0"/>
              <a:t> </a:t>
            </a:r>
            <a:r>
              <a:rPr lang="en-US" sz="1800" dirty="0" err="1" smtClean="0"/>
              <a:t>thể</a:t>
            </a:r>
            <a:r>
              <a:rPr lang="en-US" sz="1800" dirty="0" smtClean="0"/>
              <a:t> </a:t>
            </a:r>
            <a:r>
              <a:rPr lang="en-US" sz="1800" dirty="0" err="1" smtClean="0"/>
              <a:t>thiếu</a:t>
            </a:r>
            <a:r>
              <a:rPr lang="en-US" sz="1800" dirty="0" smtClean="0"/>
              <a:t>, </a:t>
            </a:r>
            <a:r>
              <a:rPr lang="en-US" sz="1800" dirty="0" err="1" smtClean="0"/>
              <a:t>là</a:t>
            </a:r>
            <a:r>
              <a:rPr lang="en-US" sz="1800" dirty="0" smtClean="0"/>
              <a:t> </a:t>
            </a:r>
            <a:r>
              <a:rPr lang="en-US" sz="1800" dirty="0" err="1" smtClean="0"/>
              <a:t>nền</a:t>
            </a:r>
            <a:r>
              <a:rPr lang="en-US" sz="1800" dirty="0" smtClean="0"/>
              <a:t> </a:t>
            </a:r>
            <a:r>
              <a:rPr lang="en-US" sz="1800" dirty="0" err="1" smtClean="0"/>
              <a:t>tảng</a:t>
            </a:r>
            <a:r>
              <a:rPr lang="en-US" sz="1800" dirty="0" smtClean="0"/>
              <a:t> </a:t>
            </a:r>
            <a:r>
              <a:rPr lang="en-US" sz="1800" dirty="0" err="1" smtClean="0"/>
              <a:t>chính</a:t>
            </a:r>
            <a:r>
              <a:rPr lang="en-US" sz="1800" dirty="0" smtClean="0"/>
              <a:t> </a:t>
            </a:r>
            <a:r>
              <a:rPr lang="en-US" sz="1800" dirty="0" err="1" smtClean="0"/>
              <a:t>cho</a:t>
            </a:r>
            <a:r>
              <a:rPr lang="en-US" sz="1800" dirty="0" smtClean="0"/>
              <a:t> </a:t>
            </a:r>
            <a:r>
              <a:rPr lang="en-US" sz="1800" dirty="0" err="1" smtClean="0"/>
              <a:t>sự</a:t>
            </a:r>
            <a:r>
              <a:rPr lang="en-US" sz="1800" dirty="0" smtClean="0"/>
              <a:t> </a:t>
            </a:r>
            <a:r>
              <a:rPr lang="en-US" sz="1800" dirty="0" err="1" smtClean="0"/>
              <a:t>truyền</a:t>
            </a:r>
            <a:r>
              <a:rPr lang="en-US" sz="1800" dirty="0" smtClean="0"/>
              <a:t> </a:t>
            </a:r>
            <a:r>
              <a:rPr lang="en-US" sz="1800" dirty="0" err="1" smtClean="0"/>
              <a:t>tải</a:t>
            </a:r>
            <a:r>
              <a:rPr lang="en-US" sz="1800" dirty="0" smtClean="0"/>
              <a:t>, </a:t>
            </a:r>
            <a:r>
              <a:rPr lang="en-US" sz="1800" dirty="0" err="1" smtClean="0"/>
              <a:t>trao</a:t>
            </a:r>
            <a:r>
              <a:rPr lang="en-US" sz="1800" dirty="0" smtClean="0"/>
              <a:t> </a:t>
            </a:r>
            <a:r>
              <a:rPr lang="en-US" sz="1800" dirty="0" err="1" smtClean="0"/>
              <a:t>đổi</a:t>
            </a:r>
            <a:r>
              <a:rPr lang="en-US" sz="1800" dirty="0" smtClean="0"/>
              <a:t> </a:t>
            </a:r>
            <a:r>
              <a:rPr lang="en-US" sz="1800" dirty="0" err="1" smtClean="0"/>
              <a:t>thông</a:t>
            </a:r>
            <a:r>
              <a:rPr lang="en-US" sz="1800" dirty="0" smtClean="0"/>
              <a:t> tin </a:t>
            </a:r>
            <a:r>
              <a:rPr lang="en-US" sz="1800" dirty="0" err="1" smtClean="0"/>
              <a:t>trên</a:t>
            </a:r>
            <a:r>
              <a:rPr lang="en-US" sz="1800" dirty="0" smtClean="0"/>
              <a:t> </a:t>
            </a:r>
            <a:r>
              <a:rPr lang="en-US" sz="1800" dirty="0" err="1" smtClean="0"/>
              <a:t>toàn</a:t>
            </a:r>
            <a:r>
              <a:rPr lang="en-US" sz="1800" dirty="0" smtClean="0"/>
              <a:t> </a:t>
            </a:r>
            <a:r>
              <a:rPr lang="en-US" sz="1800" dirty="0" err="1" smtClean="0"/>
              <a:t>cầu</a:t>
            </a:r>
            <a:r>
              <a:rPr lang="en-US" sz="1800" dirty="0" smtClean="0"/>
              <a:t>.</a:t>
            </a:r>
            <a:br>
              <a:rPr lang="en-US" sz="1800" dirty="0" smtClean="0"/>
            </a:br>
            <a:r>
              <a:rPr lang="en-US" sz="1800" b="1" dirty="0" smtClean="0"/>
              <a:t/>
            </a:r>
            <a:br>
              <a:rPr lang="en-US" sz="1800" b="1" dirty="0" smtClean="0"/>
            </a:br>
            <a:r>
              <a:rPr lang="en-US" sz="1800" b="1" dirty="0" smtClean="0"/>
              <a:t>	</a:t>
            </a:r>
            <a:r>
              <a:rPr lang="en-US" sz="1800" dirty="0" err="1" smtClean="0"/>
              <a:t>Giờ</a:t>
            </a:r>
            <a:r>
              <a:rPr lang="en-US" sz="1800" dirty="0" smtClean="0"/>
              <a:t> </a:t>
            </a:r>
            <a:r>
              <a:rPr lang="en-US" sz="1800" dirty="0" err="1" smtClean="0"/>
              <a:t>đây</a:t>
            </a:r>
            <a:r>
              <a:rPr lang="en-US" sz="1800" dirty="0" smtClean="0"/>
              <a:t>, </a:t>
            </a:r>
            <a:r>
              <a:rPr lang="en-US" sz="1800" dirty="0" err="1" smtClean="0"/>
              <a:t>mọi</a:t>
            </a:r>
            <a:r>
              <a:rPr lang="en-US" sz="1800" dirty="0" smtClean="0"/>
              <a:t> </a:t>
            </a:r>
            <a:r>
              <a:rPr lang="en-US" sz="1800" dirty="0" err="1" smtClean="0"/>
              <a:t>việc</a:t>
            </a:r>
            <a:r>
              <a:rPr lang="en-US" sz="1800" dirty="0" smtClean="0"/>
              <a:t> </a:t>
            </a:r>
            <a:r>
              <a:rPr lang="en-US" sz="1800" dirty="0" err="1" smtClean="0"/>
              <a:t>liên</a:t>
            </a:r>
            <a:r>
              <a:rPr lang="en-US" sz="1800" dirty="0" smtClean="0"/>
              <a:t> </a:t>
            </a:r>
            <a:r>
              <a:rPr lang="en-US" sz="1800" dirty="0" err="1" smtClean="0"/>
              <a:t>quan</a:t>
            </a:r>
            <a:r>
              <a:rPr lang="en-US" sz="1800" dirty="0" smtClean="0"/>
              <a:t> </a:t>
            </a:r>
            <a:r>
              <a:rPr lang="en-US" sz="1800" dirty="0" err="1" smtClean="0"/>
              <a:t>thông</a:t>
            </a:r>
            <a:r>
              <a:rPr lang="en-US" sz="1800" dirty="0" smtClean="0"/>
              <a:t> tin </a:t>
            </a:r>
            <a:r>
              <a:rPr lang="en-US" sz="1800" dirty="0" err="1" smtClean="0"/>
              <a:t>thật</a:t>
            </a:r>
            <a:r>
              <a:rPr lang="en-US" sz="1800" dirty="0" smtClean="0"/>
              <a:t> </a:t>
            </a:r>
            <a:r>
              <a:rPr lang="en-US" sz="1800" dirty="0" err="1" smtClean="0"/>
              <a:t>dễ</a:t>
            </a:r>
            <a:r>
              <a:rPr lang="en-US" sz="1800" dirty="0" smtClean="0"/>
              <a:t> </a:t>
            </a:r>
            <a:r>
              <a:rPr lang="en-US" sz="1800" dirty="0" err="1" smtClean="0"/>
              <a:t>dàng</a:t>
            </a:r>
            <a:r>
              <a:rPr lang="en-US" sz="1800" dirty="0" smtClean="0"/>
              <a:t> </a:t>
            </a:r>
            <a:r>
              <a:rPr lang="en-US" sz="1800" dirty="0" err="1" smtClean="0"/>
              <a:t>cho</a:t>
            </a:r>
            <a:r>
              <a:rPr lang="en-US" sz="1800" dirty="0" smtClean="0"/>
              <a:t> </a:t>
            </a:r>
            <a:r>
              <a:rPr lang="en-US" sz="1800" dirty="0" err="1" smtClean="0"/>
              <a:t>người</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Chỉ</a:t>
            </a:r>
            <a:r>
              <a:rPr lang="en-US" sz="1800" dirty="0" smtClean="0"/>
              <a:t> </a:t>
            </a:r>
            <a:r>
              <a:rPr lang="en-US" sz="1800" dirty="0" err="1" smtClean="0"/>
              <a:t>cần</a:t>
            </a:r>
            <a:r>
              <a:rPr lang="en-US" sz="1800" dirty="0" smtClean="0"/>
              <a:t> </a:t>
            </a:r>
            <a:r>
              <a:rPr lang="en-US" sz="1800" dirty="0" err="1" smtClean="0"/>
              <a:t>có</a:t>
            </a:r>
            <a:r>
              <a:rPr lang="en-US" sz="1800" dirty="0" smtClean="0"/>
              <a:t> </a:t>
            </a:r>
            <a:r>
              <a:rPr lang="en-US" sz="1800" dirty="0" err="1" smtClean="0"/>
              <a:t>một</a:t>
            </a:r>
            <a:r>
              <a:rPr lang="en-US" sz="1800" dirty="0" smtClean="0"/>
              <a:t> </a:t>
            </a:r>
            <a:r>
              <a:rPr lang="en-US" sz="1800" dirty="0" err="1" smtClean="0"/>
              <a:t>máy</a:t>
            </a:r>
            <a:r>
              <a:rPr lang="en-US" sz="1800" dirty="0" smtClean="0"/>
              <a:t> </a:t>
            </a:r>
            <a:r>
              <a:rPr lang="en-US" sz="1800" dirty="0" err="1" smtClean="0"/>
              <a:t>tính</a:t>
            </a:r>
            <a:r>
              <a:rPr lang="en-US" sz="1800" dirty="0" smtClean="0"/>
              <a:t> </a:t>
            </a:r>
            <a:r>
              <a:rPr lang="en-US" sz="1800" dirty="0" err="1" smtClean="0"/>
              <a:t>kết</a:t>
            </a:r>
            <a:r>
              <a:rPr lang="en-US" sz="1800" dirty="0" smtClean="0"/>
              <a:t> </a:t>
            </a:r>
            <a:r>
              <a:rPr lang="en-US" sz="1800" dirty="0" err="1" smtClean="0"/>
              <a:t>nối</a:t>
            </a:r>
            <a:r>
              <a:rPr lang="en-US" sz="1800" dirty="0" smtClean="0"/>
              <a:t> Internet </a:t>
            </a:r>
            <a:r>
              <a:rPr lang="en-US" sz="1800" dirty="0" err="1" smtClean="0"/>
              <a:t>và</a:t>
            </a:r>
            <a:r>
              <a:rPr lang="en-US" sz="1800" dirty="0" smtClean="0"/>
              <a:t> </a:t>
            </a:r>
            <a:r>
              <a:rPr lang="en-US" sz="1800" dirty="0" err="1" smtClean="0"/>
              <a:t>một</a:t>
            </a:r>
            <a:r>
              <a:rPr lang="en-US" sz="1800" dirty="0" smtClean="0"/>
              <a:t> </a:t>
            </a:r>
            <a:r>
              <a:rPr lang="en-US" sz="1800" dirty="0" err="1" smtClean="0"/>
              <a:t>dòng</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truy</a:t>
            </a:r>
            <a:r>
              <a:rPr lang="en-US" sz="1800" dirty="0" smtClean="0"/>
              <a:t> </a:t>
            </a:r>
            <a:r>
              <a:rPr lang="en-US" sz="1800" dirty="0" err="1" smtClean="0"/>
              <a:t>tìm</a:t>
            </a:r>
            <a:r>
              <a:rPr lang="en-US" sz="1800" dirty="0" smtClean="0"/>
              <a:t> </a:t>
            </a:r>
            <a:r>
              <a:rPr lang="en-US" sz="1800" dirty="0" err="1" smtClean="0"/>
              <a:t>thì</a:t>
            </a:r>
            <a:r>
              <a:rPr lang="en-US" sz="1800" dirty="0" smtClean="0"/>
              <a:t> </a:t>
            </a:r>
            <a:r>
              <a:rPr lang="en-US" sz="1800" dirty="0" err="1" smtClean="0"/>
              <a:t>dường</a:t>
            </a:r>
            <a:r>
              <a:rPr lang="en-US" sz="1800" dirty="0" smtClean="0"/>
              <a:t> </a:t>
            </a:r>
            <a:r>
              <a:rPr lang="en-US" sz="1800" dirty="0" err="1" smtClean="0"/>
              <a:t>như</a:t>
            </a:r>
            <a:r>
              <a:rPr lang="en-US" sz="1800" dirty="0" smtClean="0"/>
              <a:t> </a:t>
            </a:r>
            <a:r>
              <a:rPr lang="en-US" sz="1800" dirty="0" err="1" smtClean="0"/>
              <a:t>là</a:t>
            </a:r>
            <a:r>
              <a:rPr lang="en-US" sz="1800" dirty="0" smtClean="0"/>
              <a:t> </a:t>
            </a:r>
            <a:r>
              <a:rPr lang="en-US" sz="1800" dirty="0" err="1" smtClean="0"/>
              <a:t>lập</a:t>
            </a:r>
            <a:r>
              <a:rPr lang="en-US" sz="1800" dirty="0" smtClean="0"/>
              <a:t> </a:t>
            </a:r>
            <a:r>
              <a:rPr lang="en-US" sz="1800" dirty="0" err="1" smtClean="0"/>
              <a:t>tức</a:t>
            </a:r>
            <a:r>
              <a:rPr lang="en-US" sz="1800" dirty="0" smtClean="0"/>
              <a:t> ... </a:t>
            </a:r>
            <a:r>
              <a:rPr lang="en-US" sz="1800" dirty="0" err="1" smtClean="0"/>
              <a:t>cả</a:t>
            </a:r>
            <a:r>
              <a:rPr lang="en-US" sz="1800" dirty="0" smtClean="0"/>
              <a:t> </a:t>
            </a:r>
            <a:r>
              <a:rPr lang="en-US" sz="1800" dirty="0" err="1" smtClean="0"/>
              <a:t>thế</a:t>
            </a:r>
            <a:r>
              <a:rPr lang="en-US" sz="1800" dirty="0" smtClean="0"/>
              <a:t> </a:t>
            </a:r>
            <a:r>
              <a:rPr lang="en-US" sz="1800" dirty="0" err="1" smtClean="0"/>
              <a:t>giới</a:t>
            </a:r>
            <a:r>
              <a:rPr lang="en-US" sz="1800" dirty="0" smtClean="0"/>
              <a:t> </a:t>
            </a:r>
            <a:r>
              <a:rPr lang="en-US" sz="1800" dirty="0" err="1" smtClean="0"/>
              <a:t>về</a:t>
            </a:r>
            <a:r>
              <a:rPr lang="en-US" sz="1800" dirty="0" smtClean="0"/>
              <a:t> </a:t>
            </a:r>
            <a:r>
              <a:rPr lang="en-US" sz="1800" dirty="0" err="1" smtClean="0"/>
              <a:t>vấn</a:t>
            </a:r>
            <a:r>
              <a:rPr lang="en-US" sz="1800" dirty="0" smtClean="0"/>
              <a:t> </a:t>
            </a:r>
            <a:r>
              <a:rPr lang="en-US" sz="1800" dirty="0" err="1" smtClean="0"/>
              <a:t>đề</a:t>
            </a:r>
            <a:r>
              <a:rPr lang="en-US" sz="1800" dirty="0" smtClean="0"/>
              <a:t> </a:t>
            </a:r>
            <a:r>
              <a:rPr lang="en-US" sz="1800" dirty="0" err="1" smtClean="0"/>
              <a:t>bạn</a:t>
            </a:r>
            <a:r>
              <a:rPr lang="en-US" sz="1800" dirty="0" smtClean="0"/>
              <a:t> </a:t>
            </a:r>
            <a:r>
              <a:rPr lang="en-US" sz="1800" dirty="0" err="1" smtClean="0"/>
              <a:t>quan</a:t>
            </a:r>
            <a:r>
              <a:rPr lang="en-US" sz="1800" dirty="0" smtClean="0"/>
              <a:t> </a:t>
            </a:r>
            <a:r>
              <a:rPr lang="en-US" sz="1800" dirty="0" err="1" smtClean="0"/>
              <a:t>tâm</a:t>
            </a:r>
            <a:r>
              <a:rPr lang="en-US" sz="1800" dirty="0" smtClean="0"/>
              <a:t> </a:t>
            </a:r>
            <a:r>
              <a:rPr lang="en-US" sz="1800" dirty="0" err="1" smtClean="0"/>
              <a:t>đến</a:t>
            </a:r>
            <a:r>
              <a:rPr lang="en-US" sz="1800" dirty="0" smtClean="0"/>
              <a:t> </a:t>
            </a:r>
            <a:r>
              <a:rPr lang="en-US" sz="1800" dirty="0" err="1" smtClean="0"/>
              <a:t>sẽ</a:t>
            </a:r>
            <a:r>
              <a:rPr lang="en-US" sz="1800" dirty="0" smtClean="0"/>
              <a:t> </a:t>
            </a:r>
            <a:r>
              <a:rPr lang="en-US" sz="1800" dirty="0" err="1" smtClean="0"/>
              <a:t>hiện</a:t>
            </a:r>
            <a:r>
              <a:rPr lang="en-US" sz="1800" dirty="0" smtClean="0"/>
              <a:t> </a:t>
            </a:r>
            <a:r>
              <a:rPr lang="en-US" sz="1800" dirty="0" err="1" smtClean="0"/>
              <a:t>ra</a:t>
            </a:r>
            <a:r>
              <a:rPr lang="en-US" sz="1800" dirty="0" smtClean="0"/>
              <a:t>, </a:t>
            </a:r>
            <a:r>
              <a:rPr lang="en-US" sz="1800" dirty="0" err="1" smtClean="0"/>
              <a:t>có</a:t>
            </a:r>
            <a:r>
              <a:rPr lang="en-US" sz="1800" dirty="0" smtClean="0"/>
              <a:t> </a:t>
            </a:r>
            <a:r>
              <a:rPr lang="en-US" sz="1800" dirty="0" err="1" smtClean="0"/>
              <a:t>đầy</a:t>
            </a:r>
            <a:r>
              <a:rPr lang="en-US" sz="1800" dirty="0" smtClean="0"/>
              <a:t> </a:t>
            </a:r>
            <a:r>
              <a:rPr lang="en-US" sz="1800" dirty="0" err="1" smtClean="0"/>
              <a:t>đủ</a:t>
            </a:r>
            <a:r>
              <a:rPr lang="en-US" sz="1800" dirty="0" smtClean="0"/>
              <a:t> </a:t>
            </a:r>
            <a:r>
              <a:rPr lang="en-US" sz="1800" dirty="0" err="1" smtClean="0"/>
              <a:t>thông</a:t>
            </a:r>
            <a:r>
              <a:rPr lang="en-US" sz="1800" dirty="0" smtClean="0"/>
              <a:t> tin, </a:t>
            </a:r>
            <a:r>
              <a:rPr lang="en-US" sz="1800" dirty="0" err="1" smtClean="0"/>
              <a:t>hình</a:t>
            </a:r>
            <a:r>
              <a:rPr lang="en-US" sz="1800" dirty="0" smtClean="0"/>
              <a:t> </a:t>
            </a:r>
            <a:r>
              <a:rPr lang="en-US" sz="1800" dirty="0" err="1" smtClean="0"/>
              <a:t>ảnh</a:t>
            </a:r>
            <a:r>
              <a:rPr lang="en-US" sz="1800" dirty="0" smtClean="0"/>
              <a:t> </a:t>
            </a:r>
            <a:r>
              <a:rPr lang="en-US" sz="1800" dirty="0" err="1" smtClean="0"/>
              <a:t>và</a:t>
            </a:r>
            <a:r>
              <a:rPr lang="en-US" sz="1800" dirty="0" smtClean="0"/>
              <a:t> </a:t>
            </a:r>
            <a:r>
              <a:rPr lang="en-US" sz="1800" dirty="0" err="1" smtClean="0"/>
              <a:t>thậm</a:t>
            </a:r>
            <a:r>
              <a:rPr lang="en-US" sz="1800" dirty="0" smtClean="0"/>
              <a:t> </a:t>
            </a:r>
            <a:r>
              <a:rPr lang="en-US" sz="1800" dirty="0" err="1" smtClean="0"/>
              <a:t>chí</a:t>
            </a:r>
            <a:r>
              <a:rPr lang="en-US" sz="1800" dirty="0" smtClean="0"/>
              <a:t> </a:t>
            </a:r>
            <a:r>
              <a:rPr lang="en-US" sz="1800" dirty="0" err="1" smtClean="0"/>
              <a:t>là</a:t>
            </a:r>
            <a:r>
              <a:rPr lang="en-US" sz="1800" dirty="0" smtClean="0"/>
              <a:t> </a:t>
            </a:r>
            <a:r>
              <a:rPr lang="en-US" sz="1800" dirty="0" err="1" smtClean="0"/>
              <a:t>âm</a:t>
            </a:r>
            <a:r>
              <a:rPr lang="en-US" sz="1800" dirty="0" smtClean="0"/>
              <a:t> </a:t>
            </a:r>
            <a:r>
              <a:rPr lang="en-US" sz="1800" dirty="0" err="1" smtClean="0"/>
              <a:t>thanh</a:t>
            </a:r>
            <a:r>
              <a:rPr lang="en-US" sz="1800" dirty="0" smtClean="0"/>
              <a:t>.</a:t>
            </a:r>
            <a:br>
              <a:rPr lang="en-US" sz="1800" dirty="0" smtClean="0"/>
            </a:br>
            <a:r>
              <a:rPr lang="en-US" sz="2400" b="1" dirty="0" smtClean="0"/>
              <a:t/>
            </a:r>
            <a:br>
              <a:rPr lang="en-US" sz="2400" b="1" dirty="0" smtClean="0"/>
            </a:br>
            <a:r>
              <a:rPr lang="en-US" sz="2400" b="1" dirty="0" smtClean="0"/>
              <a:t>	</a:t>
            </a:r>
            <a:r>
              <a:rPr lang="en-US" sz="1800" dirty="0" err="1" smtClean="0"/>
              <a:t>Bằng</a:t>
            </a:r>
            <a:r>
              <a:rPr lang="en-US" sz="1800" dirty="0" smtClean="0"/>
              <a:t> Internet, </a:t>
            </a:r>
            <a:r>
              <a:rPr lang="en-US" sz="1800" dirty="0" err="1" smtClean="0"/>
              <a:t>chúng</a:t>
            </a:r>
            <a:r>
              <a:rPr lang="en-US" sz="1800" dirty="0" smtClean="0"/>
              <a:t> ta </a:t>
            </a:r>
            <a:r>
              <a:rPr lang="en-US" sz="1800" dirty="0" err="1" smtClean="0"/>
              <a:t>đã</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được</a:t>
            </a:r>
            <a:r>
              <a:rPr lang="en-US" sz="1800" dirty="0" smtClean="0"/>
              <a:t> </a:t>
            </a:r>
            <a:r>
              <a:rPr lang="en-US" sz="1800" dirty="0" err="1" smtClean="0"/>
              <a:t>nhiều</a:t>
            </a:r>
            <a:r>
              <a:rPr lang="en-US" sz="1800" dirty="0" smtClean="0"/>
              <a:t> </a:t>
            </a:r>
            <a:r>
              <a:rPr lang="en-US" sz="1800" dirty="0" err="1" smtClean="0"/>
              <a:t>công</a:t>
            </a:r>
            <a:r>
              <a:rPr lang="en-US" sz="1800" dirty="0" smtClean="0"/>
              <a:t> </a:t>
            </a:r>
            <a:r>
              <a:rPr lang="en-US" sz="1800" dirty="0" err="1" smtClean="0"/>
              <a:t>việc</a:t>
            </a:r>
            <a:r>
              <a:rPr lang="en-US" sz="1800" dirty="0" smtClean="0"/>
              <a:t> </a:t>
            </a:r>
            <a:r>
              <a:rPr lang="en-US" sz="1800" dirty="0" err="1" smtClean="0"/>
              <a:t>với</a:t>
            </a:r>
            <a:r>
              <a:rPr lang="en-US" sz="1800" dirty="0" smtClean="0"/>
              <a:t> </a:t>
            </a:r>
            <a:r>
              <a:rPr lang="en-US" sz="1800" dirty="0" err="1" smtClean="0"/>
              <a:t>tốc</a:t>
            </a:r>
            <a:r>
              <a:rPr lang="en-US" sz="1800" dirty="0" smtClean="0"/>
              <a:t> </a:t>
            </a:r>
            <a:r>
              <a:rPr lang="en-US" sz="1800" dirty="0" err="1" smtClean="0"/>
              <a:t>độ</a:t>
            </a:r>
            <a:r>
              <a:rPr lang="en-US" sz="1800" dirty="0" smtClean="0"/>
              <a:t> </a:t>
            </a:r>
            <a:r>
              <a:rPr lang="en-US" sz="1800" dirty="0" err="1" smtClean="0"/>
              <a:t>nhanh</a:t>
            </a:r>
            <a:r>
              <a:rPr lang="en-US" sz="1800" dirty="0" smtClean="0"/>
              <a:t> </a:t>
            </a:r>
            <a:r>
              <a:rPr lang="en-US" sz="1800" dirty="0" err="1" smtClean="0"/>
              <a:t>hơn</a:t>
            </a:r>
            <a:r>
              <a:rPr lang="en-US" sz="1800" dirty="0" smtClean="0"/>
              <a:t> </a:t>
            </a:r>
            <a:r>
              <a:rPr lang="en-US" sz="1800" dirty="0" err="1" smtClean="0"/>
              <a:t>và</a:t>
            </a:r>
            <a:r>
              <a:rPr lang="en-US" sz="1800" dirty="0" smtClean="0"/>
              <a:t> chi </a:t>
            </a:r>
            <a:r>
              <a:rPr lang="en-US" sz="1800" dirty="0" err="1" smtClean="0"/>
              <a:t>phí</a:t>
            </a:r>
            <a:r>
              <a:rPr lang="en-US" sz="1800" dirty="0" smtClean="0"/>
              <a:t> </a:t>
            </a:r>
            <a:r>
              <a:rPr lang="en-US" sz="1800" dirty="0" err="1" smtClean="0"/>
              <a:t>thấp</a:t>
            </a:r>
            <a:r>
              <a:rPr lang="en-US" sz="1800" dirty="0" smtClean="0"/>
              <a:t> </a:t>
            </a:r>
            <a:r>
              <a:rPr lang="en-US" sz="1800" dirty="0" err="1" smtClean="0"/>
              <a:t>hơn</a:t>
            </a:r>
            <a:r>
              <a:rPr lang="en-US" sz="1800" dirty="0" smtClean="0"/>
              <a:t> </a:t>
            </a:r>
            <a:r>
              <a:rPr lang="en-US" sz="1800" dirty="0" err="1" smtClean="0"/>
              <a:t>nhiều</a:t>
            </a:r>
            <a:r>
              <a:rPr lang="en-US" sz="1800" dirty="0" smtClean="0"/>
              <a:t> so </a:t>
            </a:r>
            <a:r>
              <a:rPr lang="en-US" sz="1800" dirty="0" err="1" smtClean="0"/>
              <a:t>với</a:t>
            </a:r>
            <a:r>
              <a:rPr lang="en-US" sz="1800" dirty="0" smtClean="0"/>
              <a:t> </a:t>
            </a:r>
            <a:r>
              <a:rPr lang="en-US" sz="1800" dirty="0" err="1" smtClean="0"/>
              <a:t>cách</a:t>
            </a:r>
            <a:r>
              <a:rPr lang="en-US" sz="1800" dirty="0" smtClean="0"/>
              <a:t> </a:t>
            </a:r>
            <a:r>
              <a:rPr lang="en-US" sz="1800" dirty="0" err="1" smtClean="0"/>
              <a:t>thức</a:t>
            </a:r>
            <a:r>
              <a:rPr lang="en-US" sz="1800" dirty="0" smtClean="0"/>
              <a:t> </a:t>
            </a:r>
            <a:r>
              <a:rPr lang="en-US" sz="1800" dirty="0" err="1" smtClean="0"/>
              <a:t>truyền</a:t>
            </a:r>
            <a:r>
              <a:rPr lang="en-US" sz="1800" dirty="0" smtClean="0"/>
              <a:t> </a:t>
            </a:r>
            <a:r>
              <a:rPr lang="en-US" sz="1800" dirty="0" err="1" smtClean="0"/>
              <a:t>thống</a:t>
            </a:r>
            <a:r>
              <a:rPr lang="en-US" sz="1800" dirty="0" smtClean="0"/>
              <a:t>. </a:t>
            </a:r>
            <a:r>
              <a:rPr lang="en-US" sz="1800" dirty="0" err="1" smtClean="0"/>
              <a:t>Chính</a:t>
            </a:r>
            <a:r>
              <a:rPr lang="en-US" sz="1800" dirty="0" smtClean="0"/>
              <a:t> </a:t>
            </a:r>
            <a:r>
              <a:rPr lang="en-US" sz="1800" dirty="0" err="1" smtClean="0"/>
              <a:t>điều</a:t>
            </a:r>
            <a:r>
              <a:rPr lang="en-US" sz="1800" dirty="0" smtClean="0"/>
              <a:t> </a:t>
            </a:r>
            <a:r>
              <a:rPr lang="en-US" sz="1800" dirty="0" err="1" smtClean="0"/>
              <a:t>này</a:t>
            </a:r>
            <a:r>
              <a:rPr lang="en-US" sz="1800" dirty="0" smtClean="0"/>
              <a:t>, </a:t>
            </a:r>
            <a:r>
              <a:rPr lang="en-US" sz="1800" dirty="0" err="1" smtClean="0"/>
              <a:t>ngày</a:t>
            </a:r>
            <a:r>
              <a:rPr lang="en-US" sz="1800" dirty="0" smtClean="0"/>
              <a:t> </a:t>
            </a:r>
            <a:r>
              <a:rPr lang="en-US" sz="1800" dirty="0" err="1" smtClean="0"/>
              <a:t>càng</a:t>
            </a:r>
            <a:r>
              <a:rPr lang="en-US" sz="1800" dirty="0" smtClean="0"/>
              <a:t> </a:t>
            </a:r>
            <a:r>
              <a:rPr lang="en-US" sz="1800" dirty="0" err="1" smtClean="0"/>
              <a:t>thúc</a:t>
            </a:r>
            <a:r>
              <a:rPr lang="en-US" sz="1800" dirty="0" smtClean="0"/>
              <a:t> </a:t>
            </a:r>
            <a:r>
              <a:rPr lang="en-US" sz="1800" dirty="0" err="1" smtClean="0"/>
              <a:t>đẩy</a:t>
            </a:r>
            <a:r>
              <a:rPr lang="en-US" sz="1800" dirty="0" smtClean="0"/>
              <a:t> </a:t>
            </a:r>
            <a:r>
              <a:rPr lang="en-US" sz="1800" dirty="0" err="1" smtClean="0"/>
              <a:t>sự</a:t>
            </a:r>
            <a:r>
              <a:rPr lang="en-US" sz="1800" dirty="0" smtClean="0"/>
              <a:t> </a:t>
            </a:r>
            <a:r>
              <a:rPr lang="en-US" sz="1800" dirty="0" err="1" smtClean="0"/>
              <a:t>tiện</a:t>
            </a:r>
            <a:r>
              <a:rPr lang="en-US" sz="1800" dirty="0" smtClean="0"/>
              <a:t> </a:t>
            </a:r>
            <a:r>
              <a:rPr lang="en-US" sz="1800" dirty="0" err="1" smtClean="0"/>
              <a:t>ích</a:t>
            </a:r>
            <a:r>
              <a:rPr lang="en-US" sz="1800" dirty="0" smtClean="0"/>
              <a:t> </a:t>
            </a:r>
            <a:r>
              <a:rPr lang="en-US" sz="1800" dirty="0" err="1" smtClean="0"/>
              <a:t>cho</a:t>
            </a:r>
            <a:r>
              <a:rPr lang="en-US" sz="1800" dirty="0" smtClean="0"/>
              <a:t> con </a:t>
            </a:r>
            <a:r>
              <a:rPr lang="en-US" sz="1800" dirty="0" err="1" smtClean="0"/>
              <a:t>người</a:t>
            </a:r>
            <a:r>
              <a:rPr lang="en-US" sz="1800" dirty="0" smtClean="0"/>
              <a:t>, </a:t>
            </a:r>
            <a:r>
              <a:rPr lang="en-US" sz="1800" dirty="0" err="1" smtClean="0"/>
              <a:t>giúp</a:t>
            </a:r>
            <a:r>
              <a:rPr lang="en-US" sz="1800" dirty="0" smtClean="0"/>
              <a:t> con </a:t>
            </a:r>
            <a:r>
              <a:rPr lang="en-US" sz="1800" dirty="0" err="1" smtClean="0"/>
              <a:t>người</a:t>
            </a:r>
            <a:r>
              <a:rPr lang="en-US" sz="1800" dirty="0" smtClean="0"/>
              <a:t> </a:t>
            </a:r>
            <a:r>
              <a:rPr lang="en-US" sz="1800" dirty="0" err="1" smtClean="0"/>
              <a:t>thoải</a:t>
            </a:r>
            <a:r>
              <a:rPr lang="en-US" sz="1800" dirty="0" smtClean="0"/>
              <a:t> </a:t>
            </a:r>
            <a:r>
              <a:rPr lang="en-US" sz="1800" dirty="0" err="1" smtClean="0"/>
              <a:t>mái</a:t>
            </a:r>
            <a:r>
              <a:rPr lang="en-US" sz="1800" dirty="0" smtClean="0"/>
              <a:t> </a:t>
            </a:r>
            <a:r>
              <a:rPr lang="en-US" sz="1800" dirty="0" err="1" smtClean="0"/>
              <a:t>và</a:t>
            </a:r>
            <a:r>
              <a:rPr lang="en-US" sz="1800" dirty="0" smtClean="0"/>
              <a:t> </a:t>
            </a:r>
            <a:r>
              <a:rPr lang="en-US" sz="1800" dirty="0" err="1" smtClean="0"/>
              <a:t>khỏe</a:t>
            </a:r>
            <a:r>
              <a:rPr lang="en-US" sz="1800" dirty="0" smtClean="0"/>
              <a:t> </a:t>
            </a:r>
            <a:r>
              <a:rPr lang="en-US" sz="1800" dirty="0" err="1" smtClean="0"/>
              <a:t>khoắn</a:t>
            </a:r>
            <a:r>
              <a:rPr lang="en-US" sz="1800" dirty="0" smtClean="0"/>
              <a:t> </a:t>
            </a:r>
            <a:r>
              <a:rPr lang="en-US" sz="1800" dirty="0" err="1" smtClean="0"/>
              <a:t>hơn</a:t>
            </a:r>
            <a:r>
              <a:rPr lang="en-US" sz="1800" dirty="0" smtClean="0"/>
              <a:t> </a:t>
            </a:r>
            <a:r>
              <a:rPr lang="en-US" sz="1800" dirty="0" err="1" smtClean="0"/>
              <a:t>trong</a:t>
            </a:r>
            <a:r>
              <a:rPr lang="en-US" sz="1800" dirty="0" smtClean="0"/>
              <a:t> </a:t>
            </a:r>
            <a:r>
              <a:rPr lang="en-US" sz="1800" dirty="0" err="1" smtClean="0"/>
              <a:t>việc</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công</a:t>
            </a:r>
            <a:r>
              <a:rPr lang="en-US" sz="1800" dirty="0" smtClean="0"/>
              <a:t> </a:t>
            </a:r>
            <a:r>
              <a:rPr lang="en-US" sz="1800" dirty="0" err="1" smtClean="0"/>
              <a:t>việc</a:t>
            </a:r>
            <a:r>
              <a:rPr lang="en-US" sz="1800" dirty="0" smtClean="0"/>
              <a:t> </a:t>
            </a:r>
            <a:r>
              <a:rPr lang="en-US" sz="1800" dirty="0" err="1" smtClean="0"/>
              <a:t>của</a:t>
            </a:r>
            <a:r>
              <a:rPr lang="en-US" sz="1800" dirty="0" smtClean="0"/>
              <a:t> </a:t>
            </a:r>
            <a:r>
              <a:rPr lang="en-US" sz="1800" dirty="0" err="1" smtClean="0"/>
              <a:t>mình</a:t>
            </a:r>
            <a:r>
              <a:rPr lang="en-US" sz="1800" dirty="0" smtClean="0"/>
              <a:t>, </a:t>
            </a:r>
            <a:r>
              <a:rPr lang="en-US" sz="1800" dirty="0" err="1" smtClean="0"/>
              <a:t>nhất</a:t>
            </a:r>
            <a:r>
              <a:rPr lang="en-US" sz="1800" dirty="0" smtClean="0"/>
              <a:t> </a:t>
            </a:r>
            <a:r>
              <a:rPr lang="en-US" sz="1800" dirty="0" err="1" smtClean="0"/>
              <a:t>là</a:t>
            </a:r>
            <a:r>
              <a:rPr lang="en-US" sz="1800" dirty="0" smtClean="0"/>
              <a:t> </a:t>
            </a:r>
            <a:r>
              <a:rPr lang="en-US" sz="1800" dirty="0" err="1" smtClean="0"/>
              <a:t>trong</a:t>
            </a:r>
            <a:r>
              <a:rPr lang="en-US" sz="1800" dirty="0" smtClean="0"/>
              <a:t> </a:t>
            </a:r>
            <a:r>
              <a:rPr lang="en-US" sz="1800" dirty="0" err="1" smtClean="0"/>
              <a:t>các</a:t>
            </a:r>
            <a:r>
              <a:rPr lang="en-US" sz="1800" dirty="0" smtClean="0"/>
              <a:t> </a:t>
            </a:r>
            <a:r>
              <a:rPr lang="en-US" sz="1800" dirty="0" err="1" smtClean="0"/>
              <a:t>công</a:t>
            </a:r>
            <a:r>
              <a:rPr lang="en-US" sz="1800" dirty="0" smtClean="0"/>
              <a:t> </a:t>
            </a:r>
            <a:r>
              <a:rPr lang="en-US" sz="1800" dirty="0" err="1" smtClean="0"/>
              <a:t>ty</a:t>
            </a:r>
            <a:r>
              <a:rPr lang="en-US" sz="1800" dirty="0" smtClean="0"/>
              <a:t> hay </a:t>
            </a:r>
            <a:r>
              <a:rPr lang="en-US" sz="1800" dirty="0" err="1" smtClean="0"/>
              <a:t>tổ</a:t>
            </a:r>
            <a:r>
              <a:rPr lang="en-US" sz="1800" dirty="0" smtClean="0"/>
              <a:t> </a:t>
            </a:r>
            <a:r>
              <a:rPr lang="en-US" sz="1800" dirty="0" err="1" smtClean="0"/>
              <a:t>chức</a:t>
            </a:r>
            <a:r>
              <a:rPr lang="en-US" sz="1800" dirty="0" smtClean="0"/>
              <a:t> </a:t>
            </a:r>
            <a:r>
              <a:rPr lang="en-US" sz="1800" dirty="0" err="1" smtClean="0"/>
              <a:t>muốn</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thông</a:t>
            </a:r>
            <a:r>
              <a:rPr lang="en-US" sz="1800" dirty="0" smtClean="0"/>
              <a:t> tin </a:t>
            </a:r>
            <a:r>
              <a:rPr lang="en-US" sz="1800" dirty="0" err="1" smtClean="0"/>
              <a:t>về</a:t>
            </a:r>
            <a:r>
              <a:rPr lang="en-US" sz="1800" dirty="0" smtClean="0"/>
              <a:t> </a:t>
            </a:r>
            <a:r>
              <a:rPr lang="en-US" sz="1800" dirty="0" err="1" smtClean="0"/>
              <a:t>nhân</a:t>
            </a:r>
            <a:r>
              <a:rPr lang="en-US" sz="1800" dirty="0" smtClean="0"/>
              <a:t> </a:t>
            </a:r>
            <a:r>
              <a:rPr lang="en-US" sz="1800" dirty="0" err="1" smtClean="0"/>
              <a:t>viên</a:t>
            </a:r>
            <a:r>
              <a:rPr lang="en-US" sz="1800" dirty="0" smtClean="0"/>
              <a:t> </a:t>
            </a:r>
            <a:r>
              <a:rPr lang="en-US" sz="1800" dirty="0" err="1" smtClean="0"/>
              <a:t>và</a:t>
            </a:r>
            <a:r>
              <a:rPr lang="en-US" sz="1800" dirty="0" smtClean="0"/>
              <a:t> </a:t>
            </a:r>
            <a:r>
              <a:rPr lang="en-US" sz="1800" dirty="0" err="1" smtClean="0"/>
              <a:t>khách</a:t>
            </a:r>
            <a:r>
              <a:rPr lang="en-US" sz="1800" dirty="0" smtClean="0"/>
              <a:t> </a:t>
            </a:r>
            <a:r>
              <a:rPr lang="en-US" sz="1800" dirty="0" err="1" smtClean="0"/>
              <a:t>hàng</a:t>
            </a:r>
            <a:r>
              <a:rPr lang="en-US" sz="1800" dirty="0" smtClean="0"/>
              <a:t> </a:t>
            </a:r>
            <a:r>
              <a:rPr lang="en-US" sz="1800" dirty="0" err="1" smtClean="0"/>
              <a:t>của</a:t>
            </a:r>
            <a:r>
              <a:rPr lang="en-US" sz="1800" dirty="0" smtClean="0"/>
              <a:t> </a:t>
            </a:r>
            <a:r>
              <a:rPr lang="en-US" sz="1800" dirty="0" err="1" smtClean="0"/>
              <a:t>mình</a:t>
            </a:r>
            <a:r>
              <a:rPr lang="en-US" sz="1800" dirty="0" smtClean="0"/>
              <a:t>.</a:t>
            </a:r>
            <a:br>
              <a:rPr lang="en-US" sz="1800" dirty="0" smtClean="0"/>
            </a:br>
            <a:r>
              <a:rPr lang="en-US" sz="1800" dirty="0" smtClean="0"/>
              <a:t/>
            </a:r>
            <a:br>
              <a:rPr lang="en-US" sz="1800" dirty="0" smtClean="0"/>
            </a:br>
            <a:r>
              <a:rPr lang="en-US" sz="1800" dirty="0" smtClean="0"/>
              <a:t>	</a:t>
            </a:r>
            <a:r>
              <a:rPr lang="en-US" sz="1800" dirty="0" err="1" smtClean="0"/>
              <a:t>Vì</a:t>
            </a:r>
            <a:r>
              <a:rPr lang="en-US" sz="1800" dirty="0" smtClean="0"/>
              <a:t> </a:t>
            </a:r>
            <a:r>
              <a:rPr lang="en-US" sz="1800" dirty="0" err="1" smtClean="0"/>
              <a:t>vậy</a:t>
            </a:r>
            <a:r>
              <a:rPr lang="en-US" sz="1800" dirty="0" smtClean="0"/>
              <a:t>, </a:t>
            </a:r>
            <a:r>
              <a:rPr lang="en-US" sz="1800" dirty="0" err="1" smtClean="0"/>
              <a:t>nhóm</a:t>
            </a:r>
            <a:r>
              <a:rPr lang="en-US" sz="1800" dirty="0" smtClean="0"/>
              <a:t> </a:t>
            </a:r>
            <a:r>
              <a:rPr lang="en-US" sz="1800" dirty="0" err="1" smtClean="0"/>
              <a:t>em</a:t>
            </a:r>
            <a:r>
              <a:rPr lang="en-US" sz="1800" dirty="0" smtClean="0"/>
              <a:t> </a:t>
            </a:r>
            <a:r>
              <a:rPr lang="en-US" sz="1800" dirty="0" err="1" smtClean="0"/>
              <a:t>gồm</a:t>
            </a:r>
            <a:r>
              <a:rPr lang="en-US" sz="1800" dirty="0" smtClean="0"/>
              <a:t> 3 </a:t>
            </a:r>
            <a:r>
              <a:rPr lang="en-US" sz="1800" dirty="0" err="1" smtClean="0"/>
              <a:t>người</a:t>
            </a:r>
            <a:r>
              <a:rPr lang="en-US" sz="1800" dirty="0" smtClean="0"/>
              <a:t> </a:t>
            </a:r>
            <a:r>
              <a:rPr lang="en-US" sz="1800" dirty="0" err="1" smtClean="0"/>
              <a:t>đã</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đồ</a:t>
            </a:r>
            <a:r>
              <a:rPr lang="en-US" sz="1800" dirty="0" smtClean="0"/>
              <a:t> </a:t>
            </a:r>
            <a:r>
              <a:rPr lang="en-US" sz="1800" dirty="0" err="1" smtClean="0"/>
              <a:t>án</a:t>
            </a:r>
            <a:r>
              <a:rPr lang="en-US" sz="1800" dirty="0" smtClean="0"/>
              <a:t> “ </a:t>
            </a:r>
            <a:r>
              <a:rPr lang="en-US" sz="1800" b="1" dirty="0" smtClean="0"/>
              <a:t>ỨNG DỤNG DANH SÁCH LIÊN KẾT ĐỂ TRA CỨU THÔNG TIN KHÁCH HÀNG VÀ NHÂN VIÊN</a:t>
            </a:r>
            <a:r>
              <a:rPr lang="en-US" sz="1800" dirty="0" smtClean="0"/>
              <a:t> “ </a:t>
            </a:r>
            <a:r>
              <a:rPr lang="en-US" sz="1800" dirty="0" err="1" smtClean="0"/>
              <a:t>với</a:t>
            </a:r>
            <a:r>
              <a:rPr lang="en-US" sz="1800" dirty="0" smtClean="0"/>
              <a:t> </a:t>
            </a:r>
            <a:r>
              <a:rPr lang="en-US" sz="1800" dirty="0" err="1" smtClean="0"/>
              <a:t>tình</a:t>
            </a:r>
            <a:r>
              <a:rPr lang="en-US" sz="1800" dirty="0" smtClean="0"/>
              <a:t> </a:t>
            </a:r>
            <a:r>
              <a:rPr lang="en-US" sz="1800" dirty="0" err="1" smtClean="0"/>
              <a:t>huống</a:t>
            </a:r>
            <a:r>
              <a:rPr lang="en-US" sz="1800" dirty="0" smtClean="0"/>
              <a:t> </a:t>
            </a:r>
            <a:r>
              <a:rPr lang="en-US" sz="1800" dirty="0" err="1" smtClean="0"/>
              <a:t>của</a:t>
            </a:r>
            <a:r>
              <a:rPr lang="en-US" sz="1800" dirty="0" smtClean="0"/>
              <a:t> </a:t>
            </a:r>
            <a:r>
              <a:rPr lang="en-US" sz="1800" dirty="0" err="1" smtClean="0"/>
              <a:t>một</a:t>
            </a:r>
            <a:r>
              <a:rPr lang="en-US" sz="1800" dirty="0" smtClean="0"/>
              <a:t> </a:t>
            </a:r>
            <a:r>
              <a:rPr lang="en-US" sz="1800" dirty="0" err="1" smtClean="0"/>
              <a:t>công</a:t>
            </a:r>
            <a:r>
              <a:rPr lang="en-US" sz="1800" dirty="0" smtClean="0"/>
              <a:t> </a:t>
            </a:r>
            <a:r>
              <a:rPr lang="en-US" sz="1800" dirty="0" err="1" smtClean="0"/>
              <a:t>ty</a:t>
            </a:r>
            <a:r>
              <a:rPr lang="en-US" sz="1800" dirty="0" smtClean="0"/>
              <a:t> ABC </a:t>
            </a:r>
            <a:r>
              <a:rPr lang="en-US" sz="1800" dirty="0" err="1" smtClean="0"/>
              <a:t>cần</a:t>
            </a:r>
            <a:r>
              <a:rPr lang="en-US" sz="1800" dirty="0" smtClean="0"/>
              <a:t> </a:t>
            </a:r>
            <a:r>
              <a:rPr lang="en-US" sz="1800" dirty="0" err="1" smtClean="0"/>
              <a:t>một</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sử</a:t>
            </a:r>
            <a:r>
              <a:rPr lang="en-US" sz="1800" dirty="0" smtClean="0"/>
              <a:t> </a:t>
            </a:r>
            <a:r>
              <a:rPr lang="en-US" sz="1800" dirty="0" err="1" smtClean="0"/>
              <a:t>dụng</a:t>
            </a:r>
            <a:r>
              <a:rPr lang="en-US" sz="1800" dirty="0" smtClean="0"/>
              <a:t> DSLK </a:t>
            </a:r>
            <a:r>
              <a:rPr lang="en-US" sz="1800" dirty="0" err="1" smtClean="0"/>
              <a:t>để</a:t>
            </a:r>
            <a:r>
              <a:rPr lang="en-US" sz="1800" dirty="0" smtClean="0"/>
              <a:t> </a:t>
            </a:r>
            <a:r>
              <a:rPr lang="en-US" sz="1800" dirty="0" err="1" smtClean="0"/>
              <a:t>tìm</a:t>
            </a:r>
            <a:r>
              <a:rPr lang="en-US" sz="1800" dirty="0" smtClean="0"/>
              <a:t> </a:t>
            </a:r>
            <a:r>
              <a:rPr lang="en-US" sz="1800" dirty="0" err="1" smtClean="0"/>
              <a:t>kiếm</a:t>
            </a:r>
            <a:r>
              <a:rPr lang="en-US" sz="1800" dirty="0" smtClean="0"/>
              <a:t> </a:t>
            </a:r>
            <a:r>
              <a:rPr lang="en-US" sz="1800" dirty="0" err="1" smtClean="0"/>
              <a:t>thông</a:t>
            </a:r>
            <a:r>
              <a:rPr lang="en-US" sz="1800" dirty="0" smtClean="0"/>
              <a:t> tin </a:t>
            </a:r>
            <a:r>
              <a:rPr lang="en-US" sz="1800" dirty="0" err="1" smtClean="0"/>
              <a:t>khách</a:t>
            </a:r>
            <a:r>
              <a:rPr lang="en-US" sz="1800" dirty="0" smtClean="0"/>
              <a:t> </a:t>
            </a:r>
            <a:r>
              <a:rPr lang="en-US" sz="1800" dirty="0" err="1" smtClean="0"/>
              <a:t>hàng</a:t>
            </a:r>
            <a:r>
              <a:rPr lang="en-US" sz="1800" dirty="0" smtClean="0"/>
              <a:t> </a:t>
            </a:r>
            <a:r>
              <a:rPr lang="en-US" sz="1800" dirty="0" err="1" smtClean="0"/>
              <a:t>và</a:t>
            </a:r>
            <a:r>
              <a:rPr lang="en-US" sz="1800" dirty="0" smtClean="0"/>
              <a:t> </a:t>
            </a:r>
            <a:r>
              <a:rPr lang="en-US" sz="1800" dirty="0" err="1" smtClean="0"/>
              <a:t>thông</a:t>
            </a:r>
            <a:r>
              <a:rPr lang="en-US" sz="1800" dirty="0" smtClean="0"/>
              <a:t> tin </a:t>
            </a:r>
            <a:r>
              <a:rPr lang="en-US" sz="1800" dirty="0" err="1" smtClean="0"/>
              <a:t>nhân</a:t>
            </a:r>
            <a:r>
              <a:rPr lang="en-US" sz="1800" dirty="0" smtClean="0"/>
              <a:t> </a:t>
            </a:r>
            <a:r>
              <a:rPr lang="en-US" sz="1800" dirty="0" err="1" smtClean="0"/>
              <a:t>viên</a:t>
            </a:r>
            <a:r>
              <a:rPr lang="en-US" sz="1800" dirty="0" smtClean="0"/>
              <a:t>, </a:t>
            </a:r>
            <a:r>
              <a:rPr lang="en-US" sz="1800" dirty="0" err="1" smtClean="0"/>
              <a:t>thêm</a:t>
            </a:r>
            <a:r>
              <a:rPr lang="en-US" sz="1800" dirty="0" smtClean="0"/>
              <a:t> - </a:t>
            </a:r>
            <a:r>
              <a:rPr lang="en-US" sz="1800" dirty="0" err="1" smtClean="0"/>
              <a:t>xóa</a:t>
            </a:r>
            <a:r>
              <a:rPr lang="en-US" sz="1800" dirty="0" smtClean="0"/>
              <a:t> - </a:t>
            </a:r>
            <a:r>
              <a:rPr lang="en-US" sz="1800" dirty="0" err="1" smtClean="0"/>
              <a:t>sửa</a:t>
            </a:r>
            <a:r>
              <a:rPr lang="en-US" sz="1800" dirty="0" smtClean="0"/>
              <a:t> </a:t>
            </a:r>
            <a:r>
              <a:rPr lang="en-US" sz="1800" dirty="0" err="1" smtClean="0"/>
              <a:t>nhân</a:t>
            </a:r>
            <a:r>
              <a:rPr lang="en-US" sz="1800" dirty="0" smtClean="0"/>
              <a:t> </a:t>
            </a:r>
            <a:r>
              <a:rPr lang="en-US" sz="1800" dirty="0" err="1" smtClean="0"/>
              <a:t>viên</a:t>
            </a:r>
            <a:r>
              <a:rPr lang="en-US" sz="1800" dirty="0" smtClean="0"/>
              <a:t> </a:t>
            </a:r>
            <a:r>
              <a:rPr lang="en-US" sz="1800" dirty="0" err="1" smtClean="0"/>
              <a:t>của</a:t>
            </a:r>
            <a:r>
              <a:rPr lang="en-US" sz="1800" dirty="0" smtClean="0"/>
              <a:t> </a:t>
            </a:r>
            <a:r>
              <a:rPr lang="en-US" sz="1800" dirty="0" err="1" smtClean="0"/>
              <a:t>công</a:t>
            </a:r>
            <a:r>
              <a:rPr lang="en-US" sz="1800" dirty="0" smtClean="0"/>
              <a:t> </a:t>
            </a:r>
            <a:r>
              <a:rPr lang="en-US" sz="1800" dirty="0" err="1" smtClean="0"/>
              <a:t>ty</a:t>
            </a:r>
            <a:r>
              <a:rPr lang="en-US" sz="1800" dirty="0" smtClean="0"/>
              <a:t>.</a:t>
            </a:r>
            <a:r>
              <a:rPr lang="en-US" sz="1800" b="1" dirty="0" smtClean="0"/>
              <a:t/>
            </a:r>
            <a:br>
              <a:rPr lang="en-US" sz="1800" b="1" dirty="0" smtClean="0"/>
            </a:br>
            <a:r>
              <a:rPr lang="en-US" sz="1800" b="1" dirty="0" smtClean="0"/>
              <a:t>	</a:t>
            </a: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endParaRPr lang="en-US" sz="2400" b="1" dirty="0"/>
          </a:p>
        </p:txBody>
      </p:sp>
    </p:spTree>
    <p:extLst>
      <p:ext uri="{BB962C8B-B14F-4D97-AF65-F5344CB8AC3E}">
        <p14:creationId xmlns:p14="http://schemas.microsoft.com/office/powerpoint/2010/main" val="2440284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126162"/>
          </a:xfrm>
        </p:spPr>
        <p:txBody>
          <a:bodyPr>
            <a:normAutofit fontScale="90000"/>
          </a:bodyPr>
          <a:lstStyle/>
          <a:p>
            <a:pPr algn="l"/>
            <a:r>
              <a:rPr lang="en-US" sz="1600" dirty="0" smtClean="0"/>
              <a:t>	</a:t>
            </a:r>
            <a:r>
              <a:rPr lang="en-US" sz="1800" dirty="0" err="1" smtClean="0"/>
              <a:t>Với</a:t>
            </a:r>
            <a:r>
              <a:rPr lang="en-US" sz="1800" dirty="0" smtClean="0"/>
              <a:t> </a:t>
            </a:r>
            <a:r>
              <a:rPr lang="en-US" sz="1800" dirty="0" err="1" smtClean="0"/>
              <a:t>sự</a:t>
            </a:r>
            <a:r>
              <a:rPr lang="en-US" sz="1800" dirty="0" smtClean="0"/>
              <a:t> </a:t>
            </a:r>
            <a:r>
              <a:rPr lang="en-US" sz="1800" dirty="0" err="1" smtClean="0"/>
              <a:t>hướng</a:t>
            </a:r>
            <a:r>
              <a:rPr lang="en-US" sz="1800" dirty="0" smtClean="0"/>
              <a:t> </a:t>
            </a:r>
            <a:r>
              <a:rPr lang="en-US" sz="1800" dirty="0" err="1" smtClean="0"/>
              <a:t>dẫn</a:t>
            </a:r>
            <a:r>
              <a:rPr lang="en-US" sz="1800" dirty="0" smtClean="0"/>
              <a:t> </a:t>
            </a:r>
            <a:r>
              <a:rPr lang="en-US" sz="1800" dirty="0" err="1" smtClean="0"/>
              <a:t>tận</a:t>
            </a:r>
            <a:r>
              <a:rPr lang="en-US" sz="1800" dirty="0" smtClean="0"/>
              <a:t> </a:t>
            </a:r>
            <a:r>
              <a:rPr lang="en-US" sz="1800" dirty="0" err="1" smtClean="0"/>
              <a:t>tình</a:t>
            </a:r>
            <a:r>
              <a:rPr lang="en-US" sz="1800" dirty="0" smtClean="0"/>
              <a:t> </a:t>
            </a:r>
            <a:r>
              <a:rPr lang="en-US" sz="1800" dirty="0" err="1" smtClean="0"/>
              <a:t>của</a:t>
            </a:r>
            <a:r>
              <a:rPr lang="en-US" sz="1800" dirty="0" smtClean="0"/>
              <a:t> </a:t>
            </a:r>
            <a:r>
              <a:rPr lang="en-US" sz="1800" dirty="0" err="1" smtClean="0"/>
              <a:t>Ths</a:t>
            </a:r>
            <a:r>
              <a:rPr lang="en-US" sz="1800" dirty="0" smtClean="0"/>
              <a:t> Cao </a:t>
            </a:r>
            <a:r>
              <a:rPr lang="en-US" sz="1800" dirty="0" err="1" smtClean="0"/>
              <a:t>Hoàng</a:t>
            </a:r>
            <a:r>
              <a:rPr lang="en-US" sz="1800" dirty="0" smtClean="0"/>
              <a:t> </a:t>
            </a:r>
            <a:r>
              <a:rPr lang="en-US" sz="1800" dirty="0" err="1" smtClean="0"/>
              <a:t>Khải</a:t>
            </a:r>
            <a:r>
              <a:rPr lang="en-US" sz="1800" dirty="0" smtClean="0"/>
              <a:t> </a:t>
            </a:r>
            <a:r>
              <a:rPr lang="en-US" sz="1800" dirty="0" err="1" smtClean="0"/>
              <a:t>cùng</a:t>
            </a:r>
            <a:r>
              <a:rPr lang="en-US" sz="1800" dirty="0" smtClean="0"/>
              <a:t> </a:t>
            </a:r>
            <a:r>
              <a:rPr lang="en-US" sz="1800" dirty="0" err="1" smtClean="0"/>
              <a:t>với</a:t>
            </a:r>
            <a:r>
              <a:rPr lang="en-US" sz="1800" dirty="0" smtClean="0"/>
              <a:t> </a:t>
            </a:r>
            <a:r>
              <a:rPr lang="en-US" sz="1800" dirty="0" err="1" smtClean="0"/>
              <a:t>công</a:t>
            </a:r>
            <a:r>
              <a:rPr lang="en-US" sz="1800" dirty="0" smtClean="0"/>
              <a:t> </a:t>
            </a:r>
            <a:r>
              <a:rPr lang="en-US" sz="1800" dirty="0" err="1" smtClean="0"/>
              <a:t>sức</a:t>
            </a:r>
            <a:r>
              <a:rPr lang="en-US" sz="1800" dirty="0" smtClean="0"/>
              <a:t> </a:t>
            </a:r>
            <a:r>
              <a:rPr lang="en-US" sz="1800" dirty="0" err="1" smtClean="0"/>
              <a:t>của</a:t>
            </a:r>
            <a:r>
              <a:rPr lang="en-US" sz="1800" dirty="0" smtClean="0"/>
              <a:t> </a:t>
            </a:r>
            <a:r>
              <a:rPr lang="en-US" sz="1800" dirty="0" err="1" smtClean="0"/>
              <a:t>nhóm</a:t>
            </a:r>
            <a:r>
              <a:rPr lang="en-US" sz="1800" dirty="0" smtClean="0"/>
              <a:t>, </a:t>
            </a:r>
            <a:r>
              <a:rPr lang="en-US" sz="1800" dirty="0" err="1" smtClean="0"/>
              <a:t>chúng</a:t>
            </a:r>
            <a:r>
              <a:rPr lang="en-US" sz="1800" dirty="0" smtClean="0"/>
              <a:t> </a:t>
            </a:r>
            <a:r>
              <a:rPr lang="en-US" sz="1800" dirty="0" err="1" smtClean="0"/>
              <a:t>em</a:t>
            </a:r>
            <a:r>
              <a:rPr lang="en-US" sz="1800" dirty="0" smtClean="0"/>
              <a:t> </a:t>
            </a:r>
            <a:r>
              <a:rPr lang="en-US" sz="1800" dirty="0" err="1" smtClean="0"/>
              <a:t>đã</a:t>
            </a:r>
            <a:r>
              <a:rPr lang="en-US" sz="1800" dirty="0" smtClean="0"/>
              <a:t> </a:t>
            </a:r>
            <a:r>
              <a:rPr lang="en-US" sz="1800" dirty="0" err="1" smtClean="0"/>
              <a:t>hoàn</a:t>
            </a:r>
            <a:r>
              <a:rPr lang="en-US" sz="1800" dirty="0" smtClean="0"/>
              <a:t> </a:t>
            </a:r>
            <a:r>
              <a:rPr lang="en-US" sz="1800" dirty="0" err="1" smtClean="0"/>
              <a:t>thành</a:t>
            </a:r>
            <a:r>
              <a:rPr lang="en-US" sz="1800" dirty="0" smtClean="0"/>
              <a:t> </a:t>
            </a:r>
            <a:r>
              <a:rPr lang="en-US" sz="1800" dirty="0" err="1" smtClean="0"/>
              <a:t>đồ</a:t>
            </a:r>
            <a:r>
              <a:rPr lang="en-US" sz="1800" dirty="0" smtClean="0"/>
              <a:t> </a:t>
            </a:r>
            <a:r>
              <a:rPr lang="en-US" sz="1800" dirty="0" err="1" smtClean="0"/>
              <a:t>án</a:t>
            </a:r>
            <a:r>
              <a:rPr lang="en-US" sz="1800" dirty="0" smtClean="0"/>
              <a:t> </a:t>
            </a:r>
            <a:r>
              <a:rPr lang="en-US" sz="1800" dirty="0" err="1" smtClean="0"/>
              <a:t>này</a:t>
            </a:r>
            <a:r>
              <a:rPr lang="en-US" sz="1800" dirty="0" smtClean="0"/>
              <a:t>. </a:t>
            </a:r>
            <a:r>
              <a:rPr lang="en-US" sz="1800" dirty="0" err="1" smtClean="0"/>
              <a:t>Tuy</a:t>
            </a:r>
            <a:r>
              <a:rPr lang="en-US" sz="1800" dirty="0" smtClean="0"/>
              <a:t> </a:t>
            </a:r>
            <a:r>
              <a:rPr lang="en-US" sz="1800" dirty="0" err="1" smtClean="0"/>
              <a:t>đã</a:t>
            </a:r>
            <a:r>
              <a:rPr lang="en-US" sz="1800" dirty="0" smtClean="0"/>
              <a:t> </a:t>
            </a:r>
            <a:r>
              <a:rPr lang="en-US" sz="1800" dirty="0" err="1" smtClean="0"/>
              <a:t>cố</a:t>
            </a:r>
            <a:r>
              <a:rPr lang="en-US" sz="1800" dirty="0" smtClean="0"/>
              <a:t> </a:t>
            </a:r>
            <a:r>
              <a:rPr lang="en-US" sz="1800" dirty="0" err="1" smtClean="0"/>
              <a:t>gắng</a:t>
            </a:r>
            <a:r>
              <a:rPr lang="en-US" sz="1800" dirty="0" smtClean="0"/>
              <a:t> </a:t>
            </a:r>
            <a:r>
              <a:rPr lang="en-US" sz="1800" dirty="0" err="1" smtClean="0"/>
              <a:t>tìm</a:t>
            </a:r>
            <a:r>
              <a:rPr lang="en-US" sz="1800" dirty="0" smtClean="0"/>
              <a:t> </a:t>
            </a:r>
            <a:r>
              <a:rPr lang="en-US" sz="1800" dirty="0" err="1" smtClean="0"/>
              <a:t>hiểu</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thiết</a:t>
            </a:r>
            <a:r>
              <a:rPr lang="en-US" sz="1800" dirty="0" smtClean="0"/>
              <a:t> </a:t>
            </a:r>
            <a:r>
              <a:rPr lang="en-US" sz="1800" dirty="0" err="1" smtClean="0"/>
              <a:t>kế</a:t>
            </a:r>
            <a:r>
              <a:rPr lang="en-US" sz="1800" dirty="0" smtClean="0"/>
              <a:t> </a:t>
            </a:r>
            <a:r>
              <a:rPr lang="en-US" sz="1800" dirty="0" err="1" smtClean="0"/>
              <a:t>và</a:t>
            </a:r>
            <a:r>
              <a:rPr lang="en-US" sz="1800" dirty="0" smtClean="0"/>
              <a:t> </a:t>
            </a:r>
            <a:r>
              <a:rPr lang="en-US" sz="1800" dirty="0" err="1" smtClean="0"/>
              <a:t>cài</a:t>
            </a:r>
            <a:r>
              <a:rPr lang="en-US" sz="1800" dirty="0" smtClean="0"/>
              <a:t> </a:t>
            </a:r>
            <a:r>
              <a:rPr lang="en-US" sz="1800" dirty="0" err="1" smtClean="0"/>
              <a:t>đặt</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nhưng</a:t>
            </a:r>
            <a:r>
              <a:rPr lang="en-US" sz="1800" dirty="0" smtClean="0"/>
              <a:t> </a:t>
            </a:r>
            <a:r>
              <a:rPr lang="en-US" sz="1800" dirty="0" err="1" smtClean="0"/>
              <a:t>chắc</a:t>
            </a:r>
            <a:r>
              <a:rPr lang="en-US" sz="1800" dirty="0" smtClean="0"/>
              <a:t> </a:t>
            </a:r>
            <a:r>
              <a:rPr lang="en-US" sz="1800" dirty="0" err="1" smtClean="0"/>
              <a:t>rằng</a:t>
            </a:r>
            <a:r>
              <a:rPr lang="en-US" sz="1800" dirty="0" smtClean="0"/>
              <a:t> </a:t>
            </a:r>
            <a:r>
              <a:rPr lang="en-US" sz="1800" dirty="0" err="1" smtClean="0"/>
              <a:t>không</a:t>
            </a:r>
            <a:r>
              <a:rPr lang="en-US" sz="1800" dirty="0" smtClean="0"/>
              <a:t> </a:t>
            </a:r>
            <a:r>
              <a:rPr lang="en-US" sz="1800" dirty="0" err="1" smtClean="0"/>
              <a:t>tránh</a:t>
            </a:r>
            <a:r>
              <a:rPr lang="en-US" sz="1800" dirty="0" smtClean="0"/>
              <a:t> </a:t>
            </a:r>
            <a:r>
              <a:rPr lang="en-US" sz="1800" dirty="0" err="1" smtClean="0"/>
              <a:t>khỏi</a:t>
            </a:r>
            <a:r>
              <a:rPr lang="en-US" sz="1800" dirty="0" smtClean="0"/>
              <a:t> </a:t>
            </a:r>
            <a:r>
              <a:rPr lang="en-US" sz="1800" dirty="0" err="1" smtClean="0"/>
              <a:t>những</a:t>
            </a:r>
            <a:r>
              <a:rPr lang="en-US" sz="1800" dirty="0" smtClean="0"/>
              <a:t> </a:t>
            </a:r>
            <a:r>
              <a:rPr lang="en-US" sz="1800" dirty="0" err="1" smtClean="0"/>
              <a:t>thiếu</a:t>
            </a:r>
            <a:r>
              <a:rPr lang="en-US" sz="1800" dirty="0" smtClean="0"/>
              <a:t> </a:t>
            </a:r>
            <a:r>
              <a:rPr lang="en-US" sz="1800" dirty="0" err="1" smtClean="0"/>
              <a:t>sót</a:t>
            </a:r>
            <a:r>
              <a:rPr lang="en-US" sz="1800" dirty="0" smtClean="0"/>
              <a:t>. </a:t>
            </a:r>
            <a:r>
              <a:rPr lang="en-US" sz="1800" dirty="0" err="1" smtClean="0"/>
              <a:t>Nhóm</a:t>
            </a:r>
            <a:r>
              <a:rPr lang="en-US" sz="1800" dirty="0" smtClean="0"/>
              <a:t> </a:t>
            </a:r>
            <a:r>
              <a:rPr lang="en-US" sz="1800" dirty="0" err="1" smtClean="0"/>
              <a:t>em</a:t>
            </a:r>
            <a:r>
              <a:rPr lang="en-US" sz="1800" dirty="0" smtClean="0"/>
              <a:t> </a:t>
            </a:r>
            <a:r>
              <a:rPr lang="en-US" sz="1800" dirty="0" err="1" smtClean="0"/>
              <a:t>rất</a:t>
            </a:r>
            <a:r>
              <a:rPr lang="en-US" sz="1800" dirty="0" smtClean="0"/>
              <a:t> </a:t>
            </a:r>
            <a:r>
              <a:rPr lang="en-US" sz="1800" dirty="0" err="1" smtClean="0"/>
              <a:t>mong</a:t>
            </a:r>
            <a:r>
              <a:rPr lang="en-US" sz="1800" dirty="0" smtClean="0"/>
              <a:t> </a:t>
            </a:r>
            <a:r>
              <a:rPr lang="en-US" sz="1800" dirty="0" err="1" smtClean="0"/>
              <a:t>nhận</a:t>
            </a:r>
            <a:r>
              <a:rPr lang="en-US" sz="1800" dirty="0" smtClean="0"/>
              <a:t> </a:t>
            </a:r>
            <a:r>
              <a:rPr lang="en-US" sz="1800" dirty="0" err="1" smtClean="0"/>
              <a:t>được</a:t>
            </a:r>
            <a:r>
              <a:rPr lang="en-US" sz="1800" dirty="0" smtClean="0"/>
              <a:t> </a:t>
            </a:r>
            <a:r>
              <a:rPr lang="en-US" sz="1800" dirty="0" err="1" smtClean="0"/>
              <a:t>sự</a:t>
            </a:r>
            <a:r>
              <a:rPr lang="en-US" sz="1800" dirty="0" smtClean="0"/>
              <a:t> </a:t>
            </a:r>
            <a:r>
              <a:rPr lang="en-US" sz="1800" dirty="0" err="1" smtClean="0"/>
              <a:t>thông</a:t>
            </a:r>
            <a:r>
              <a:rPr lang="en-US" sz="1800" dirty="0" smtClean="0"/>
              <a:t> </a:t>
            </a:r>
            <a:r>
              <a:rPr lang="en-US" sz="1800" dirty="0" err="1" smtClean="0"/>
              <a:t>cảm</a:t>
            </a:r>
            <a:r>
              <a:rPr lang="en-US" sz="1800" dirty="0" smtClean="0"/>
              <a:t> </a:t>
            </a:r>
            <a:r>
              <a:rPr lang="en-US" sz="1800" dirty="0" err="1" smtClean="0"/>
              <a:t>và</a:t>
            </a:r>
            <a:r>
              <a:rPr lang="en-US" sz="1800" dirty="0" smtClean="0"/>
              <a:t> </a:t>
            </a:r>
            <a:r>
              <a:rPr lang="en-US" sz="1800" dirty="0" err="1" smtClean="0"/>
              <a:t>góp</a:t>
            </a:r>
            <a:r>
              <a:rPr lang="en-US" sz="1800" dirty="0" smtClean="0"/>
              <a:t> ý </a:t>
            </a:r>
            <a:r>
              <a:rPr lang="en-US" sz="1800" dirty="0" err="1" smtClean="0"/>
              <a:t>của</a:t>
            </a:r>
            <a:r>
              <a:rPr lang="en-US" sz="1800" dirty="0" smtClean="0"/>
              <a:t> </a:t>
            </a:r>
            <a:r>
              <a:rPr lang="en-US" sz="1800" dirty="0" err="1" smtClean="0"/>
              <a:t>quý</a:t>
            </a:r>
            <a:r>
              <a:rPr lang="en-US" sz="1800" dirty="0" smtClean="0"/>
              <a:t> </a:t>
            </a:r>
            <a:r>
              <a:rPr lang="en-US" sz="1800" dirty="0" err="1" smtClean="0"/>
              <a:t>thầy</a:t>
            </a:r>
            <a:r>
              <a:rPr lang="en-US" sz="1800" dirty="0" smtClean="0"/>
              <a:t> </a:t>
            </a:r>
            <a:r>
              <a:rPr lang="en-US" sz="1800" dirty="0" err="1" smtClean="0"/>
              <a:t>cô</a:t>
            </a:r>
            <a:r>
              <a:rPr lang="en-US" sz="1800" dirty="0" smtClean="0"/>
              <a:t>, </a:t>
            </a:r>
            <a:r>
              <a:rPr lang="en-US" sz="1800" dirty="0" err="1" smtClean="0"/>
              <a:t>đặc</a:t>
            </a:r>
            <a:r>
              <a:rPr lang="en-US" sz="1800" dirty="0" smtClean="0"/>
              <a:t> </a:t>
            </a:r>
            <a:r>
              <a:rPr lang="en-US" sz="1800" dirty="0" err="1" smtClean="0"/>
              <a:t>biệt</a:t>
            </a:r>
            <a:r>
              <a:rPr lang="en-US" sz="1800" dirty="0" smtClean="0"/>
              <a:t> </a:t>
            </a:r>
            <a:r>
              <a:rPr lang="en-US" sz="1800" dirty="0" err="1" smtClean="0"/>
              <a:t>là</a:t>
            </a:r>
            <a:r>
              <a:rPr lang="en-US" sz="1800" dirty="0" smtClean="0"/>
              <a:t> </a:t>
            </a:r>
            <a:r>
              <a:rPr lang="en-US" sz="1800" dirty="0" err="1" smtClean="0"/>
              <a:t>Ths</a:t>
            </a:r>
            <a:r>
              <a:rPr lang="en-US" sz="1800" dirty="0" smtClean="0"/>
              <a:t> Cao </a:t>
            </a:r>
            <a:r>
              <a:rPr lang="en-US" sz="1800" dirty="0" err="1" smtClean="0"/>
              <a:t>Hoàng</a:t>
            </a:r>
            <a:r>
              <a:rPr lang="en-US" sz="1800" dirty="0" smtClean="0"/>
              <a:t> </a:t>
            </a:r>
            <a:r>
              <a:rPr lang="en-US" sz="1800" dirty="0" err="1" smtClean="0"/>
              <a:t>Khải</a:t>
            </a:r>
            <a:r>
              <a:rPr lang="en-US" sz="1800" dirty="0" smtClean="0"/>
              <a:t> </a:t>
            </a:r>
            <a:r>
              <a:rPr lang="en-US" sz="1800" dirty="0" err="1" smtClean="0"/>
              <a:t>sẽ</a:t>
            </a:r>
            <a:r>
              <a:rPr lang="en-US" sz="1800" dirty="0" smtClean="0"/>
              <a:t> </a:t>
            </a:r>
            <a:r>
              <a:rPr lang="en-US" sz="1800" dirty="0" err="1" smtClean="0"/>
              <a:t>đi</a:t>
            </a:r>
            <a:r>
              <a:rPr lang="en-US" sz="1800" dirty="0" smtClean="0"/>
              <a:t> </a:t>
            </a:r>
            <a:r>
              <a:rPr lang="en-US" sz="1800" dirty="0" err="1" smtClean="0"/>
              <a:t>cùng</a:t>
            </a:r>
            <a:r>
              <a:rPr lang="en-US" sz="1800" dirty="0" smtClean="0"/>
              <a:t> </a:t>
            </a:r>
            <a:r>
              <a:rPr lang="en-US" sz="1800" dirty="0" err="1" smtClean="0"/>
              <a:t>thêm</a:t>
            </a:r>
            <a:r>
              <a:rPr lang="en-US" sz="1800" dirty="0" smtClean="0"/>
              <a:t> </a:t>
            </a:r>
            <a:r>
              <a:rPr lang="en-US" sz="1800" dirty="0" err="1" smtClean="0"/>
              <a:t>với</a:t>
            </a:r>
            <a:r>
              <a:rPr lang="en-US" sz="1800" dirty="0" smtClean="0"/>
              <a:t> </a:t>
            </a:r>
            <a:r>
              <a:rPr lang="en-US" sz="1800" dirty="0" err="1" smtClean="0"/>
              <a:t>chúng</a:t>
            </a:r>
            <a:r>
              <a:rPr lang="en-US" sz="1800" dirty="0" smtClean="0"/>
              <a:t> </a:t>
            </a:r>
            <a:r>
              <a:rPr lang="en-US" sz="1800" dirty="0" err="1" smtClean="0"/>
              <a:t>em</a:t>
            </a:r>
            <a:r>
              <a:rPr lang="en-US" sz="1800" dirty="0" smtClean="0"/>
              <a:t>, </a:t>
            </a:r>
            <a:r>
              <a:rPr lang="en-US" sz="1800" dirty="0" err="1" smtClean="0"/>
              <a:t>giúp</a:t>
            </a:r>
            <a:r>
              <a:rPr lang="en-US" sz="1800" dirty="0" smtClean="0"/>
              <a:t> </a:t>
            </a:r>
            <a:r>
              <a:rPr lang="en-US" sz="1800" dirty="0" err="1" smtClean="0"/>
              <a:t>đỡ</a:t>
            </a:r>
            <a:r>
              <a:rPr lang="en-US" sz="1800" dirty="0" smtClean="0"/>
              <a:t> </a:t>
            </a:r>
            <a:r>
              <a:rPr lang="en-US" sz="1800" dirty="0" err="1" smtClean="0"/>
              <a:t>chúng</a:t>
            </a:r>
            <a:r>
              <a:rPr lang="en-US" sz="1800" dirty="0" smtClean="0"/>
              <a:t> </a:t>
            </a:r>
            <a:r>
              <a:rPr lang="en-US" sz="1800" dirty="0" err="1" smtClean="0"/>
              <a:t>em</a:t>
            </a:r>
            <a:r>
              <a:rPr lang="en-US" sz="1800" dirty="0" smtClean="0"/>
              <a:t> </a:t>
            </a:r>
            <a:r>
              <a:rPr lang="en-US" sz="1800" dirty="0" err="1" smtClean="0"/>
              <a:t>nhiều</a:t>
            </a:r>
            <a:r>
              <a:rPr lang="en-US" sz="1800" dirty="0" smtClean="0"/>
              <a:t> </a:t>
            </a:r>
            <a:r>
              <a:rPr lang="en-US" sz="1800" dirty="0" err="1" smtClean="0"/>
              <a:t>hơn</a:t>
            </a:r>
            <a:r>
              <a:rPr lang="en-US" sz="1800" dirty="0" smtClean="0"/>
              <a:t> </a:t>
            </a:r>
            <a:r>
              <a:rPr lang="en-US" sz="1800" dirty="0" err="1" smtClean="0"/>
              <a:t>nữa</a:t>
            </a:r>
            <a:r>
              <a:rPr lang="en-US" sz="1800" b="1" dirty="0" smtClean="0"/>
              <a:t> </a:t>
            </a:r>
            <a:r>
              <a:rPr lang="en-US" sz="1800" dirty="0" err="1" smtClean="0"/>
              <a:t>cho</a:t>
            </a:r>
            <a:r>
              <a:rPr lang="en-US" sz="1800" dirty="0" smtClean="0"/>
              <a:t> </a:t>
            </a:r>
            <a:r>
              <a:rPr lang="en-US" sz="1800" dirty="0" err="1" smtClean="0"/>
              <a:t>đến</a:t>
            </a:r>
            <a:r>
              <a:rPr lang="en-US" sz="1800" dirty="0" smtClean="0"/>
              <a:t> </a:t>
            </a:r>
            <a:r>
              <a:rPr lang="en-US" sz="1800" dirty="0" err="1" smtClean="0"/>
              <a:t>khi</a:t>
            </a:r>
            <a:r>
              <a:rPr lang="en-US" sz="1800" dirty="0" smtClean="0"/>
              <a:t> </a:t>
            </a:r>
            <a:r>
              <a:rPr lang="en-US" sz="1800" dirty="0" err="1" smtClean="0"/>
              <a:t>chúng</a:t>
            </a:r>
            <a:r>
              <a:rPr lang="en-US" sz="1800" dirty="0" smtClean="0"/>
              <a:t> </a:t>
            </a:r>
            <a:r>
              <a:rPr lang="en-US" sz="1800" dirty="0" err="1" smtClean="0"/>
              <a:t>em</a:t>
            </a:r>
            <a:r>
              <a:rPr lang="en-US" sz="1800" dirty="0" smtClean="0"/>
              <a:t> </a:t>
            </a:r>
            <a:r>
              <a:rPr lang="en-US" sz="1800" dirty="0" err="1" smtClean="0"/>
              <a:t>ra</a:t>
            </a:r>
            <a:r>
              <a:rPr lang="en-US" sz="1800" dirty="0" smtClean="0"/>
              <a:t> </a:t>
            </a:r>
            <a:r>
              <a:rPr lang="en-US" sz="1800" dirty="0" err="1" smtClean="0"/>
              <a:t>trường</a:t>
            </a:r>
            <a:r>
              <a:rPr lang="en-US" sz="1800" dirty="0" smtClean="0"/>
              <a:t> .</a:t>
            </a:r>
            <a:br>
              <a:rPr lang="en-US" sz="1800" dirty="0" smtClean="0"/>
            </a:br>
            <a:r>
              <a:rPr lang="en-US" sz="2000" b="1" dirty="0" smtClean="0"/>
              <a:t/>
            </a:r>
            <a:br>
              <a:rPr lang="en-US" sz="2000" b="1" dirty="0" smtClean="0"/>
            </a:br>
            <a:r>
              <a:rPr lang="en-US" sz="1800" dirty="0" err="1" smtClean="0"/>
              <a:t>Chúng</a:t>
            </a:r>
            <a:r>
              <a:rPr lang="en-US" sz="1800" dirty="0" smtClean="0"/>
              <a:t> </a:t>
            </a:r>
            <a:r>
              <a:rPr lang="en-US" sz="1800" dirty="0" err="1" smtClean="0"/>
              <a:t>em</a:t>
            </a:r>
            <a:r>
              <a:rPr lang="en-US" sz="1800" dirty="0" smtClean="0"/>
              <a:t> </a:t>
            </a:r>
            <a:r>
              <a:rPr lang="en-US" sz="1800" dirty="0" err="1" smtClean="0"/>
              <a:t>xin</a:t>
            </a:r>
            <a:r>
              <a:rPr lang="en-US" sz="1800" dirty="0" smtClean="0"/>
              <a:t> </a:t>
            </a:r>
            <a:r>
              <a:rPr lang="en-US" sz="1800" dirty="0" err="1" smtClean="0"/>
              <a:t>chân</a:t>
            </a:r>
            <a:r>
              <a:rPr lang="en-US" sz="1800" dirty="0" smtClean="0"/>
              <a:t> </a:t>
            </a:r>
            <a:r>
              <a:rPr lang="en-US" sz="1800" dirty="0" err="1" smtClean="0"/>
              <a:t>thành</a:t>
            </a:r>
            <a:r>
              <a:rPr lang="en-US" sz="1800" dirty="0" smtClean="0"/>
              <a:t> </a:t>
            </a:r>
            <a:r>
              <a:rPr lang="en-US" sz="1800" dirty="0" err="1" smtClean="0"/>
              <a:t>cám</a:t>
            </a:r>
            <a:r>
              <a:rPr lang="en-US" sz="1800" dirty="0" smtClean="0"/>
              <a:t> </a:t>
            </a:r>
            <a:r>
              <a:rPr lang="en-US" sz="1800" dirty="0" err="1" smtClean="0"/>
              <a:t>ơn</a:t>
            </a:r>
            <a:r>
              <a:rPr lang="en-US" sz="1800" dirty="0" smtClean="0"/>
              <a:t> </a:t>
            </a:r>
            <a:r>
              <a:rPr lang="vi-VN" sz="1800" dirty="0" smtClean="0">
                <a:solidFill>
                  <a:srgbClr val="FF0000"/>
                </a:solidFill>
                <a:effectLst>
                  <a:outerShdw blurRad="38100" dist="19050" dir="2700000" algn="tl">
                    <a:schemeClr val="dk1">
                      <a:alpha val="40000"/>
                    </a:schemeClr>
                  </a:outerShdw>
                </a:effectLst>
              </a:rPr>
              <a:t>♥</a:t>
            </a:r>
            <a:r>
              <a:rPr lang="en-US" sz="1800" dirty="0" smtClean="0"/>
              <a:t>.</a:t>
            </a:r>
            <a:r>
              <a:rPr lang="en-US" sz="2000" b="1" dirty="0" smtClean="0"/>
              <a:t/>
            </a:r>
            <a:br>
              <a:rPr lang="en-US" sz="2000" b="1" dirty="0" smtClean="0"/>
            </a:b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smtClean="0"/>
              <a:t>	</a:t>
            </a:r>
            <a:r>
              <a:rPr lang="en-US" sz="2000" dirty="0" err="1" smtClean="0"/>
              <a:t>Nhóm</a:t>
            </a:r>
            <a:r>
              <a:rPr lang="en-US" sz="2000" dirty="0" smtClean="0"/>
              <a:t> </a:t>
            </a:r>
            <a:r>
              <a:rPr lang="en-US" sz="2000" dirty="0" err="1" smtClean="0"/>
              <a:t>sinh</a:t>
            </a:r>
            <a:r>
              <a:rPr lang="en-US" sz="2000" dirty="0" smtClean="0"/>
              <a:t> </a:t>
            </a:r>
            <a:r>
              <a:rPr lang="en-US" sz="2000" dirty="0" err="1" smtClean="0"/>
              <a:t>viên</a:t>
            </a:r>
            <a:r>
              <a:rPr lang="en-US" sz="2000" dirty="0" smtClean="0"/>
              <a:t> </a:t>
            </a:r>
            <a:r>
              <a:rPr lang="en-US" sz="2000" dirty="0" err="1" smtClean="0"/>
              <a:t>thực</a:t>
            </a:r>
            <a:r>
              <a:rPr lang="en-US" sz="2000" dirty="0" smtClean="0"/>
              <a:t> </a:t>
            </a:r>
            <a:r>
              <a:rPr lang="en-US" sz="2000" dirty="0" err="1" smtClean="0"/>
              <a:t>hiện</a:t>
            </a:r>
            <a:r>
              <a:rPr lang="en-US" sz="2000" dirty="0" smtClean="0"/>
              <a:t> : </a:t>
            </a:r>
            <a:r>
              <a:rPr lang="en-US" sz="1800" dirty="0" smtClean="0">
                <a:sym typeface="Wingdings"/>
              </a:rPr>
              <a:t></a:t>
            </a:r>
            <a:r>
              <a:rPr lang="en-US" sz="1800" dirty="0" err="1" smtClean="0">
                <a:sym typeface="Wingdings"/>
              </a:rPr>
              <a:t>Đỗ</a:t>
            </a:r>
            <a:r>
              <a:rPr lang="en-US" sz="1800" dirty="0" smtClean="0">
                <a:sym typeface="Wingdings"/>
              </a:rPr>
              <a:t> </a:t>
            </a:r>
            <a:r>
              <a:rPr lang="en-US" sz="1800" dirty="0" err="1" smtClean="0">
                <a:sym typeface="Wingdings"/>
              </a:rPr>
              <a:t>Thế</a:t>
            </a:r>
            <a:r>
              <a:rPr lang="en-US" sz="1800" dirty="0" smtClean="0">
                <a:sym typeface="Wingdings"/>
              </a:rPr>
              <a:t> </a:t>
            </a:r>
            <a:r>
              <a:rPr lang="en-US" sz="1800" dirty="0" err="1" smtClean="0">
                <a:sym typeface="Wingdings"/>
              </a:rPr>
              <a:t>Gia</a:t>
            </a:r>
            <a:r>
              <a:rPr lang="en-US" sz="1800" dirty="0" smtClean="0">
                <a:sym typeface="Wingdings"/>
              </a:rPr>
              <a:t> </a:t>
            </a:r>
            <a:r>
              <a:rPr lang="en-US" sz="1800" dirty="0" err="1" smtClean="0">
                <a:sym typeface="Wingdings"/>
              </a:rPr>
              <a:t>Huy</a:t>
            </a:r>
            <a:r>
              <a:rPr lang="en-US" sz="1800" dirty="0" smtClean="0">
                <a:sym typeface="Wingdings"/>
              </a:rPr>
              <a:t> - 0750080065</a:t>
            </a:r>
            <a:r>
              <a:rPr lang="en-US" sz="1800" b="1" dirty="0"/>
              <a:t/>
            </a:r>
            <a:br>
              <a:rPr lang="en-US" sz="1800" b="1" dirty="0"/>
            </a:br>
            <a:r>
              <a:rPr lang="en-US" sz="2000" b="1" dirty="0" smtClean="0"/>
              <a:t>			              </a:t>
            </a:r>
            <a:r>
              <a:rPr lang="en-US" sz="1800" dirty="0" smtClean="0">
                <a:sym typeface="Wingdings"/>
              </a:rPr>
              <a:t></a:t>
            </a:r>
            <a:r>
              <a:rPr lang="en-US" sz="1800" dirty="0" err="1" smtClean="0">
                <a:sym typeface="Wingdings"/>
              </a:rPr>
              <a:t>Lê</a:t>
            </a:r>
            <a:r>
              <a:rPr lang="en-US" sz="1800" dirty="0" smtClean="0">
                <a:sym typeface="Wingdings"/>
              </a:rPr>
              <a:t> </a:t>
            </a:r>
            <a:r>
              <a:rPr lang="en-US" sz="1800" dirty="0" err="1" smtClean="0">
                <a:sym typeface="Wingdings"/>
              </a:rPr>
              <a:t>Văn</a:t>
            </a:r>
            <a:r>
              <a:rPr lang="en-US" sz="1800" dirty="0" smtClean="0">
                <a:sym typeface="Wingdings"/>
              </a:rPr>
              <a:t> </a:t>
            </a:r>
            <a:r>
              <a:rPr lang="en-US" sz="1800" dirty="0" err="1" smtClean="0">
                <a:sym typeface="Wingdings"/>
              </a:rPr>
              <a:t>Chiến</a:t>
            </a:r>
            <a:r>
              <a:rPr lang="en-US" sz="1800" dirty="0" smtClean="0">
                <a:sym typeface="Wingdings"/>
              </a:rPr>
              <a:t>      - 0750080050 </a:t>
            </a:r>
            <a:r>
              <a:rPr lang="en-US" sz="2000" b="1" dirty="0" smtClean="0"/>
              <a:t/>
            </a:r>
            <a:br>
              <a:rPr lang="en-US" sz="2000" b="1" dirty="0" smtClean="0"/>
            </a:br>
            <a:r>
              <a:rPr lang="en-US" sz="2000" b="1" dirty="0" smtClean="0"/>
              <a:t>			</a:t>
            </a:r>
            <a:r>
              <a:rPr lang="en-US" sz="2000" b="1" dirty="0"/>
              <a:t> </a:t>
            </a:r>
            <a:r>
              <a:rPr lang="en-US" sz="2000" b="1" dirty="0" smtClean="0"/>
              <a:t>             </a:t>
            </a:r>
            <a:r>
              <a:rPr lang="en-US" sz="1800" dirty="0" smtClean="0">
                <a:sym typeface="Wingdings"/>
              </a:rPr>
              <a:t></a:t>
            </a:r>
            <a:r>
              <a:rPr lang="en-US" sz="1800" dirty="0" err="1" smtClean="0">
                <a:sym typeface="Wingdings"/>
              </a:rPr>
              <a:t>Hà</a:t>
            </a:r>
            <a:r>
              <a:rPr lang="en-US" sz="1800" dirty="0" smtClean="0">
                <a:sym typeface="Wingdings"/>
              </a:rPr>
              <a:t> Trung </a:t>
            </a:r>
            <a:r>
              <a:rPr lang="en-US" sz="1800" dirty="0" err="1" smtClean="0">
                <a:sym typeface="Wingdings"/>
              </a:rPr>
              <a:t>Kiên</a:t>
            </a:r>
            <a:r>
              <a:rPr lang="en-US" sz="1800" dirty="0" smtClean="0">
                <a:sym typeface="Wingdings"/>
              </a:rPr>
              <a:t>    - 0750080068</a:t>
            </a:r>
            <a:r>
              <a:rPr lang="en-US" sz="2000" b="1" dirty="0"/>
              <a:t/>
            </a:r>
            <a:br>
              <a:rPr lang="en-US" sz="2000" b="1" dirty="0"/>
            </a:br>
            <a:r>
              <a:rPr lang="en-US" sz="2000" b="1" dirty="0" smtClean="0"/>
              <a:t/>
            </a:r>
            <a:br>
              <a:rPr lang="en-US" sz="2000" b="1" dirty="0" smtClean="0"/>
            </a:br>
            <a:r>
              <a:rPr lang="en-US" sz="2000" b="1" dirty="0" smtClean="0"/>
              <a:t/>
            </a:r>
            <a:br>
              <a:rPr lang="en-US" sz="2000" b="1" dirty="0" smtClean="0"/>
            </a:br>
            <a:r>
              <a:rPr lang="en-US" sz="2000" b="1" dirty="0"/>
              <a:t>	</a:t>
            </a:r>
            <a:r>
              <a:rPr lang="en-US" sz="2000" b="1" dirty="0" smtClean="0"/>
              <a:t>				        </a:t>
            </a:r>
            <a:r>
              <a:rPr lang="en-US" sz="2000" dirty="0" err="1" smtClean="0"/>
              <a:t>Lớp</a:t>
            </a:r>
            <a:r>
              <a:rPr lang="en-US" sz="2000" dirty="0" smtClean="0"/>
              <a:t>: 07-CNTT2</a:t>
            </a:r>
            <a:r>
              <a:rPr lang="en-US" sz="2000" b="1" dirty="0"/>
              <a:t/>
            </a:r>
            <a:br>
              <a:rPr lang="en-US" sz="2000" b="1" dirty="0"/>
            </a:br>
            <a:r>
              <a:rPr lang="en-US" sz="2000" b="1" dirty="0" smtClean="0"/>
              <a:t>				</a:t>
            </a:r>
            <a:r>
              <a:rPr lang="en-US" sz="2000" b="1" i="1" dirty="0" smtClean="0"/>
              <a:t>TP </a:t>
            </a:r>
            <a:r>
              <a:rPr lang="en-US" sz="2000" b="1" i="1" dirty="0" err="1" smtClean="0"/>
              <a:t>Hồ</a:t>
            </a:r>
            <a:r>
              <a:rPr lang="en-US" sz="2000" b="1" i="1" dirty="0" smtClean="0"/>
              <a:t> </a:t>
            </a:r>
            <a:r>
              <a:rPr lang="en-US" sz="2000" b="1" i="1" dirty="0" err="1" smtClean="0"/>
              <a:t>Chí</a:t>
            </a:r>
            <a:r>
              <a:rPr lang="en-US" sz="2000" b="1" i="1" dirty="0" smtClean="0"/>
              <a:t> Minh</a:t>
            </a:r>
            <a:r>
              <a:rPr lang="en-US" sz="2000" dirty="0" smtClean="0"/>
              <a:t>, </a:t>
            </a:r>
            <a:r>
              <a:rPr lang="en-US" sz="2000" dirty="0" err="1" smtClean="0"/>
              <a:t>Ngày</a:t>
            </a:r>
            <a:r>
              <a:rPr lang="en-US" sz="2000" dirty="0" smtClean="0"/>
              <a:t> </a:t>
            </a:r>
            <a:r>
              <a:rPr lang="en-US" sz="2000" dirty="0"/>
              <a:t>9</a:t>
            </a:r>
            <a:r>
              <a:rPr lang="en-US" sz="2000" dirty="0" smtClean="0"/>
              <a:t> </a:t>
            </a:r>
            <a:r>
              <a:rPr lang="en-US" sz="2000" dirty="0" err="1" smtClean="0"/>
              <a:t>tháng</a:t>
            </a:r>
            <a:r>
              <a:rPr lang="en-US" sz="2000" dirty="0" smtClean="0"/>
              <a:t> </a:t>
            </a:r>
            <a:r>
              <a:rPr lang="en-US" sz="2000" dirty="0" smtClean="0"/>
              <a:t>8 </a:t>
            </a:r>
            <a:r>
              <a:rPr lang="en-US" sz="2000" dirty="0" err="1" smtClean="0"/>
              <a:t>năm</a:t>
            </a:r>
            <a:r>
              <a:rPr lang="en-US" sz="2000" dirty="0" smtClean="0"/>
              <a:t> 2020</a:t>
            </a:r>
            <a:r>
              <a:rPr lang="en-US" sz="2000" b="1" dirty="0" smtClean="0"/>
              <a:t/>
            </a:r>
            <a:br>
              <a:rPr lang="en-US" sz="2000" b="1" dirty="0" smtClean="0"/>
            </a:br>
            <a:r>
              <a:rPr lang="en-US" sz="2000" b="1" dirty="0"/>
              <a:t/>
            </a:r>
            <a:br>
              <a:rPr lang="en-US" sz="2000" b="1" dirty="0"/>
            </a:br>
            <a:r>
              <a:rPr lang="en-US" sz="2000" b="1" dirty="0" smtClean="0"/>
              <a:t/>
            </a:r>
            <a:br>
              <a:rPr lang="en-US" sz="2000" b="1" dirty="0" smtClean="0"/>
            </a:br>
            <a:r>
              <a:rPr lang="en-US" sz="2000" b="1" dirty="0"/>
              <a:t/>
            </a:r>
            <a:br>
              <a:rPr lang="en-US" sz="2000" b="1" dirty="0"/>
            </a:br>
            <a:endParaRPr lang="en-US" sz="1600" dirty="0"/>
          </a:p>
        </p:txBody>
      </p:sp>
    </p:spTree>
    <p:extLst>
      <p:ext uri="{BB962C8B-B14F-4D97-AF65-F5344CB8AC3E}">
        <p14:creationId xmlns:p14="http://schemas.microsoft.com/office/powerpoint/2010/main" val="1732567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95103"/>
            <a:ext cx="8763000" cy="5791200"/>
          </a:xfrm>
        </p:spPr>
        <p:txBody>
          <a:bodyPr>
            <a:normAutofit fontScale="90000"/>
          </a:bodyPr>
          <a:lstStyle/>
          <a:p>
            <a:pPr lvl="0" algn="l"/>
            <a:r>
              <a:rPr lang="en-US" sz="1600" b="1" dirty="0" smtClean="0">
                <a:effectLst>
                  <a:outerShdw blurRad="38100" dist="19050" dir="2700000" algn="tl">
                    <a:schemeClr val="dk1">
                      <a:alpha val="40000"/>
                    </a:schemeClr>
                  </a:outerShdw>
                </a:effectLst>
              </a:rPr>
              <a:t>		          </a:t>
            </a:r>
            <a:r>
              <a:rPr lang="en-US" sz="2000" b="1" dirty="0" smtClean="0">
                <a:effectLst>
                  <a:outerShdw blurRad="38100" dist="19050" dir="2700000" algn="tl">
                    <a:schemeClr val="dk1">
                      <a:alpha val="40000"/>
                    </a:schemeClr>
                  </a:outerShdw>
                </a:effectLst>
              </a:rPr>
              <a:t>PHẦN </a:t>
            </a:r>
            <a:r>
              <a:rPr lang="en-US" sz="2000" b="1" dirty="0">
                <a:effectLst>
                  <a:outerShdw blurRad="38100" dist="19050" dir="2700000" algn="tl">
                    <a:schemeClr val="dk1">
                      <a:alpha val="40000"/>
                    </a:schemeClr>
                  </a:outerShdw>
                </a:effectLst>
              </a:rPr>
              <a:t>I – KHẢO SÁT VÀ PHÂN TÍCH HỆ THỐNG</a:t>
            </a:r>
            <a:r>
              <a:rPr lang="en-US" sz="2000" dirty="0"/>
              <a:t/>
            </a:r>
            <a:br>
              <a:rPr lang="en-US" sz="2000" dirty="0"/>
            </a:br>
            <a:r>
              <a:rPr lang="en-US" sz="1800" dirty="0">
                <a:effectLst>
                  <a:outerShdw blurRad="38100" dist="19050" dir="2700000" algn="tl">
                    <a:schemeClr val="dk1">
                      <a:alpha val="40000"/>
                    </a:schemeClr>
                  </a:outerShdw>
                </a:effectLst>
              </a:rPr>
              <a:t>I – PHÂN TÍCH YÊU CẦU ĐỀ</a:t>
            </a:r>
            <a:r>
              <a:rPr lang="en-US" sz="1800" dirty="0"/>
              <a:t/>
            </a:r>
            <a:br>
              <a:rPr lang="en-US" sz="1800" dirty="0"/>
            </a:br>
            <a:r>
              <a:rPr lang="en-US" sz="1800" dirty="0" smtClean="0"/>
              <a:t>	</a:t>
            </a:r>
            <a:r>
              <a:rPr lang="en-US" sz="1800" b="1" dirty="0" smtClean="0">
                <a:effectLst>
                  <a:outerShdw blurRad="38100" dist="19050" dir="2700000" algn="tl">
                    <a:schemeClr val="dk1">
                      <a:alpha val="40000"/>
                    </a:schemeClr>
                  </a:outerShdw>
                </a:effectLst>
              </a:rPr>
              <a:t>TÊN </a:t>
            </a:r>
            <a:r>
              <a:rPr lang="en-US" sz="1800" b="1" dirty="0">
                <a:effectLst>
                  <a:outerShdw blurRad="38100" dist="19050" dir="2700000" algn="tl">
                    <a:schemeClr val="dk1">
                      <a:alpha val="40000"/>
                    </a:schemeClr>
                  </a:outerShdw>
                </a:effectLst>
              </a:rPr>
              <a:t>ĐỀ TÀI:</a:t>
            </a:r>
            <a:r>
              <a:rPr lang="en-US" sz="1800" dirty="0"/>
              <a:t/>
            </a:r>
            <a:br>
              <a:rPr lang="en-US" sz="1800" dirty="0"/>
            </a:br>
            <a:r>
              <a:rPr lang="en-US" sz="1800" dirty="0">
                <a:effectLst>
                  <a:outerShdw blurRad="38100" dist="19050" dir="2700000" algn="tl">
                    <a:schemeClr val="dk1">
                      <a:alpha val="40000"/>
                    </a:schemeClr>
                  </a:outerShdw>
                </a:effectLst>
              </a:rPr>
              <a:t>	“ </a:t>
            </a:r>
            <a:r>
              <a:rPr lang="en-US" sz="1800" dirty="0" err="1">
                <a:effectLst>
                  <a:outerShdw blurRad="38100" dist="19050" dir="2700000" algn="tl">
                    <a:schemeClr val="dk1">
                      <a:alpha val="40000"/>
                    </a:schemeClr>
                  </a:outerShdw>
                </a:effectLst>
              </a:rPr>
              <a:t>Tạo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kết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để</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tìm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kiếm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 ABC” </a:t>
            </a:r>
            <a:r>
              <a:rPr lang="en-US" sz="1800" dirty="0"/>
              <a:t/>
            </a:r>
            <a:br>
              <a:rPr lang="en-US" sz="1800" dirty="0"/>
            </a:br>
            <a:r>
              <a:rPr lang="en-US" sz="1800" dirty="0" smtClean="0"/>
              <a:t>	</a:t>
            </a:r>
            <a:r>
              <a:rPr lang="en-US" sz="1800" b="1" dirty="0" smtClean="0">
                <a:effectLst>
                  <a:outerShdw blurRad="38100" dist="19050" dir="2700000" algn="tl">
                    <a:schemeClr val="dk1">
                      <a:alpha val="40000"/>
                    </a:schemeClr>
                  </a:outerShdw>
                </a:effectLst>
              </a:rPr>
              <a:t>CHỨC </a:t>
            </a:r>
            <a:r>
              <a:rPr lang="en-US" sz="1800" b="1" dirty="0">
                <a:effectLst>
                  <a:outerShdw blurRad="38100" dist="19050" dir="2700000" algn="tl">
                    <a:schemeClr val="dk1">
                      <a:alpha val="40000"/>
                    </a:schemeClr>
                  </a:outerShdw>
                </a:effectLst>
              </a:rPr>
              <a:t>NĂNG:</a:t>
            </a:r>
            <a:r>
              <a:rPr lang="en-US" sz="1800" b="1" dirty="0"/>
              <a:t/>
            </a:r>
            <a:br>
              <a:rPr lang="en-US" sz="1800" b="1" dirty="0"/>
            </a:br>
            <a:r>
              <a:rPr lang="en-US" sz="1800" dirty="0" err="1">
                <a:effectLst>
                  <a:outerShdw blurRad="38100" dist="19050" dir="2700000" algn="tl">
                    <a:schemeClr val="dk1">
                      <a:alpha val="40000"/>
                    </a:schemeClr>
                  </a:outerShdw>
                </a:effectLst>
              </a:rPr>
              <a:t>Đây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một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dùng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để</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cứu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cập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nhật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 ABC </a:t>
            </a:r>
            <a:r>
              <a:rPr lang="en-US" sz="1800" dirty="0" err="1">
                <a:effectLst>
                  <a:outerShdw blurRad="38100" dist="19050" dir="2700000" algn="tl">
                    <a:schemeClr val="dk1">
                      <a:alpha val="40000"/>
                    </a:schemeClr>
                  </a:outerShdw>
                </a:effectLst>
              </a:rPr>
              <a:t>với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lợi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nhất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Có</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sau</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a:t> </a:t>
            </a:r>
            <a:r>
              <a:rPr lang="en-US" sz="1800" dirty="0" smtClean="0"/>
              <a:t>      - </a:t>
            </a:r>
            <a:r>
              <a:rPr lang="en-US" sz="1800" dirty="0" smtClean="0">
                <a:effectLst>
                  <a:outerShdw blurRad="38100" dist="19050" dir="2700000" algn="tl">
                    <a:schemeClr val="dk1">
                      <a:alpha val="40000"/>
                    </a:schemeClr>
                  </a:outerShdw>
                </a:effectLst>
              </a:rPr>
              <a:t>Cho </a:t>
            </a:r>
            <a:r>
              <a:rPr lang="en-US" sz="1800" dirty="0" err="1">
                <a:effectLst>
                  <a:outerShdw blurRad="38100" dist="19050" dir="2700000" algn="tl">
                    <a:schemeClr val="dk1">
                      <a:alpha val="40000"/>
                    </a:schemeClr>
                  </a:outerShdw>
                </a:effectLst>
              </a:rPr>
              <a:t>phép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cập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nhật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Hiển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thị</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tất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a:t>
            </a:r>
            <a:r>
              <a:rPr lang="en-US" sz="1800" b="1" dirty="0" smtClean="0">
                <a:effectLst>
                  <a:outerShdw blurRad="38100" dist="19050" dir="2700000" algn="tl">
                    <a:schemeClr val="dk1">
                      <a:alpha val="40000"/>
                    </a:schemeClr>
                  </a:outerShdw>
                </a:effectLst>
              </a:rPr>
              <a:t>YÊU </a:t>
            </a:r>
            <a:r>
              <a:rPr lang="en-US" sz="1800" b="1" dirty="0">
                <a:effectLst>
                  <a:outerShdw blurRad="38100" dist="19050" dir="2700000" algn="tl">
                    <a:schemeClr val="dk1">
                      <a:alpha val="40000"/>
                    </a:schemeClr>
                  </a:outerShdw>
                </a:effectLst>
              </a:rPr>
              <a:t>CẦU ĐẶT RA:</a:t>
            </a:r>
            <a:r>
              <a:rPr lang="en-US" sz="1800" b="1" dirty="0"/>
              <a:t/>
            </a:r>
            <a:br>
              <a:rPr lang="en-US" sz="1800" b="1" dirty="0"/>
            </a:br>
            <a:r>
              <a:rPr lang="en-US" sz="1800" b="1" dirty="0" smtClean="0"/>
              <a:t>        </a:t>
            </a:r>
            <a:r>
              <a:rPr lang="en-US" sz="1800" dirty="0" smtClean="0"/>
              <a:t>a. </a:t>
            </a:r>
            <a:r>
              <a:rPr lang="en-US" sz="1800" dirty="0" err="1" smtClean="0">
                <a:effectLst>
                  <a:outerShdw blurRad="38100" dist="19050" dir="2700000" algn="tl">
                    <a:schemeClr val="dk1">
                      <a:alpha val="40000"/>
                    </a:schemeClr>
                  </a:outerShdw>
                </a:effectLst>
              </a:rPr>
              <a:t>Thiết</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bị</a:t>
            </a:r>
            <a:r>
              <a:rPr lang="en-US" sz="1800" dirty="0">
                <a:effectLst>
                  <a:outerShdw blurRad="38100" dist="19050" dir="2700000" algn="tl">
                    <a:schemeClr val="dk1">
                      <a:alpha val="40000"/>
                    </a:schemeClr>
                  </a:outerShdw>
                </a:effectLst>
              </a:rPr>
              <a:t> :</a:t>
            </a:r>
            <a:r>
              <a:rPr lang="en-US" sz="1800" dirty="0"/>
              <a:t/>
            </a:r>
            <a:br>
              <a:rPr lang="en-US" sz="1800" dirty="0"/>
            </a:br>
            <a:r>
              <a:rPr lang="en-US" sz="1800" dirty="0"/>
              <a:t> </a:t>
            </a:r>
            <a:r>
              <a:rPr lang="en-US" sz="1800" dirty="0" smtClean="0"/>
              <a:t>        - </a:t>
            </a:r>
            <a:r>
              <a:rPr lang="en-US" sz="1800" dirty="0" err="1" smtClean="0">
                <a:effectLst>
                  <a:outerShdw blurRad="38100" dist="19050" dir="2700000" algn="tl">
                    <a:schemeClr val="dk1">
                      <a:alpha val="40000"/>
                    </a:schemeClr>
                  </a:outerShdw>
                </a:effectLst>
              </a:rPr>
              <a:t>Máy</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tính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phần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mềm</a:t>
            </a:r>
            <a:r>
              <a:rPr lang="en-US" sz="1800" dirty="0">
                <a:effectLst>
                  <a:outerShdw blurRad="38100" dist="19050" dir="2700000" algn="tl">
                    <a:schemeClr val="dk1">
                      <a:alpha val="40000"/>
                    </a:schemeClr>
                  </a:outerShdw>
                </a:effectLst>
              </a:rPr>
              <a:t> Eclipse </a:t>
            </a:r>
            <a:r>
              <a:rPr lang="en-US" sz="1800" dirty="0" err="1">
                <a:effectLst>
                  <a:outerShdw blurRad="38100" dist="19050" dir="2700000" algn="tl">
                    <a:schemeClr val="dk1">
                      <a:alpha val="40000"/>
                    </a:schemeClr>
                  </a:outerShdw>
                </a:effectLst>
              </a:rPr>
              <a:t>để</a:t>
            </a:r>
            <a:r>
              <a:rPr lang="en-US" sz="1800" dirty="0">
                <a:effectLst>
                  <a:outerShdw blurRad="38100" dist="19050" dir="2700000" algn="tl">
                    <a:schemeClr val="dk1">
                      <a:alpha val="40000"/>
                    </a:schemeClr>
                  </a:outerShdw>
                </a:effectLst>
              </a:rPr>
              <a:t> code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debug code Java</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Trình</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dịch</a:t>
            </a:r>
            <a:r>
              <a:rPr lang="en-US" sz="1800" dirty="0">
                <a:effectLst>
                  <a:outerShdw blurRad="38100" dist="19050" dir="2700000" algn="tl">
                    <a:schemeClr val="dk1">
                      <a:alpha val="40000"/>
                    </a:schemeClr>
                  </a:outerShdw>
                </a:effectLst>
              </a:rPr>
              <a:t> ECJ, Software Development Kit Java, Integrated </a:t>
            </a:r>
            <a:r>
              <a:rPr lang="en-US" sz="1800" dirty="0" smtClean="0">
                <a:effectLst>
                  <a:outerShdw blurRad="38100" dist="19050" dir="2700000" algn="tl">
                    <a:schemeClr val="dk1">
                      <a:alpha val="40000"/>
                    </a:schemeClr>
                  </a:outerShdw>
                </a:effectLst>
              </a:rPr>
              <a:t>Development </a:t>
            </a:r>
            <a:r>
              <a:rPr lang="en-US" sz="1800" dirty="0" err="1" smtClean="0">
                <a:effectLst>
                  <a:outerShdw blurRad="38100" dist="19050" dir="2700000" algn="tl">
                    <a:schemeClr val="dk1">
                      <a:alpha val="40000"/>
                    </a:schemeClr>
                  </a:outerShdw>
                </a:effectLst>
              </a:rPr>
              <a:t>Enviroment</a:t>
            </a:r>
            <a:r>
              <a:rPr lang="en-US" sz="1800" dirty="0" smtClean="0">
                <a:effectLst>
                  <a:outerShdw blurRad="38100" dist="19050" dir="2700000" algn="tl">
                    <a:schemeClr val="dk1">
                      <a:alpha val="40000"/>
                    </a:schemeClr>
                  </a:outerShdw>
                </a:effectLst>
              </a:rPr>
              <a:t> Java, File TXT, …</a:t>
            </a:r>
            <a:r>
              <a:rPr lang="en-US" sz="1800" dirty="0"/>
              <a:t/>
            </a:r>
            <a:br>
              <a:rPr lang="en-US" sz="1800" dirty="0"/>
            </a:br>
            <a:r>
              <a:rPr lang="en-US" sz="1800" dirty="0" smtClean="0"/>
              <a:t>        b. </a:t>
            </a:r>
            <a:r>
              <a:rPr lang="en-US" sz="1800" dirty="0" err="1" smtClean="0">
                <a:effectLst>
                  <a:outerShdw blurRad="38100" dist="19050" dir="2700000" algn="tl">
                    <a:schemeClr val="dk1">
                      <a:alpha val="40000"/>
                    </a:schemeClr>
                  </a:outerShdw>
                </a:effectLst>
              </a:rPr>
              <a:t>Yêu</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cầu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chương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trình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a:t>
            </a:r>
            <a:r>
              <a:rPr lang="en-US" sz="1800" dirty="0" err="1" smtClean="0">
                <a:effectLst>
                  <a:outerShdw blurRad="38100" dist="19050" dir="2700000" algn="tl">
                    <a:schemeClr val="dk1">
                      <a:alpha val="40000"/>
                    </a:schemeClr>
                  </a:outerShdw>
                </a:effectLst>
              </a:rPr>
              <a:t>Người</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làm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chủ</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có</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quyền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kiềm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soát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mọi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hoạt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động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hệ</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thống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Người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này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phép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thực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mọi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chức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Chức</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năng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cập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nhật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xoá</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phải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kiểm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soát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hệ</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thống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quản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danh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Nó</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đòi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hỏi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sự</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chính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xác</a:t>
            </a:r>
            <a:r>
              <a:rPr lang="en-US" sz="1800" dirty="0">
                <a:effectLst>
                  <a:outerShdw blurRad="38100" dist="19050" dir="2700000" algn="tl">
                    <a:schemeClr val="dk1">
                      <a:alpha val="40000"/>
                    </a:schemeClr>
                  </a:outerShdw>
                </a:effectLst>
              </a:rPr>
              <a:t>. </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Tiếp</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nhận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hiển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thị</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số</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tiền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đơn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a:t>
            </a: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Ngoài</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phải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trình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bày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sao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dễ</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hiểu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đảm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bảo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người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làm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chủ</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có</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thể</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quản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tất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những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tránh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bị</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hở</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tránh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bị</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sai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a:t>
            </a:r>
            <a:r>
              <a:rPr lang="en-US" sz="1800" dirty="0"/>
              <a:t/>
            </a:r>
            <a:br>
              <a:rPr lang="en-US" sz="18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endParaRPr lang="en-US" sz="1600" dirty="0"/>
          </a:p>
        </p:txBody>
      </p:sp>
    </p:spTree>
    <p:extLst>
      <p:ext uri="{BB962C8B-B14F-4D97-AF65-F5344CB8AC3E}">
        <p14:creationId xmlns:p14="http://schemas.microsoft.com/office/powerpoint/2010/main" val="2345040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6248400"/>
          </a:xfrm>
        </p:spPr>
        <p:txBody>
          <a:bodyPr>
            <a:normAutofit fontScale="90000"/>
          </a:bodyPr>
          <a:lstStyle/>
          <a:p>
            <a:pPr algn="l"/>
            <a:r>
              <a:rPr lang="en-US" sz="1800" dirty="0">
                <a:effectLst>
                  <a:outerShdw blurRad="38100" dist="19050" dir="2700000" algn="tl">
                    <a:schemeClr val="dk1">
                      <a:alpha val="40000"/>
                    </a:schemeClr>
                  </a:outerShdw>
                </a:effectLst>
              </a:rPr>
              <a:t>II – PHÂN TÍCH VÀ THIẾT KẾ THUẬT TOÁN</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a:effectLst>
                  <a:outerShdw blurRad="38100" dist="19050" dir="2700000" algn="tl">
                    <a:schemeClr val="dk1">
                      <a:alpha val="40000"/>
                    </a:schemeClr>
                  </a:outerShdw>
                </a:effectLst>
              </a:rPr>
              <a:t>   1 – KHẢO SÁT VÀ XÂY DỰNG HỆ THỐNG MỚI: </a:t>
            </a:r>
            <a:r>
              <a:rPr lang="en-US" sz="1800" dirty="0" err="1">
                <a:effectLst>
                  <a:outerShdw blurRad="38100" dist="19050" dir="2700000" algn="tl">
                    <a:schemeClr val="dk1">
                      <a:alpha val="40000"/>
                    </a:schemeClr>
                  </a:outerShdw>
                </a:effectLst>
              </a:rPr>
              <a:t>Sau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đọc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đề</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khảo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những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bài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tập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em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nắm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bắt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sau</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Quản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Mỗi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phải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quản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họ</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cần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phải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quản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lí</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sau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Họ</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Địa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chỉ</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Số</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thoại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Ngày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sinh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Số</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tiền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đã</a:t>
            </a:r>
            <a:r>
              <a:rPr lang="en-US" sz="1800" dirty="0">
                <a:effectLst>
                  <a:outerShdw blurRad="38100" dist="19050" dir="2700000" algn="tl">
                    <a:schemeClr val="dk1">
                      <a:alpha val="40000"/>
                    </a:schemeClr>
                  </a:outerShdw>
                </a:effectLst>
              </a:rPr>
              <a:t> chi </a:t>
            </a:r>
            <a:r>
              <a:rPr lang="en-US" sz="1800" dirty="0" err="1">
                <a:effectLst>
                  <a:outerShdw blurRad="38100" dist="19050" dir="2700000" algn="tl">
                    <a:schemeClr val="dk1">
                      <a:alpha val="40000"/>
                    </a:schemeClr>
                  </a:outerShdw>
                </a:effectLst>
              </a:rPr>
              <a:t>trả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trong</a:t>
            </a:r>
            <a:r>
              <a:rPr lang="en-US" sz="1800" dirty="0">
                <a:effectLst>
                  <a:outerShdw blurRad="38100" dist="19050" dir="2700000" algn="tl">
                    <a:schemeClr val="dk1">
                      <a:alpha val="40000"/>
                    </a:schemeClr>
                  </a:outerShdw>
                </a:effectLst>
              </a:rPr>
              <a:t> bill </a:t>
            </a:r>
            <a:r>
              <a:rPr lang="en-US" sz="1800" dirty="0" err="1">
                <a:effectLst>
                  <a:outerShdw blurRad="38100" dist="19050" dir="2700000" algn="tl">
                    <a:schemeClr val="dk1">
                      <a:alpha val="40000"/>
                    </a:schemeClr>
                  </a:outerShdw>
                </a:effectLst>
              </a:rPr>
              <a:t>gần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nhất</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Quản</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Mỗi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cần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phải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quản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chặt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chẽ</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có</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những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Họ</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Giới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tính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Ngày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sinh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Địa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chỉ</a:t>
            </a:r>
            <a:r>
              <a:rPr lang="en-US" sz="1800" dirty="0">
                <a:effectLst>
                  <a:outerShdw blurRad="38100" dist="19050" dir="2700000" algn="tl">
                    <a:schemeClr val="dk1">
                      <a:alpha val="40000"/>
                    </a:schemeClr>
                  </a:outerShdw>
                </a:effectLst>
              </a:rPr>
              <a:t>, Email, </a:t>
            </a:r>
            <a:r>
              <a:rPr lang="en-US" sz="1800" dirty="0" err="1">
                <a:effectLst>
                  <a:outerShdw blurRad="38100" dist="19050" dir="2700000" algn="tl">
                    <a:schemeClr val="dk1">
                      <a:alpha val="40000"/>
                    </a:schemeClr>
                  </a:outerShdw>
                </a:effectLst>
              </a:rPr>
              <a:t>Số</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thoại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Số</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tiền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lương</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Xử</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lí</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việc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bảo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mật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đặc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biệt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smtClean="0">
                <a:effectLst>
                  <a:outerShdw blurRad="38100" dist="19050" dir="2700000" algn="tl">
                    <a:schemeClr val="dk1">
                      <a:alpha val="40000"/>
                    </a:schemeClr>
                  </a:outerShdw>
                </a:effectLst>
              </a:rPr>
              <a:t>.</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a:effectLst>
                  <a:outerShdw blurRad="38100" dist="19050" dir="2700000" algn="tl">
                    <a:schemeClr val="dk1">
                      <a:alpha val="40000"/>
                    </a:schemeClr>
                  </a:outerShdw>
                </a:effectLst>
              </a:rPr>
              <a:t>2 – PHÂN TÍCH HỆ THỐNG: </a:t>
            </a:r>
            <a:r>
              <a:rPr lang="en-US" sz="1800" dirty="0" smtClean="0">
                <a:effectLst>
                  <a:outerShdw blurRad="38100" dist="19050" dir="2700000" algn="tl">
                    <a:schemeClr val="dk1">
                      <a:alpha val="40000"/>
                    </a:schemeClr>
                  </a:outerShdw>
                </a:effectLst>
              </a:rPr>
              <a:t/>
            </a:r>
            <a:br>
              <a:rPr lang="en-US" sz="1800" dirty="0" smtClean="0">
                <a:effectLst>
                  <a:outerShdw blurRad="38100" dist="19050" dir="2700000" algn="tl">
                    <a:schemeClr val="dk1">
                      <a:alpha val="40000"/>
                    </a:schemeClr>
                  </a:outerShdw>
                </a:effectLst>
              </a:rPr>
            </a:br>
            <a:r>
              <a:rPr lang="en-US" sz="1800" dirty="0">
                <a:effectLst>
                  <a:outerShdw blurRad="38100" dist="19050" dir="2700000" algn="tl">
                    <a:schemeClr val="dk1">
                      <a:alpha val="40000"/>
                    </a:schemeClr>
                  </a:outerShdw>
                </a:effectLst>
              </a:rPr>
              <a:t/>
            </a:r>
            <a:br>
              <a:rPr lang="en-US" sz="1800" dirty="0">
                <a:effectLst>
                  <a:outerShdw blurRad="38100" dist="19050" dir="2700000" algn="tl">
                    <a:schemeClr val="dk1">
                      <a:alpha val="40000"/>
                    </a:schemeClr>
                  </a:outerShdw>
                </a:effectLst>
              </a:rPr>
            </a:br>
            <a:r>
              <a:rPr lang="en-US" sz="1800" dirty="0" smtClean="0">
                <a:effectLst>
                  <a:outerShdw blurRad="38100" dist="19050" dir="2700000" algn="tl">
                    <a:schemeClr val="dk1">
                      <a:alpha val="40000"/>
                    </a:schemeClr>
                  </a:outerShdw>
                </a:effectLst>
              </a:rPr>
              <a:t>	- </a:t>
            </a:r>
            <a:r>
              <a:rPr lang="en-US" sz="1800" dirty="0" err="1" smtClean="0">
                <a:effectLst>
                  <a:outerShdw blurRad="38100" dist="19050" dir="2700000" algn="tl">
                    <a:schemeClr val="dk1">
                      <a:alpha val="40000"/>
                    </a:schemeClr>
                  </a:outerShdw>
                </a:effectLst>
              </a:rPr>
              <a:t>Sau</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khi</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khảo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hiện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trạng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xây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dựng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thì</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chúng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em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đưa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ra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tệp</a:t>
            </a:r>
            <a:r>
              <a:rPr lang="en-US" sz="1800" dirty="0">
                <a:effectLst>
                  <a:outerShdw blurRad="38100" dist="19050" dir="2700000" algn="tl">
                    <a:schemeClr val="dk1">
                      <a:alpha val="40000"/>
                    </a:schemeClr>
                  </a:outerShdw>
                </a:effectLst>
              </a:rPr>
              <a:t> CSDL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các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tệp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chứa</a:t>
            </a:r>
            <a:r>
              <a:rPr lang="en-US" sz="1800" dirty="0">
                <a:effectLst>
                  <a:outerShdw blurRad="38100" dist="19050" dir="2700000" algn="tl">
                    <a:schemeClr val="dk1">
                      <a:alpha val="40000"/>
                    </a:schemeClr>
                  </a:outerShdw>
                </a:effectLst>
              </a:rPr>
              <a:t> code Java </a:t>
            </a:r>
            <a:r>
              <a:rPr lang="en-US" sz="1800" dirty="0" err="1">
                <a:effectLst>
                  <a:outerShdw blurRad="38100" dist="19050" dir="2700000" algn="tl">
                    <a:schemeClr val="dk1">
                      <a:alpha val="40000"/>
                    </a:schemeClr>
                  </a:outerShdw>
                </a:effectLst>
              </a:rPr>
              <a:t>cho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để</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tìm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kiếm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 ABC. </a:t>
            </a:r>
            <a:r>
              <a:rPr lang="en-US" sz="1800" dirty="0" smtClean="0">
                <a:effectLst>
                  <a:outerShdw blurRad="38100" dist="19050" dir="2700000" algn="tl">
                    <a:schemeClr val="dk1">
                      <a:alpha val="40000"/>
                    </a:schemeClr>
                  </a:outerShdw>
                </a:effectLst>
              </a:rPr>
              <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smtClean="0"/>
              <a:t>	- </a:t>
            </a:r>
            <a:r>
              <a:rPr lang="en-US" sz="1800" dirty="0" err="1" smtClean="0">
                <a:effectLst>
                  <a:outerShdw blurRad="38100" dist="19050" dir="2700000" algn="tl">
                    <a:schemeClr val="dk1">
                      <a:alpha val="40000"/>
                    </a:schemeClr>
                  </a:outerShdw>
                </a:effectLst>
              </a:rPr>
              <a:t>Các</a:t>
            </a:r>
            <a:r>
              <a:rPr lang="en-US" sz="1800" dirty="0" smtClean="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tệp</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như</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là</a:t>
            </a:r>
            <a:r>
              <a:rPr lang="en-US" sz="1800" dirty="0">
                <a:effectLst>
                  <a:outerShdw blurRad="38100" dist="19050" dir="2700000" algn="tl">
                    <a:schemeClr val="dk1">
                      <a:alpha val="40000"/>
                    </a:schemeClr>
                  </a:outerShdw>
                </a:effectLst>
              </a:rPr>
              <a:t> nhanvien.txt, khachhang.txt, InfoKhachhang.java, InfoNhanvien.java </a:t>
            </a:r>
            <a:r>
              <a:rPr lang="en-US" sz="1800" dirty="0" err="1">
                <a:effectLst>
                  <a:outerShdw blurRad="38100" dist="19050" dir="2700000" algn="tl">
                    <a:schemeClr val="dk1">
                      <a:alpha val="40000"/>
                    </a:schemeClr>
                  </a:outerShdw>
                </a:effectLst>
              </a:rPr>
              <a:t>được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lưu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trong</a:t>
            </a:r>
            <a:r>
              <a:rPr lang="en-US" sz="1800" dirty="0">
                <a:effectLst>
                  <a:outerShdw blurRad="38100" dist="19050" dir="2700000" algn="tl">
                    <a:schemeClr val="dk1">
                      <a:alpha val="40000"/>
                    </a:schemeClr>
                  </a:outerShdw>
                </a:effectLst>
              </a:rPr>
              <a:t> file RAR </a:t>
            </a:r>
            <a:r>
              <a:rPr lang="en-US" sz="1800" dirty="0" err="1">
                <a:effectLst>
                  <a:outerShdw blurRad="38100" dist="19050" dir="2700000" algn="tl">
                    <a:schemeClr val="dk1">
                      <a:alpha val="40000"/>
                    </a:schemeClr>
                  </a:outerShdw>
                </a:effectLst>
              </a:rPr>
              <a:t>trong</a:t>
            </a:r>
            <a:r>
              <a:rPr lang="en-US" sz="1800" dirty="0">
                <a:effectLst>
                  <a:outerShdw blurRad="38100" dist="19050" dir="2700000" algn="tl">
                    <a:schemeClr val="dk1">
                      <a:alpha val="40000"/>
                    </a:schemeClr>
                  </a:outerShdw>
                </a:effectLst>
              </a:rPr>
              <a:t> file </a:t>
            </a:r>
            <a:r>
              <a:rPr lang="en-US" sz="1800" dirty="0" err="1">
                <a:effectLst>
                  <a:outerShdw blurRad="38100" dist="19050" dir="2700000" algn="tl">
                    <a:schemeClr val="dk1">
                      <a:alpha val="40000"/>
                    </a:schemeClr>
                  </a:outerShdw>
                </a:effectLst>
              </a:rPr>
              <a:t>báo</a:t>
            </a:r>
            <a:r>
              <a:rPr lang="en-US" sz="1800" dirty="0">
                <a:effectLst>
                  <a:outerShdw blurRad="38100" dist="19050" dir="2700000" algn="tl">
                    <a:schemeClr val="dk1">
                      <a:alpha val="40000"/>
                    </a:schemeClr>
                  </a:outerShdw>
                </a:effectLst>
              </a:rPr>
              <a:t> </a:t>
            </a:r>
            <a:r>
              <a:rPr lang="en-US" sz="1800" dirty="0" err="1" smtClean="0">
                <a:effectLst>
                  <a:outerShdw blurRad="38100" dist="19050" dir="2700000" algn="tl">
                    <a:schemeClr val="dk1">
                      <a:alpha val="40000"/>
                    </a:schemeClr>
                  </a:outerShdw>
                </a:effectLst>
              </a:rPr>
              <a:t>cáo.x</a:t>
            </a:r>
            <a:r>
              <a:rPr lang="en-US" sz="1800" dirty="0" smtClean="0">
                <a:effectLst>
                  <a:outerShdw blurRad="38100" dist="19050" dir="2700000" algn="tl">
                    <a:schemeClr val="dk1">
                      <a:alpha val="40000"/>
                    </a:schemeClr>
                  </a:outerShdw>
                </a:effectLst>
              </a:rPr>
              <a:t/>
            </a:r>
            <a:br>
              <a:rPr lang="en-US" sz="1800" dirty="0" smtClean="0">
                <a:effectLst>
                  <a:outerShdw blurRad="38100" dist="19050" dir="2700000" algn="tl">
                    <a:schemeClr val="dk1">
                      <a:alpha val="40000"/>
                    </a:schemeClr>
                  </a:outerShdw>
                </a:effectLst>
              </a:rPr>
            </a:br>
            <a:r>
              <a:rPr lang="en-US" sz="1800" dirty="0"/>
              <a:t/>
            </a:r>
            <a:br>
              <a:rPr lang="en-US" sz="1800" dirty="0"/>
            </a:br>
            <a:r>
              <a:rPr lang="en-US" sz="1800" dirty="0" smtClean="0"/>
              <a:t>	- </a:t>
            </a:r>
            <a:r>
              <a:rPr lang="en-US" sz="1800" dirty="0" smtClean="0">
                <a:effectLst>
                  <a:outerShdw blurRad="38100" dist="19050" dir="2700000" algn="tl">
                    <a:schemeClr val="dk1">
                      <a:alpha val="40000"/>
                    </a:schemeClr>
                  </a:outerShdw>
                </a:effectLst>
              </a:rPr>
              <a:t>Qua </a:t>
            </a:r>
            <a:r>
              <a:rPr lang="en-US" sz="1800" dirty="0" err="1">
                <a:effectLst>
                  <a:outerShdw blurRad="38100" dist="19050" dir="2700000" algn="tl">
                    <a:schemeClr val="dk1">
                      <a:alpha val="40000"/>
                    </a:schemeClr>
                  </a:outerShdw>
                </a:effectLst>
              </a:rPr>
              <a:t>quá</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trình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khảo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tích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xây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dựng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hướng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phát</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triển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cho</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hệ</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thống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em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đã</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xây</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dựng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cấu</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trúc</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ứng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dụng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tìm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kiếm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thêm</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xóa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sửa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thông</a:t>
            </a:r>
            <a:r>
              <a:rPr lang="en-US" sz="1800" dirty="0">
                <a:effectLst>
                  <a:outerShdw blurRad="38100" dist="19050" dir="2700000" algn="tl">
                    <a:schemeClr val="dk1">
                      <a:alpha val="40000"/>
                    </a:schemeClr>
                  </a:outerShdw>
                </a:effectLst>
              </a:rPr>
              <a:t> tin </a:t>
            </a:r>
            <a:r>
              <a:rPr lang="en-US" sz="1800" dirty="0" err="1">
                <a:effectLst>
                  <a:outerShdw blurRad="38100" dist="19050" dir="2700000" algn="tl">
                    <a:schemeClr val="dk1">
                      <a:alpha val="40000"/>
                    </a:schemeClr>
                  </a:outerShdw>
                </a:effectLst>
              </a:rPr>
              <a:t>khách</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hàng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và</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nhân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viên</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của</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công</a:t>
            </a:r>
            <a:r>
              <a:rPr lang="en-US" sz="1800" dirty="0">
                <a:effectLst>
                  <a:outerShdw blurRad="38100" dist="19050" dir="2700000" algn="tl">
                    <a:schemeClr val="dk1">
                      <a:alpha val="40000"/>
                    </a:schemeClr>
                  </a:outerShdw>
                </a:effectLst>
              </a:rPr>
              <a:t> </a:t>
            </a:r>
            <a:r>
              <a:rPr lang="en-US" sz="1800" dirty="0" err="1">
                <a:effectLst>
                  <a:outerShdw blurRad="38100" dist="19050" dir="2700000" algn="tl">
                    <a:schemeClr val="dk1">
                      <a:alpha val="40000"/>
                    </a:schemeClr>
                  </a:outerShdw>
                </a:effectLst>
              </a:rPr>
              <a:t>ty</a:t>
            </a:r>
            <a:r>
              <a:rPr lang="en-US" sz="1800" dirty="0">
                <a:effectLst>
                  <a:outerShdw blurRad="38100" dist="19050" dir="2700000" algn="tl">
                    <a:schemeClr val="dk1">
                      <a:alpha val="40000"/>
                    </a:schemeClr>
                  </a:outerShdw>
                </a:effectLst>
              </a:rPr>
              <a:t> ABC”.</a:t>
            </a:r>
            <a:r>
              <a:rPr lang="en-US" sz="1600" dirty="0"/>
              <a:t/>
            </a:r>
            <a:br>
              <a:rPr lang="en-US" sz="1600" dirty="0"/>
            </a:br>
            <a:endParaRPr lang="en-US" sz="1600" dirty="0"/>
          </a:p>
        </p:txBody>
      </p:sp>
    </p:spTree>
    <p:extLst>
      <p:ext uri="{BB962C8B-B14F-4D97-AF65-F5344CB8AC3E}">
        <p14:creationId xmlns:p14="http://schemas.microsoft.com/office/powerpoint/2010/main" val="94422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9428" y="228600"/>
            <a:ext cx="8839200" cy="6507162"/>
          </a:xfrm>
        </p:spPr>
        <p:txBody>
          <a:bodyPr>
            <a:normAutofit/>
          </a:bodyPr>
          <a:lstStyle/>
          <a:p>
            <a:pPr algn="l"/>
            <a:r>
              <a:rPr lang="en-US" sz="1800" b="1" dirty="0" smtClean="0">
                <a:effectLst>
                  <a:outerShdw blurRad="38100" dist="19050" dir="2700000" algn="tl">
                    <a:schemeClr val="dk1">
                      <a:alpha val="40000"/>
                    </a:schemeClr>
                  </a:outerShdw>
                </a:effectLst>
              </a:rPr>
              <a:t>		PHẦN </a:t>
            </a:r>
            <a:r>
              <a:rPr lang="en-US" sz="1800" b="1" dirty="0">
                <a:effectLst>
                  <a:outerShdw blurRad="38100" dist="19050" dir="2700000" algn="tl">
                    <a:schemeClr val="dk1">
                      <a:alpha val="40000"/>
                    </a:schemeClr>
                  </a:outerShdw>
                </a:effectLst>
              </a:rPr>
              <a:t>II – PHÂN TÍCH VÀ THIẾT KẾ THUẬT TOÁN</a:t>
            </a:r>
            <a:r>
              <a:rPr lang="en-US" sz="1800" dirty="0"/>
              <a:t/>
            </a:r>
            <a:br>
              <a:rPr lang="en-US" sz="1800" dirty="0"/>
            </a:br>
            <a:r>
              <a:rPr lang="en-US" sz="1600" dirty="0" smtClean="0">
                <a:solidFill>
                  <a:schemeClr val="tx1">
                    <a:lumMod val="95000"/>
                    <a:lumOff val="5000"/>
                  </a:schemeClr>
                </a:solidFill>
                <a:effectLst>
                  <a:outerShdw blurRad="38100" dist="19050" dir="2700000" algn="tl">
                    <a:schemeClr val="dk1">
                      <a:alpha val="40000"/>
                    </a:schemeClr>
                  </a:outerShdw>
                </a:effectLst>
              </a:rPr>
              <a:t>I </a:t>
            </a:r>
            <a:r>
              <a:rPr lang="en-US" sz="1600" dirty="0">
                <a:solidFill>
                  <a:schemeClr val="tx1">
                    <a:lumMod val="95000"/>
                    <a:lumOff val="5000"/>
                  </a:schemeClr>
                </a:solidFill>
                <a:effectLst>
                  <a:outerShdw blurRad="38100" dist="19050" dir="2700000" algn="tl">
                    <a:schemeClr val="dk1">
                      <a:alpha val="40000"/>
                    </a:schemeClr>
                  </a:outerShdw>
                </a:effectLst>
              </a:rPr>
              <a:t>– MỘT SỐ HÌNH ẢNH VỀ GIAO </a:t>
            </a:r>
            <a:r>
              <a:rPr lang="en-US" sz="1600" dirty="0" smtClean="0">
                <a:solidFill>
                  <a:schemeClr val="tx1">
                    <a:lumMod val="95000"/>
                    <a:lumOff val="5000"/>
                  </a:schemeClr>
                </a:solidFill>
                <a:effectLst>
                  <a:outerShdw blurRad="38100" dist="19050" dir="2700000" algn="tl">
                    <a:schemeClr val="dk1">
                      <a:alpha val="40000"/>
                    </a:schemeClr>
                  </a:outerShdw>
                </a:effectLst>
              </a:rPr>
              <a:t>DIỆN:</a:t>
            </a:r>
            <a:br>
              <a:rPr lang="en-US" sz="1600" dirty="0" smtClean="0">
                <a:solidFill>
                  <a:schemeClr val="tx1">
                    <a:lumMod val="95000"/>
                    <a:lumOff val="5000"/>
                  </a:schemeClr>
                </a:solidFill>
                <a:effectLst>
                  <a:outerShdw blurRad="38100" dist="19050" dir="2700000" algn="tl">
                    <a:schemeClr val="dk1">
                      <a:alpha val="40000"/>
                    </a:schemeClr>
                  </a:outerShdw>
                </a:effectLst>
              </a:rPr>
            </a:br>
            <a:r>
              <a:rPr lang="en-US" sz="1600" dirty="0">
                <a:solidFill>
                  <a:schemeClr val="tx1">
                    <a:lumMod val="95000"/>
                    <a:lumOff val="5000"/>
                  </a:schemeClr>
                </a:solidFill>
                <a:effectLst>
                  <a:outerShdw blurRad="38100" dist="19050" dir="2700000" algn="tl">
                    <a:schemeClr val="dk1">
                      <a:alpha val="40000"/>
                    </a:schemeClr>
                  </a:outerShdw>
                </a:effectLst>
              </a:rPr>
              <a:t/>
            </a:r>
            <a:br>
              <a:rPr lang="en-US" sz="1600" dirty="0">
                <a:solidFill>
                  <a:schemeClr val="tx1">
                    <a:lumMod val="95000"/>
                    <a:lumOff val="5000"/>
                  </a:schemeClr>
                </a:solidFill>
                <a:effectLst>
                  <a:outerShdw blurRad="38100" dist="19050" dir="2700000" algn="tl">
                    <a:schemeClr val="dk1">
                      <a:alpha val="40000"/>
                    </a:schemeClr>
                  </a:outerShdw>
                </a:effectLst>
              </a:rPr>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smtClean="0"/>
              <a:t>			</a:t>
            </a:r>
            <a:r>
              <a:rPr lang="en-US" sz="1600" b="1" dirty="0" smtClean="0"/>
              <a:t>a. </a:t>
            </a:r>
            <a:r>
              <a:rPr lang="en-US" sz="1600" b="1" dirty="0" err="1" smtClean="0"/>
              <a:t>Giao</a:t>
            </a:r>
            <a:r>
              <a:rPr lang="en-US" sz="1600" b="1" dirty="0" smtClean="0"/>
              <a:t> </a:t>
            </a:r>
            <a:r>
              <a:rPr lang="en-US" sz="1600" b="1" dirty="0" err="1" smtClean="0"/>
              <a:t>diện</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công</a:t>
            </a:r>
            <a:r>
              <a:rPr lang="en-US" sz="1600" b="1" dirty="0" smtClean="0"/>
              <a:t> </a:t>
            </a:r>
            <a:r>
              <a:rPr lang="en-US" sz="1600" b="1" dirty="0" err="1" smtClean="0"/>
              <a:t>ty</a:t>
            </a:r>
            <a:r>
              <a:rPr lang="en-US" sz="1800" dirty="0" smtClean="0"/>
              <a:t/>
            </a:r>
            <a:br>
              <a:rPr lang="en-US" sz="1800" dirty="0" smtClean="0"/>
            </a:br>
            <a:r>
              <a:rPr lang="en-US" sz="1800" dirty="0" smtClean="0"/>
              <a:t>					</a:t>
            </a:r>
            <a:r>
              <a:rPr lang="en-US" sz="1800" dirty="0"/>
              <a:t/>
            </a:r>
            <a:br>
              <a:rPr lang="en-US" sz="1800" dirty="0"/>
            </a:br>
            <a:r>
              <a:rPr lang="en-US" sz="1800" b="1" dirty="0" smtClean="0"/>
              <a:t> </a:t>
            </a:r>
            <a:r>
              <a:rPr lang="en-US" sz="1800" b="1" dirty="0"/>
              <a:t/>
            </a:r>
            <a:br>
              <a:rPr lang="en-US" sz="1800" b="1" dirty="0"/>
            </a:br>
            <a:r>
              <a:rPr lang="en-US" sz="1800" b="1" dirty="0" smtClean="0"/>
              <a:t/>
            </a:r>
            <a:br>
              <a:rPr lang="en-US" sz="1800" b="1"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smtClean="0"/>
              <a:t>		</a:t>
            </a:r>
            <a:r>
              <a:rPr lang="en-US" sz="1800" dirty="0"/>
              <a:t>	</a:t>
            </a:r>
            <a:r>
              <a:rPr lang="en-US" sz="1600" b="1" dirty="0" smtClean="0"/>
              <a:t>b. </a:t>
            </a:r>
            <a:r>
              <a:rPr lang="en-US" sz="1600" b="1" dirty="0" err="1" smtClean="0"/>
              <a:t>Giao</a:t>
            </a:r>
            <a:r>
              <a:rPr lang="en-US" sz="1600" b="1" dirty="0" smtClean="0"/>
              <a:t> </a:t>
            </a:r>
            <a:r>
              <a:rPr lang="en-US" sz="1600" b="1" dirty="0" err="1" smtClean="0"/>
              <a:t>diện</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khách</a:t>
            </a:r>
            <a:r>
              <a:rPr lang="en-US" sz="1600" b="1" dirty="0" smtClean="0"/>
              <a:t> </a:t>
            </a:r>
            <a:r>
              <a:rPr lang="en-US" sz="1600" b="1" dirty="0" err="1" smtClean="0"/>
              <a:t>hàng</a:t>
            </a: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t>
            </a:r>
            <a:r>
              <a:rPr lang="en-US" sz="1600" b="1" dirty="0" smtClean="0"/>
              <a:t>c.</a:t>
            </a:r>
            <a:r>
              <a:rPr lang="en-US" sz="1800" dirty="0"/>
              <a:t> </a:t>
            </a:r>
            <a:r>
              <a:rPr lang="en-US" sz="1600" b="1" dirty="0" err="1" smtClean="0"/>
              <a:t>Giao</a:t>
            </a:r>
            <a:r>
              <a:rPr lang="en-US" sz="1600" b="1" dirty="0" smtClean="0"/>
              <a:t> </a:t>
            </a:r>
            <a:r>
              <a:rPr lang="en-US" sz="1600" b="1" dirty="0" err="1" smtClean="0"/>
              <a:t>diện</a:t>
            </a:r>
            <a:r>
              <a:rPr lang="en-US" sz="1600" b="1" dirty="0" smtClean="0"/>
              <a:t> </a:t>
            </a:r>
            <a:r>
              <a:rPr lang="en-US" sz="1600" b="1" dirty="0" err="1" smtClean="0"/>
              <a:t>quản</a:t>
            </a:r>
            <a:r>
              <a:rPr lang="en-US" sz="1600" b="1" dirty="0" smtClean="0"/>
              <a:t> </a:t>
            </a:r>
            <a:r>
              <a:rPr lang="en-US" sz="1600" b="1" dirty="0" err="1" smtClean="0"/>
              <a:t>lý</a:t>
            </a:r>
            <a:r>
              <a:rPr lang="en-US" sz="1600" b="1" dirty="0" smtClean="0"/>
              <a:t> </a:t>
            </a:r>
            <a:r>
              <a:rPr lang="en-US" sz="1600" b="1" dirty="0" err="1" smtClean="0"/>
              <a:t>nhân</a:t>
            </a:r>
            <a:r>
              <a:rPr lang="en-US" sz="1600" b="1" dirty="0" smtClean="0"/>
              <a:t> </a:t>
            </a:r>
            <a:r>
              <a:rPr lang="en-US" sz="1600" b="1" dirty="0" err="1" smtClean="0"/>
              <a:t>viên</a:t>
            </a:r>
            <a:r>
              <a:rPr lang="en-US" sz="1800" dirty="0" smtClean="0"/>
              <a:t>	</a:t>
            </a:r>
            <a:endParaRPr lang="en-US" sz="1800" b="1" dirty="0">
              <a:effectLst>
                <a:outerShdw blurRad="38100" dist="38100" dir="2700000" algn="tl">
                  <a:srgbClr val="000000">
                    <a:alpha val="43137"/>
                  </a:srgbClr>
                </a:outerShdw>
              </a:effectLst>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05000" y="933994"/>
            <a:ext cx="5486400" cy="1275806"/>
          </a:xfrm>
          <a:prstGeom prst="rect">
            <a:avLst/>
          </a:prstGeom>
        </p:spPr>
      </p:pic>
      <p:pic>
        <p:nvPicPr>
          <p:cNvPr id="6" name="Picture 5"/>
          <p:cNvPicPr/>
          <p:nvPr/>
        </p:nvPicPr>
        <p:blipFill>
          <a:blip r:embed="rId3"/>
          <a:stretch>
            <a:fillRect/>
          </a:stretch>
        </p:blipFill>
        <p:spPr>
          <a:xfrm>
            <a:off x="2412274" y="2667000"/>
            <a:ext cx="4245610" cy="1600200"/>
          </a:xfrm>
          <a:prstGeom prst="rect">
            <a:avLst/>
          </a:prstGeom>
        </p:spPr>
      </p:pic>
      <p:pic>
        <p:nvPicPr>
          <p:cNvPr id="7" name="Picture 6"/>
          <p:cNvPicPr/>
          <p:nvPr/>
        </p:nvPicPr>
        <p:blipFill>
          <a:blip r:embed="rId4"/>
          <a:stretch>
            <a:fillRect/>
          </a:stretch>
        </p:blipFill>
        <p:spPr>
          <a:xfrm>
            <a:off x="2514600" y="4800599"/>
            <a:ext cx="3676650" cy="1524001"/>
          </a:xfrm>
          <a:prstGeom prst="rect">
            <a:avLst/>
          </a:prstGeom>
        </p:spPr>
      </p:pic>
    </p:spTree>
    <p:extLst>
      <p:ext uri="{BB962C8B-B14F-4D97-AF65-F5344CB8AC3E}">
        <p14:creationId xmlns:p14="http://schemas.microsoft.com/office/powerpoint/2010/main" val="2928072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430962"/>
          </a:xfrm>
        </p:spPr>
        <p:txBody>
          <a:bodyPr>
            <a:normAutofit/>
          </a:bodyPr>
          <a:lstStyle/>
          <a:p>
            <a:pPr lvl="0" algn="l"/>
            <a:r>
              <a:rPr lang="en-US" sz="1600" dirty="0" smtClean="0">
                <a:effectLst>
                  <a:outerShdw blurRad="38100" dist="19050" dir="2700000" algn="tl">
                    <a:schemeClr val="dk1">
                      <a:alpha val="40000"/>
                    </a:schemeClr>
                  </a:outerShdw>
                </a:effectLst>
              </a:rPr>
              <a:t>II– </a:t>
            </a:r>
            <a:r>
              <a:rPr lang="en-US" sz="1600" dirty="0">
                <a:effectLst>
                  <a:outerShdw blurRad="38100" dist="19050" dir="2700000" algn="tl">
                    <a:schemeClr val="dk1">
                      <a:alpha val="40000"/>
                    </a:schemeClr>
                  </a:outerShdw>
                </a:effectLst>
              </a:rPr>
              <a:t>THIẾT KẾ MÃ </a:t>
            </a:r>
            <a:r>
              <a:rPr lang="en-US" sz="1600" dirty="0" smtClean="0">
                <a:effectLst>
                  <a:outerShdw blurRad="38100" dist="19050" dir="2700000" algn="tl">
                    <a:schemeClr val="dk1">
                      <a:alpha val="40000"/>
                    </a:schemeClr>
                  </a:outerShdw>
                </a:effectLst>
              </a:rPr>
              <a:t>LỆNH</a:t>
            </a:r>
            <a:r>
              <a:rPr lang="en-US" sz="1600" dirty="0" smtClean="0"/>
              <a:t>:</a:t>
            </a:r>
            <a:br>
              <a:rPr lang="en-US" sz="1600" dirty="0" smtClean="0"/>
            </a:br>
            <a:r>
              <a:rPr lang="en-US" sz="1600" dirty="0" smtClean="0"/>
              <a:t>     a. </a:t>
            </a:r>
            <a:r>
              <a:rPr lang="en-US" sz="1600" dirty="0" err="1" smtClean="0">
                <a:effectLst>
                  <a:outerShdw blurRad="38100" dist="19050" dir="2700000" algn="tl">
                    <a:schemeClr val="dk1">
                      <a:alpha val="40000"/>
                    </a:schemeClr>
                  </a:outerShdw>
                </a:effectLst>
              </a:rPr>
              <a:t>Các</a:t>
            </a:r>
            <a:r>
              <a:rPr lang="en-US" sz="1600" dirty="0" smtClean="0">
                <a:effectLst>
                  <a:outerShdw blurRad="38100" dist="19050" dir="2700000" algn="tl">
                    <a:schemeClr val="dk1">
                      <a:alpha val="40000"/>
                    </a:schemeClr>
                  </a:outerShdw>
                </a:effectLst>
              </a:rPr>
              <a:t> </a:t>
            </a:r>
            <a:r>
              <a:rPr lang="en-US" sz="1600" dirty="0">
                <a:effectLst>
                  <a:outerShdw blurRad="38100" dist="19050" dir="2700000" algn="tl">
                    <a:schemeClr val="dk1">
                      <a:alpha val="40000"/>
                    </a:schemeClr>
                  </a:outerShdw>
                </a:effectLst>
              </a:rPr>
              <a:t>Class </a:t>
            </a:r>
            <a:r>
              <a:rPr lang="en-US" sz="1600" dirty="0" err="1">
                <a:effectLst>
                  <a:outerShdw blurRad="38100" dist="19050" dir="2700000" algn="tl">
                    <a:schemeClr val="dk1">
                      <a:alpha val="40000"/>
                    </a:schemeClr>
                  </a:outerShdw>
                </a:effectLst>
              </a:rPr>
              <a:t>thông</a:t>
            </a:r>
            <a:r>
              <a:rPr lang="en-US" sz="1600" dirty="0">
                <a:effectLst>
                  <a:outerShdw blurRad="38100" dist="19050" dir="2700000" algn="tl">
                    <a:schemeClr val="dk1">
                      <a:alpha val="40000"/>
                    </a:schemeClr>
                  </a:outerShdw>
                </a:effectLst>
              </a:rPr>
              <a:t> tin</a:t>
            </a:r>
            <a:r>
              <a:rPr lang="en-US" sz="1600" dirty="0" smtClean="0">
                <a:effectLst>
                  <a:outerShdw blurRad="38100" dist="19050" dir="2700000" algn="tl">
                    <a:schemeClr val="dk1">
                      <a:alpha val="40000"/>
                    </a:schemeClr>
                  </a:outerShdw>
                </a:effectLst>
              </a:rPr>
              <a:t>:</a:t>
            </a:r>
            <a:br>
              <a:rPr lang="en-US" sz="1600" dirty="0" smtClean="0">
                <a:effectLst>
                  <a:outerShdw blurRad="38100" dist="19050" dir="2700000" algn="tl">
                    <a:schemeClr val="dk1">
                      <a:alpha val="40000"/>
                    </a:schemeClr>
                  </a:outerShdw>
                </a:effectLst>
              </a:rPr>
            </a:br>
            <a:r>
              <a:rPr lang="en-US" sz="1600" dirty="0" smtClean="0">
                <a:effectLst>
                  <a:outerShdw blurRad="38100" dist="19050" dir="2700000" algn="tl">
                    <a:schemeClr val="dk1">
                      <a:alpha val="40000"/>
                    </a:schemeClr>
                  </a:outerShdw>
                </a:effectLst>
              </a:rPr>
              <a:t>	- Class </a:t>
            </a:r>
            <a:r>
              <a:rPr lang="en-US" sz="1600" dirty="0" err="1">
                <a:effectLst>
                  <a:outerShdw blurRad="38100" dist="19050" dir="2700000" algn="tl">
                    <a:schemeClr val="dk1">
                      <a:alpha val="40000"/>
                    </a:schemeClr>
                  </a:outerShdw>
                </a:effectLst>
              </a:rPr>
              <a:t>InforNhanvien</a:t>
            </a:r>
            <a:r>
              <a:rPr lang="en-US" sz="1600" dirty="0">
                <a:effectLst>
                  <a:outerShdw blurRad="38100" dist="19050" dir="2700000" algn="tl">
                    <a:schemeClr val="dk1">
                      <a:alpha val="40000"/>
                    </a:schemeClr>
                  </a:outerShdw>
                </a:effectLst>
              </a:rPr>
              <a:t>:</a:t>
            </a:r>
            <a:r>
              <a:rPr lang="en-US" sz="1600" dirty="0"/>
              <a:t/>
            </a:r>
            <a:br>
              <a:rPr lang="en-US" sz="1600" dirty="0"/>
            </a:br>
            <a:r>
              <a:rPr lang="en-US" sz="1600" dirty="0" smtClean="0"/>
              <a:t>	  </a:t>
            </a:r>
            <a:r>
              <a:rPr lang="en-US" sz="1600" dirty="0" err="1" smtClean="0">
                <a:effectLst>
                  <a:outerShdw blurRad="38100" dist="19050" dir="2700000" algn="tl">
                    <a:schemeClr val="dk1">
                      <a:alpha val="40000"/>
                    </a:schemeClr>
                  </a:outerShdw>
                </a:effectLst>
              </a:rPr>
              <a:t>Là</a:t>
            </a:r>
            <a:r>
              <a:rPr lang="en-US" sz="1600" dirty="0" smtClean="0">
                <a:effectLst>
                  <a:outerShdw blurRad="38100" dist="19050" dir="2700000" algn="tl">
                    <a:schemeClr val="dk1">
                      <a:alpha val="40000"/>
                    </a:schemeClr>
                  </a:outerShdw>
                </a:effectLst>
              </a:rPr>
              <a:t> </a:t>
            </a:r>
            <a:r>
              <a:rPr lang="en-US" sz="1600" dirty="0">
                <a:effectLst>
                  <a:outerShdw blurRad="38100" dist="19050" dir="2700000" algn="tl">
                    <a:schemeClr val="dk1">
                      <a:alpha val="40000"/>
                    </a:schemeClr>
                  </a:outerShdw>
                </a:effectLst>
              </a:rPr>
              <a:t>1 class </a:t>
            </a:r>
            <a:r>
              <a:rPr lang="en-US" sz="1600" dirty="0" err="1">
                <a:effectLst>
                  <a:outerShdw blurRad="38100" dist="19050" dir="2700000" algn="tl">
                    <a:schemeClr val="dk1">
                      <a:alpha val="40000"/>
                    </a:schemeClr>
                  </a:outerShdw>
                </a:effectLst>
              </a:rPr>
              <a:t>có</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Variables: </a:t>
            </a:r>
            <a:r>
              <a:rPr lang="en-US" sz="1600" dirty="0" err="1">
                <a:effectLst>
                  <a:outerShdw blurRad="38100" dist="19050" dir="2700000" algn="tl">
                    <a:schemeClr val="dk1">
                      <a:alpha val="40000"/>
                    </a:schemeClr>
                  </a:outerShdw>
                </a:effectLst>
              </a:rPr>
              <a:t>Mã</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nhân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viên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Tên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Giới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tính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Ngày</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sinh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Địa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chỉ</a:t>
            </a:r>
            <a:r>
              <a:rPr lang="en-US" sz="1600" dirty="0">
                <a:effectLst>
                  <a:outerShdw blurRad="38100" dist="19050" dir="2700000" algn="tl">
                    <a:schemeClr val="dk1">
                      <a:alpha val="40000"/>
                    </a:schemeClr>
                  </a:outerShdw>
                </a:effectLst>
              </a:rPr>
              <a:t>, Email, </a:t>
            </a:r>
            <a:r>
              <a:rPr lang="en-US" sz="1600" dirty="0" err="1">
                <a:effectLst>
                  <a:outerShdw blurRad="38100" dist="19050" dir="2700000" algn="tl">
                    <a:schemeClr val="dk1">
                      <a:alpha val="40000"/>
                    </a:schemeClr>
                  </a:outerShdw>
                </a:effectLst>
              </a:rPr>
              <a:t>Điện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thoại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Lương</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method </a:t>
            </a:r>
            <a:r>
              <a:rPr lang="en-US" sz="1600" dirty="0">
                <a:solidFill>
                  <a:srgbClr val="FF0000"/>
                </a:solidFill>
                <a:effectLst>
                  <a:outerShdw blurRad="38100" dist="19050" dir="2700000" algn="tl">
                    <a:schemeClr val="dk1">
                      <a:alpha val="40000"/>
                    </a:schemeClr>
                  </a:outerShdw>
                </a:effectLst>
              </a:rPr>
              <a:t>get – set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Variables </a:t>
            </a:r>
            <a:r>
              <a:rPr lang="en-US" sz="1600" dirty="0" err="1">
                <a:effectLst>
                  <a:outerShdw blurRad="38100" dist="19050" dir="2700000" algn="tl">
                    <a:schemeClr val="dk1">
                      <a:alpha val="40000"/>
                    </a:schemeClr>
                  </a:outerShdw>
                </a:effectLst>
              </a:rPr>
              <a:t>đó</a:t>
            </a:r>
            <a:r>
              <a:rPr lang="en-US" sz="1600" dirty="0">
                <a:effectLst>
                  <a:outerShdw blurRad="38100" dist="19050" dir="2700000" algn="tl">
                    <a:schemeClr val="dk1">
                      <a:alpha val="40000"/>
                    </a:schemeClr>
                  </a:outerShdw>
                </a:effectLst>
              </a:rPr>
              <a:t>.</a:t>
            </a:r>
            <a:r>
              <a:rPr lang="en-US" sz="1600" dirty="0"/>
              <a:t> </a:t>
            </a:r>
            <a:br>
              <a:rPr lang="en-US" sz="1600" dirty="0"/>
            </a:br>
            <a:r>
              <a:rPr lang="en-US" sz="1600" dirty="0">
                <a:effectLst>
                  <a:outerShdw blurRad="38100" dist="19050" dir="2700000" algn="tl">
                    <a:schemeClr val="dk1">
                      <a:alpha val="40000"/>
                    </a:schemeClr>
                  </a:outerShdw>
                </a:effectLst>
              </a:rPr>
              <a:t> </a:t>
            </a:r>
            <a:r>
              <a:rPr lang="en-US" sz="1600" dirty="0"/>
              <a:t/>
            </a:r>
            <a:br>
              <a:rPr lang="en-US" sz="1600" dirty="0"/>
            </a:br>
            <a:r>
              <a:rPr lang="en-US" sz="1600" dirty="0" smtClean="0"/>
              <a:t>	- </a:t>
            </a:r>
            <a:r>
              <a:rPr lang="en-US" sz="1600" dirty="0" smtClean="0">
                <a:effectLst>
                  <a:outerShdw blurRad="38100" dist="19050" dir="2700000" algn="tl">
                    <a:schemeClr val="dk1">
                      <a:alpha val="40000"/>
                    </a:schemeClr>
                  </a:outerShdw>
                </a:effectLst>
              </a:rPr>
              <a:t>Class </a:t>
            </a:r>
            <a:r>
              <a:rPr lang="en-US" sz="1600" dirty="0" err="1">
                <a:effectLst>
                  <a:outerShdw blurRad="38100" dist="19050" dir="2700000" algn="tl">
                    <a:schemeClr val="dk1">
                      <a:alpha val="40000"/>
                    </a:schemeClr>
                  </a:outerShdw>
                </a:effectLst>
              </a:rPr>
              <a:t>InforKhachHang</a:t>
            </a:r>
            <a:r>
              <a:rPr lang="en-US" sz="1600" dirty="0">
                <a:effectLst>
                  <a:outerShdw blurRad="38100" dist="19050" dir="2700000" algn="tl">
                    <a:schemeClr val="dk1">
                      <a:alpha val="40000"/>
                    </a:schemeClr>
                  </a:outerShdw>
                </a:effectLst>
              </a:rPr>
              <a:t>:</a:t>
            </a:r>
            <a:r>
              <a:rPr lang="en-US" sz="1600" dirty="0"/>
              <a:t/>
            </a:r>
            <a:br>
              <a:rPr lang="en-US" sz="1600" dirty="0"/>
            </a:br>
            <a:r>
              <a:rPr lang="en-US" sz="1600" dirty="0" smtClean="0"/>
              <a:t>	  </a:t>
            </a:r>
            <a:r>
              <a:rPr lang="en-US" sz="1600" dirty="0" err="1" smtClean="0">
                <a:effectLst>
                  <a:outerShdw blurRad="38100" dist="19050" dir="2700000" algn="tl">
                    <a:schemeClr val="dk1">
                      <a:alpha val="40000"/>
                    </a:schemeClr>
                  </a:outerShdw>
                </a:effectLst>
              </a:rPr>
              <a:t>Là</a:t>
            </a:r>
            <a:r>
              <a:rPr lang="en-US" sz="1600" dirty="0" smtClean="0">
                <a:effectLst>
                  <a:outerShdw blurRad="38100" dist="19050" dir="2700000" algn="tl">
                    <a:schemeClr val="dk1">
                      <a:alpha val="40000"/>
                    </a:schemeClr>
                  </a:outerShdw>
                </a:effectLst>
              </a:rPr>
              <a:t> </a:t>
            </a:r>
            <a:r>
              <a:rPr lang="en-US" sz="1600" dirty="0">
                <a:effectLst>
                  <a:outerShdw blurRad="38100" dist="19050" dir="2700000" algn="tl">
                    <a:schemeClr val="dk1">
                      <a:alpha val="40000"/>
                    </a:schemeClr>
                  </a:outerShdw>
                </a:effectLst>
              </a:rPr>
              <a:t>1 class </a:t>
            </a:r>
            <a:r>
              <a:rPr lang="en-US" sz="1600" dirty="0" err="1">
                <a:effectLst>
                  <a:outerShdw blurRad="38100" dist="19050" dir="2700000" algn="tl">
                    <a:schemeClr val="dk1">
                      <a:alpha val="40000"/>
                    </a:schemeClr>
                  </a:outerShdw>
                </a:effectLst>
              </a:rPr>
              <a:t>có</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Variables: </a:t>
            </a:r>
            <a:r>
              <a:rPr lang="en-US" sz="1600" dirty="0" err="1">
                <a:effectLst>
                  <a:outerShdw blurRad="38100" dist="19050" dir="2700000" algn="tl">
                    <a:schemeClr val="dk1">
                      <a:alpha val="40000"/>
                    </a:schemeClr>
                  </a:outerShdw>
                </a:effectLst>
              </a:rPr>
              <a:t>Số</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hóa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đơn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Tên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Địa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chỉ</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Điện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thoại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Năm</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sinh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Hóa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đơn</a:t>
            </a:r>
            <a:r>
              <a:rPr lang="en-US" sz="1600" dirty="0"/>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method  </a:t>
            </a:r>
            <a:r>
              <a:rPr lang="en-US" sz="1600" dirty="0">
                <a:solidFill>
                  <a:srgbClr val="FF0000"/>
                </a:solidFill>
                <a:effectLst>
                  <a:outerShdw blurRad="38100" dist="19050" dir="2700000" algn="tl">
                    <a:schemeClr val="dk1">
                      <a:alpha val="40000"/>
                    </a:schemeClr>
                  </a:outerShdw>
                </a:effectLst>
              </a:rPr>
              <a:t>get - set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Variables </a:t>
            </a:r>
            <a:r>
              <a:rPr lang="en-US" sz="1600" dirty="0" err="1" smtClean="0">
                <a:effectLst>
                  <a:outerShdw blurRad="38100" dist="19050" dir="2700000" algn="tl">
                    <a:schemeClr val="dk1">
                      <a:alpha val="40000"/>
                    </a:schemeClr>
                  </a:outerShdw>
                </a:effectLst>
              </a:rPr>
              <a:t>đó</a:t>
            </a:r>
            <a:r>
              <a:rPr lang="en-US" sz="1600" dirty="0" smtClean="0">
                <a:effectLst>
                  <a:outerShdw blurRad="38100" dist="19050" dir="2700000" algn="tl">
                    <a:schemeClr val="dk1">
                      <a:alpha val="40000"/>
                    </a:schemeClr>
                  </a:outerShdw>
                </a:effectLst>
              </a:rPr>
              <a:t>.</a:t>
            </a: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endParaRPr lang="en-US" sz="1600" dirty="0"/>
          </a:p>
        </p:txBody>
      </p:sp>
      <p:pic>
        <p:nvPicPr>
          <p:cNvPr id="3" name="Picture 2"/>
          <p:cNvPicPr/>
          <p:nvPr/>
        </p:nvPicPr>
        <p:blipFill>
          <a:blip r:embed="rId2"/>
          <a:stretch>
            <a:fillRect/>
          </a:stretch>
        </p:blipFill>
        <p:spPr>
          <a:xfrm>
            <a:off x="3048000" y="2895600"/>
            <a:ext cx="3284855" cy="3886200"/>
          </a:xfrm>
          <a:prstGeom prst="rect">
            <a:avLst/>
          </a:prstGeom>
        </p:spPr>
      </p:pic>
    </p:spTree>
    <p:extLst>
      <p:ext uri="{BB962C8B-B14F-4D97-AF65-F5344CB8AC3E}">
        <p14:creationId xmlns:p14="http://schemas.microsoft.com/office/powerpoint/2010/main" val="3345147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430962"/>
          </a:xfrm>
        </p:spPr>
        <p:txBody>
          <a:bodyPr>
            <a:normAutofit/>
          </a:bodyPr>
          <a:lstStyle/>
          <a:p>
            <a:pPr lvl="0" algn="l"/>
            <a:r>
              <a:rPr lang="en-US" sz="1600" dirty="0" smtClean="0">
                <a:effectLst>
                  <a:outerShdw blurRad="38100" dist="19050" dir="2700000" algn="tl">
                    <a:schemeClr val="dk1">
                      <a:alpha val="40000"/>
                    </a:schemeClr>
                  </a:outerShdw>
                </a:effectLst>
              </a:rPr>
              <a:t>     b. </a:t>
            </a:r>
            <a:r>
              <a:rPr lang="en-US" sz="1600" dirty="0" err="1" smtClean="0">
                <a:effectLst>
                  <a:outerShdw blurRad="38100" dist="19050" dir="2700000" algn="tl">
                    <a:schemeClr val="dk1">
                      <a:alpha val="40000"/>
                    </a:schemeClr>
                  </a:outerShdw>
                </a:effectLst>
              </a:rPr>
              <a:t>Cấu</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trúc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liên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kết</a:t>
            </a:r>
            <a:r>
              <a:rPr lang="en-US" sz="1600" dirty="0">
                <a:effectLst>
                  <a:outerShdw blurRad="38100" dist="19050" dir="2700000" algn="tl">
                    <a:schemeClr val="dk1">
                      <a:alpha val="40000"/>
                    </a:schemeClr>
                  </a:outerShdw>
                </a:effectLst>
              </a:rPr>
              <a:t>:</a:t>
            </a:r>
            <a:r>
              <a:rPr lang="en-US" sz="1600" dirty="0"/>
              <a:t/>
            </a:r>
            <a:br>
              <a:rPr lang="en-US" sz="1600" dirty="0"/>
            </a:br>
            <a:r>
              <a:rPr lang="en-US" sz="1600" dirty="0" smtClean="0"/>
              <a:t>	</a:t>
            </a:r>
            <a:r>
              <a:rPr lang="en-US" sz="1600" dirty="0" err="1" smtClean="0">
                <a:effectLst>
                  <a:outerShdw blurRad="38100" dist="19050" dir="2700000" algn="tl">
                    <a:schemeClr val="dk1">
                      <a:alpha val="40000"/>
                    </a:schemeClr>
                  </a:outerShdw>
                </a:effectLst>
              </a:rPr>
              <a:t>Chương</a:t>
            </a:r>
            <a:r>
              <a:rPr lang="en-US" sz="1600" dirty="0" smtClean="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trình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mà</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nhóm</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hoàn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thành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tạo</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ra</a:t>
            </a:r>
            <a:r>
              <a:rPr lang="en-US" sz="1600" dirty="0">
                <a:effectLst>
                  <a:outerShdw blurRad="38100" dist="19050" dir="2700000" algn="tl">
                    <a:schemeClr val="dk1">
                      <a:alpha val="40000"/>
                    </a:schemeClr>
                  </a:outerShdw>
                </a:effectLst>
              </a:rPr>
              <a:t> 2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liên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kết</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gồm</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của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Khách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hàng</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Nhân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viên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Mỗi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gồm</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một</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mỗi</a:t>
            </a:r>
            <a:r>
              <a:rPr lang="en-US" sz="1600" dirty="0">
                <a:effectLst>
                  <a:outerShdw blurRad="38100" dist="19050" dir="2700000" algn="tl">
                    <a:schemeClr val="dk1">
                      <a:alpha val="40000"/>
                    </a:schemeClr>
                  </a:outerShdw>
                </a:effectLst>
              </a:rPr>
              <a:t> Node </a:t>
            </a:r>
            <a:r>
              <a:rPr lang="en-US" sz="1600" dirty="0" err="1">
                <a:effectLst>
                  <a:outerShdw blurRad="38100" dist="19050" dir="2700000" algn="tl">
                    <a:schemeClr val="dk1">
                      <a:alpha val="40000"/>
                    </a:schemeClr>
                  </a:outerShdw>
                </a:effectLst>
              </a:rPr>
              <a:t>chứa</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các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thông</a:t>
            </a:r>
            <a:r>
              <a:rPr lang="en-US" sz="1600" dirty="0">
                <a:effectLst>
                  <a:outerShdw blurRad="38100" dist="19050" dir="2700000" algn="tl">
                    <a:schemeClr val="dk1">
                      <a:alpha val="40000"/>
                    </a:schemeClr>
                  </a:outerShdw>
                </a:effectLst>
              </a:rPr>
              <a:t> tin </a:t>
            </a:r>
            <a:r>
              <a:rPr lang="en-US" sz="1600" dirty="0" err="1">
                <a:effectLst>
                  <a:outerShdw blurRad="38100" dist="19050" dir="2700000" algn="tl">
                    <a:schemeClr val="dk1">
                      <a:alpha val="40000"/>
                    </a:schemeClr>
                  </a:outerShdw>
                </a:effectLst>
              </a:rPr>
              <a:t>có</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trong</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Infor</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con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Next, con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Pre. Node </a:t>
            </a:r>
            <a:r>
              <a:rPr lang="en-US" sz="1600" dirty="0" err="1">
                <a:effectLst>
                  <a:outerShdw blurRad="38100" dist="19050" dir="2700000" algn="tl">
                    <a:schemeClr val="dk1">
                      <a:alpha val="40000"/>
                    </a:schemeClr>
                  </a:outerShdw>
                </a:effectLst>
              </a:rPr>
              <a:t>đầu</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tiên</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được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con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Head </a:t>
            </a:r>
            <a:r>
              <a:rPr lang="en-US" sz="1600" dirty="0" err="1">
                <a:effectLst>
                  <a:outerShdw blurRad="38100" dist="19050" dir="2700000" algn="tl">
                    <a:schemeClr val="dk1">
                      <a:alpha val="40000"/>
                    </a:schemeClr>
                  </a:outerShdw>
                </a:effectLst>
              </a:rPr>
              <a:t>và</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lúc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cuối</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cùng</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danh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sách</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được</a:t>
            </a:r>
            <a:r>
              <a:rPr lang="en-US" sz="1600" dirty="0">
                <a:effectLst>
                  <a:outerShdw blurRad="38100" dist="19050" dir="2700000" algn="tl">
                    <a:schemeClr val="dk1">
                      <a:alpha val="40000"/>
                    </a:schemeClr>
                  </a:outerShdw>
                </a:effectLst>
              </a:rPr>
              <a:t> </a:t>
            </a:r>
            <a:r>
              <a:rPr lang="en-US" sz="1600" dirty="0" err="1">
                <a:effectLst>
                  <a:outerShdw blurRad="38100" dist="19050" dir="2700000" algn="tl">
                    <a:schemeClr val="dk1">
                      <a:alpha val="40000"/>
                    </a:schemeClr>
                  </a:outerShdw>
                </a:effectLst>
              </a:rPr>
              <a:t>gán</a:t>
            </a:r>
            <a:r>
              <a:rPr lang="en-US" sz="1600" dirty="0">
                <a:effectLst>
                  <a:outerShdw blurRad="38100" dist="19050" dir="2700000" algn="tl">
                    <a:schemeClr val="dk1">
                      <a:alpha val="40000"/>
                    </a:schemeClr>
                  </a:outerShdw>
                </a:effectLst>
              </a:rPr>
              <a:t> con </a:t>
            </a:r>
            <a:r>
              <a:rPr lang="en-US" sz="1600" dirty="0" err="1">
                <a:effectLst>
                  <a:outerShdw blurRad="38100" dist="19050" dir="2700000" algn="tl">
                    <a:schemeClr val="dk1">
                      <a:alpha val="40000"/>
                    </a:schemeClr>
                  </a:outerShdw>
                </a:effectLst>
              </a:rPr>
              <a:t>trỏ</a:t>
            </a:r>
            <a:r>
              <a:rPr lang="en-US" sz="1600" dirty="0">
                <a:effectLst>
                  <a:outerShdw blurRad="38100" dist="19050" dir="2700000" algn="tl">
                    <a:schemeClr val="dk1">
                      <a:alpha val="40000"/>
                    </a:schemeClr>
                  </a:outerShdw>
                </a:effectLst>
              </a:rPr>
              <a:t> Tail.</a:t>
            </a: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endParaRPr lang="en-US" sz="1600" dirty="0"/>
          </a:p>
        </p:txBody>
      </p:sp>
      <p:pic>
        <p:nvPicPr>
          <p:cNvPr id="3" name="Picture 2"/>
          <p:cNvPicPr/>
          <p:nvPr/>
        </p:nvPicPr>
        <p:blipFill>
          <a:blip r:embed="rId2"/>
          <a:stretch>
            <a:fillRect/>
          </a:stretch>
        </p:blipFill>
        <p:spPr>
          <a:xfrm>
            <a:off x="2209800" y="2209800"/>
            <a:ext cx="4724400" cy="2712720"/>
          </a:xfrm>
          <a:prstGeom prst="rect">
            <a:avLst/>
          </a:prstGeom>
        </p:spPr>
      </p:pic>
    </p:spTree>
    <p:extLst>
      <p:ext uri="{BB962C8B-B14F-4D97-AF65-F5344CB8AC3E}">
        <p14:creationId xmlns:p14="http://schemas.microsoft.com/office/powerpoint/2010/main" val="891985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361</TotalTime>
  <Words>3252</Words>
  <Application>Microsoft Office PowerPoint</Application>
  <PresentationFormat>On-screen Show (4:3)</PresentationFormat>
  <Paragraphs>25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TRƯỜNG ĐẠI HỌC TÀI NGUYÊN – MÔI TRƯỜNG  Khoa Hệ Thống Thông Tin và Viễn Thám Ngành Công Nghệ Thông Tin  </vt:lpstr>
      <vt:lpstr>  Đồ án cuối kì  - Tạo DSLK nhân viên và khách hàng  trong công ty ABC      Mục Lục   Mục lục………………………………………………………………………………………2  Lời nói đầu…………………………………………………………………………………3   PHẦN I – KHẢO SÁT VÀ PHÂN TÍCH HỆ THỐNG  1 – PHÂN TÍCH YÊU CẦU ĐỀ BÀI         a. Chức năng         b. Yêu cầu đặt ra  2 – PHÂN TÍCH  PHẦN II – PHÂN TÍCH VÀ THIẾT KẾ THUẬT TOÁN  1 – MỘT SỐ HÌNH ẢNH VỀ GIAO DIỆN  2 – THIẾT KẾ MÃ LỆNH         a. Các Class  thông tin         b. Cấu trúc của danh sách liên kết         c. các function thêm – xóa – sửa – tìm kiếm         d. Cấu trúc hàm Main         e. Sơ đồ khối về chức năng: THÊM         f.  Sơ đồ khối về chức năng: XÓA         g. Sơ đồ khối về chức năng: SỬA         h. Sơ đồ khối về chức năng: TÌM KIẾM THÔNG TIN  PHẦN III – TỔNG KẾT ĐÁNH GIÁ VÀ PHÁT TRIỂN ỨNG DỤNG   1 – NHỮNG ĐIỂM CHƯƠNG TRÌNH LÀM ĐƯỢC   2 – NHỮNG ĐIỂM CHƯA LÀM ĐƯỢC VÀ HƯỚNG GIẢI QUYẾT   3 – HƯỚNG PHÁT TRIỂN CỦA CHƯƠNG TRÌNH</vt:lpstr>
      <vt:lpstr>                      LỜI NÓI ĐẦU   Ngày nay, ứng dụng công nghệ thông tin và việc tin học hóa được xem là một trong những yếu tố mang tính quyết định trong các hoạt động của các chính phủ, tổ chức, cũng như của các nhà máy, đặc biệt là công ty. Nó đóng vai trò hết sức quan trọng, có thể tạo ra những bước đột phá mạnh mẽ.   Cùng với sự phát triển ko ngừng về kĩ thuật máy tính và mạng điện tử, công nghệ thông tin cũng được những công nghệ có đẳng cấp cao và lần lượt chinh phục đỉnh cao công nghệ lần này đến lần khác. Mạng Interner là một trong những sản phẩm có giá trị lớn lao và ngày càng trở thành một công cụ không thể thiếu, là nền tảng chính cho sự truyền tải, trao đổi thông tin trên toàn cầu.   Giờ đây, mọi việc liên quan thông tin thật dễ dàng cho người sử dụng: Chỉ cần có một máy tính kết nối Internet và một dòng dữ liệu truy tìm thì dường như là lập tức ... cả thế giới về vấn đề bạn quan tâm đến sẽ hiện ra, có đầy đủ thông tin, hình ảnh và thậm chí là âm thanh.   Bằng Internet, chúng ta đã thực hiện được nhiều công việc với tốc độ nhanh hơn và chi phí thấp hơn nhiều so với cách thức truyền thống. Chính điều này, ngày càng thúc đẩy sự tiện ích cho con người, giúp con người thoải mái và khỏe khoắn hơn trong việc quản lý công việc của mình, nhất là trong các công ty hay tổ chức muốn quản lý thông tin về nhân viên và khách hàng của mình.   Vì vậy, nhóm em gồm 3 người đã thực hiện đồ án “ ỨNG DỤNG DANH SÁCH LIÊN KẾT ĐỂ TRA CỨU THÔNG TIN KHÁCH HÀNG VÀ NHÂN VIÊN “ với tình huống của một công ty ABC cần một ứng dụng sử dụng DSLK để tìm kiếm thông tin khách hàng và thông tin nhân viên, thêm - xóa - sửa nhân viên của công ty.      </vt:lpstr>
      <vt:lpstr> Với sự hướng dẫn tận tình của Ths Cao Hoàng Khải cùng với công sức của nhóm, chúng em đã hoàn thành đồ án này. Tuy đã cố gắng tìm hiểu, phân tích thiết kế và cài đặt hệ thống nhưng chắc rằng không tránh khỏi những thiếu sót. Nhóm em rất mong nhận được sự thông cảm và góp ý của quý thầy cô, đặc biệt là Ths Cao Hoàng Khải sẽ đi cùng thêm với chúng em, giúp đỡ chúng em nhiều hơn nữa cho đến khi chúng em ra trường .  Chúng em xin chân thành cám ơn ♥.     Nhóm sinh viên thực hiện : Đỗ Thế Gia Huy - 0750080065                  Lê Văn Chiến      - 0750080050                   Hà Trung Kiên    - 0750080068                Lớp: 07-CNTT2     TP Hồ Chí Minh, Ngày 9 tháng 8 năm 2020    </vt:lpstr>
      <vt:lpstr>            PHẦN I – KHẢO SÁT VÀ PHÂN TÍCH HỆ THỐNG I – PHÂN TÍCH YÊU CẦU ĐỀ  TÊN ĐỀ TÀI:  “ Tạo ra ứng dụng sử dụng danh sách liên kết để tìm kiếm, thêm, xóa, sửa thông tin khách hàng và nhân viên của công ty ABC”   CHỨC NĂNG: Đây là một ứng dụng dùng để tra cứu thông tin, thêm, xóa, sửa và cập nhật thông tin khách hàng và nhân viên của công ty ABC với cách tiện lợi nhất. Có các chức năng như sau:        - Cho phép cập nhật, thêm, xóa, sửa thông tin nhân viên và khách hàng của công ty.        - Hiển thị danh sách thông tin của tất cả các khách hàng và nhân viên của công ty.  YÊU CẦU ĐẶT RA:         a. Thiết bị :          - Máy tính, phần mềm Eclipse để code và debug code Java          - Trình biên dịch ECJ, Software Development Kit Java, Integrated Development Enviroment Java, File TXT, …         b. Yêu cầu chương trình ứng dụng:  Người làm chủ ứng dụng có quyền kiềm soát mọi hoạt động của hệ thống. Người này được phép thực hiện mọi chức năng của ứng dụng:          - Chức năng cập nhật, sửa, xoá các thông tin của nhân viên .(phải kiểm soát được hệ thống và quản lý danh sách nhân viên). Nó đòi hỏi sự chính xác.           - Tiếp nhận và thêm mới, sửa, xóa các thông tin của khách hàng, hiển thị số tiền cho hóa đơn của khách hàng.          - Ngoài ra, ứng dụng phải được trình bày sao cho dễ hiểu, đảm bảo người làm chủ ứng dụng có thể quản lý được tất cả những thông tin của cả khách hàng và nhân viên, tránh bị kẽ hở thông tin, tránh bị sai thông tin,…      </vt:lpstr>
      <vt:lpstr>II – PHÂN TÍCH VÀ THIẾT KẾ THUẬT TOÁN:     1 – KHẢO SÁT VÀ XÂY DỰNG HỆ THỐNG MỚI: Sau khi đọc đề và khảo sát những bài tập, em đã nắm bắt được các thông tin sau:   - Quản lý khách hàng: Mỗi thông tin của khách hàng phải được quản lý. Các thông tin của họ cần phải được quản lí như sau: Mã khách hàng, Họ tên, Địa chỉ, Số điện thoại, Ngày sinh, Số tiền đã chi trả trong bill gần nhất.   - Quản lý nhân viên: Mỗi thông tin của nhân viên cũng cần phải được quản lý chặt chẽ như thông tin của khách hàng. Nhân viên nên có những thông tin như: Mã nhân viên, Họ tên, Giới tính, Ngày sinh, Địa chỉ, Email, Số điện thoại, Số tiền lương.   - Xử lí được việc bảo mật thông tin của nhân viên và khách hàng, đặc biệt là khách hàng.  2 – PHÂN TÍCH HỆ THỐNG:    - Sau khi khảo sát hiện trạng của ứng dụng và xây dựng ứng dụng thì chúng em đã đưa ra các tệp CSDL và cũng như các tệp chứa code Java cho ứng dụng để tìm kiếm, thêm, xóa, sửa thông tin khách hàng và nhân viên của công ty ABC.    - Các tệp như là nhanvien.txt, khachhang.txt, InfoKhachhang.java, InfoNhanvien.java được lưu trong file RAR trong file báo cáo.x   - Qua quá trình khảo sát, phân tích và xây dựng hướng phát triển cho hệ thống, em đã xây dựng cấu trúc của” ứng dụng tìm kiếm, thêm, xóa, sửa thông tin khách hàng và nhân viên của công ty ABC”. </vt:lpstr>
      <vt:lpstr>  PHẦN II – PHÂN TÍCH VÀ THIẾT KẾ THUẬT TOÁN I – MỘT SỐ HÌNH ẢNH VỀ GIAO DIỆN:         a. Giao diện quản lý công ty                 b. Giao diện quản lý khách hàng          c. Giao diện quản lý nhân viên </vt:lpstr>
      <vt:lpstr>II– THIẾT KẾ MÃ LỆNH:      a. Các Class thông tin:  - Class InforNhanvien:    Là 1 class có các Variables: Mã nhân viên, Tên, Giới tính, Ngày sinh, Địa chỉ, Email, Điện thoại, Lương và các method get – set các Variables đó.     - Class InforKhachHang:    Là 1 class có các Variables: Số hóa đơn, Tên, Địa chỉ, Điện thoại, Năm sinh, Hóa đơn và các method  get - set các Variables đó.               </vt:lpstr>
      <vt:lpstr>     b. Cấu trúc của danh sách liên kết:  Chương trình mà nhóm hoàn thành tạo ra 2 danh sách liên kết gồm của Khách hàng và Nhân viên. Mỗi danh sách gồm một danh sách các Node và mỗi Node chứa các thông tin có trong Infor… và con trỏ Next, con trỏ Pre. Node đầu tiên được gán con trỏ Head và lúc cuối cùng danh sách được gán con trỏ Tail.                    </vt:lpstr>
      <vt:lpstr>     c. Các function thêm -  xóa - sửa – tìm kiếm:   Function thêm:       - Truyền vào một node       - Chạy câu lệnh điều kiện:               + Nếu Node đầu và Node cuối == null thì Node đầu và Node cuối được gán cho node.               + Ngược lại, thực hiện lần lượt: gán trỏ tới Node cuối cho node; gán trỏ lui của node vào Node cuối; gán node = Node cuối mới.               </vt:lpstr>
      <vt:lpstr> Function xóa:       - Truyền vào một node       - Chạy câu lệnh điều kiện:               + Nếu node là Node đầu thì node đó gán = null, gắn Node tiếp theo của Node đầu là Node đầu mới.               + Ngược lại, nếu node là Node cuối thì node đó gắn = null, gắn Node tiếp theo của Node cuối là Node cuối mới.               + Ngược lại, nếu Node trong danh sách = node thì:  gán node trỏ tới của node trỏ lùi của nó = node trỏ tới;  gán node trỏ lùi của node trỏ tới của nó = node trỏ lùi của nó;   gán nó = null.                </vt:lpstr>
      <vt:lpstr> Function sửa:       - Truyền vào một node       - Chạy từ đầu đến cuối danh sách - nếu node = Node danh sách thì tiến hành nhập thông tin chỉnh sửa.                 Function tìm kiếm:       - Truyền vào string SoHoaDon       - Chạy từ đầu đến cuối danh sách – nếu Variables SoHoaDon của node nào trong danh sách = với SoHoaDon truyền vào thì trả về node ấy.        </vt:lpstr>
      <vt:lpstr>     d. Cấu trúc hàm Main:       - Khởi tạo đối tượng quanLyKH.       - Khởi tạo đối tượng quanLyNV.       - Dùng Read() đọc hết danh sách Node từ hai file rồi thêm vào quanLyKH và quanLyNV bằng ThemNode.       - Truyền quanLyKH, quanLyNV vào function MeNu. Trong function MeNu, dùng Switch – Case để lựa chọn gọi MenuKH và MenuNV.       - Trong MenuKH truyền vào quanlyKH, dùng Switch – Case để xử lí các lựa chọn thêm – xóa – sửa – tìm kiếm – hiển thị danh sách.       - Trong MenuNV truyền vào quanlyNV, dùng Switch – Case để xử lí các lựa chọn thêm – xóa – sửa – tìm kiếm – hiển thị danh sách.              </vt:lpstr>
      <vt:lpstr>     e. Sơ đồ khối về chức năng: THÊM                             Chi phí thêm : T(n) = O(1)        Với database 1000 giá trị  =&gt; T(1000) = T(1)   </vt:lpstr>
      <vt:lpstr>     f. Sơ đồ khối về chức năng:  XÓA                           Chi phí xóa:      - Tối thiểu T(n) = O(1)  Với database 1000 giá trị  =&gt; Tối thiểu T(n) = T(1)  - Tối đa T(n) = O(n)  Với database 1000 giá trị  =&gt; Tối đa T(n) = T(999)</vt:lpstr>
      <vt:lpstr>     g. Sơ đồ khối chức năng: SỬA                                  Chi phí sửa:     - Tối thiểu T(n) = O(1)  Với database 1000 giá trị  =&gt; Tối thiểu T(n) = T(1)   - Tối đa T(n) = O(n)  Với database 1000 giá trị  =&gt; Tối đa T(n) = T(999)</vt:lpstr>
      <vt:lpstr>     h. Sơ đồ khối chức năng: TÌM KIẾM                                Chi phí tìm kiếm:      - Tối thiểu T(n) = O(1)  Với database 1000 giá trị  =&gt; Tối thiểu T(n) = T(1)  - Tối đa T(n) = O(n)  Với database 1000 giá trị  =&gt; Tối đa T(n) = T(999)</vt:lpstr>
      <vt:lpstr> PHẦN III – TỔNG KẾT ĐÁNH GIÁ VÀ HƯỚNG PHÁT TRIỂN CỦA ỨNG DỤNG: 1.Những điểm chương trình đã làm được:      - Quản lí được danh sách nhân viên và khách hàng của công ty ABC    - Dễ dàng thêm nhân viên mới, xóa thông tin nhân viên cũ cũng như chỉnh sửa lại thông tin của nhân viên qua từng năm, dễ dàng tìm kiếm được nhân viên với số lượng lớn của dữ liệu    - Dễ dàng thêm khách hàng tiềm năng, xóa thông tin các khách hàng cũ, cập nhật lại danh sách khách hàng đã và đang ủng hộ công ty. Tìm kiếm được khách hàng.  2.Những điểm chương trình chưa làm được:      - Quản lí được lương nhân viên, nhưng chưa thực sự tương tác được thông tin truyền vào của nhân viên, chưa thống kê được mức lương của nhân viên qua các thời kì làm việc tại công ty.    - Cơ sở dữ liệu dễ xảy ra lỗi, mức độ chính xác vẫn chưa hoàn toàn cao.    - Chỉ quản lí được khái quát thông tin của khách hàng, các thông tin vẫn chưa rõ ràng và cụ thể.    - Giao diện của chương trình vẫn chưa hoàn thiện, vẫn chưa thân thiện với người dùng.  Hướng phát triển của chương trình:      - Mở rộng cơ sở dữ liệu, thêm nhiều trường dữ liệu cho khách hàng và cả nhân viên.    - Quản lí được mức lương cụ thể từng tháng của nhân viên.    - Thống kê được lương của nhân viên theo kì, quý, năm.     - Thêm mức thưởng và lương nhân viên.    - Thêm các chức năng khác  như phân khách hàng ra theo từng độ tuổi, số tiền giao dịch của khách hàng với công ty, phân loại ra khách hàng tiềm năng của công ty.    - Thêm MessageBox để nhân viên tương tác với khách hàng.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TÀI NGUYÊN – MÔI TRƯỜNG  Khoa Hệ Thống Thông Tin và Viễn Thám Ngành Công Nghệ Thông Tin</dc:title>
  <dc:creator>ADMIN</dc:creator>
  <cp:lastModifiedBy>Trung Kien Ha</cp:lastModifiedBy>
  <cp:revision>43</cp:revision>
  <dcterms:created xsi:type="dcterms:W3CDTF">2020-08-04T09:57:04Z</dcterms:created>
  <dcterms:modified xsi:type="dcterms:W3CDTF">2020-08-04T20:12:59Z</dcterms:modified>
</cp:coreProperties>
</file>