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94" autoAdjust="0"/>
  </p:normalViewPr>
  <p:slideViewPr>
    <p:cSldViewPr snapToGrid="0">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18-Jul-18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18-Jul-18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18-Jul-18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18-Jul-18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18-Jul-18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18-Jul-18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18-Jul-18</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18-Jul-18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18-Jul-18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18-Jul-18</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18-Jul-18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18-Jul-18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18-Jul-18</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Bridge</a:t>
            </a:r>
          </a:p>
        </p:txBody>
      </p:sp>
      <p:sp>
        <p:nvSpPr>
          <p:cNvPr id="3" name="Subtitle 2"/>
          <p:cNvSpPr>
            <a:spLocks noGrp="1"/>
          </p:cNvSpPr>
          <p:nvPr>
            <p:ph type="subTitle" idx="1"/>
          </p:nvPr>
        </p:nvSpPr>
        <p:spPr/>
        <p:txBody>
          <a:bodyPr/>
          <a:lstStyle/>
          <a:p>
            <a:r>
              <a:rPr lang="en-US" dirty="0"/>
              <a:t>The bridge between education and business</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3C09-F1C1-4F77-80B6-EF93C8B791D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D25B0F1-33E7-4CAF-A0B2-EA0CCFB4330E}"/>
              </a:ext>
            </a:extLst>
          </p:cNvPr>
          <p:cNvSpPr>
            <a:spLocks noGrp="1"/>
          </p:cNvSpPr>
          <p:nvPr>
            <p:ph idx="1"/>
          </p:nvPr>
        </p:nvSpPr>
        <p:spPr/>
        <p:txBody>
          <a:bodyPr/>
          <a:lstStyle/>
          <a:p>
            <a:r>
              <a:rPr lang="en-US" dirty="0"/>
              <a:t>These days the job market is more dynamic and ever changing than it was before. With new technology, business models, startups, entrepreneurs. Its becoming ever more difficult and important to keep up with today’s market trends, especially for students graduating from universities.</a:t>
            </a:r>
          </a:p>
          <a:p>
            <a:r>
              <a:rPr lang="en-US" dirty="0"/>
              <a:t>With the ever changing rapid pace of the market trends, education institutes such as universities are lagging behind to produce graduates that are up to the challenge.  </a:t>
            </a:r>
          </a:p>
          <a:p>
            <a:r>
              <a:rPr lang="en-US" dirty="0"/>
              <a:t>One of the reasons due to which is that, Professors can’t keep up to date with the emerging trends in the job market and create a more up to date curriculum to help students land a job (after all that is why people go to universities in the first place) </a:t>
            </a:r>
          </a:p>
        </p:txBody>
      </p:sp>
    </p:spTree>
    <p:extLst>
      <p:ext uri="{BB962C8B-B14F-4D97-AF65-F5344CB8AC3E}">
        <p14:creationId xmlns:p14="http://schemas.microsoft.com/office/powerpoint/2010/main" val="55546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41B3-FEE1-4952-B66A-67FBC2B5BC1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514EB238-963B-4540-AAB9-B705DB9FC7AF}"/>
              </a:ext>
            </a:extLst>
          </p:cNvPr>
          <p:cNvSpPr>
            <a:spLocks noGrp="1"/>
          </p:cNvSpPr>
          <p:nvPr>
            <p:ph idx="1"/>
          </p:nvPr>
        </p:nvSpPr>
        <p:spPr/>
        <p:txBody>
          <a:bodyPr/>
          <a:lstStyle/>
          <a:p>
            <a:r>
              <a:rPr lang="en-US" dirty="0"/>
              <a:t>Keep up to date with the current market trends?</a:t>
            </a:r>
          </a:p>
          <a:p>
            <a:r>
              <a:rPr lang="en-US" dirty="0"/>
              <a:t>Sure, but it’s not that easy. Teaching is a hard job especially at the university level, professors are devoting most of their time to students(and lets not forget that they too have personal lives), that they just don’t find the time to keep up to date on current trends and create an entire new curriculum based on that trend.</a:t>
            </a:r>
          </a:p>
          <a:p>
            <a:r>
              <a:rPr lang="en-US" dirty="0"/>
              <a:t>But, what if you could not only stay up to the new trends of the job market, but also help students land jobs along the way.</a:t>
            </a:r>
          </a:p>
          <a:p>
            <a:r>
              <a:rPr lang="en-US" dirty="0"/>
              <a:t>And that’s exactly what our website intends to do </a:t>
            </a:r>
          </a:p>
        </p:txBody>
      </p:sp>
    </p:spTree>
    <p:extLst>
      <p:ext uri="{BB962C8B-B14F-4D97-AF65-F5344CB8AC3E}">
        <p14:creationId xmlns:p14="http://schemas.microsoft.com/office/powerpoint/2010/main" val="39932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61A7-668F-4295-B66F-E0B2D1E95D39}"/>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93E1F81-7807-436F-B56B-1BAEB859946A}"/>
              </a:ext>
            </a:extLst>
          </p:cNvPr>
          <p:cNvSpPr>
            <a:spLocks noGrp="1"/>
          </p:cNvSpPr>
          <p:nvPr>
            <p:ph idx="1"/>
          </p:nvPr>
        </p:nvSpPr>
        <p:spPr/>
        <p:txBody>
          <a:bodyPr/>
          <a:lstStyle/>
          <a:p>
            <a:r>
              <a:rPr lang="en-US" dirty="0"/>
              <a:t>Before we move on to the actual product, does anyone know how to stay up to date with market trends, with the minimalist effort spent?</a:t>
            </a:r>
          </a:p>
          <a:p>
            <a:r>
              <a:rPr lang="en-US" dirty="0"/>
              <a:t>Browsing job posting websites </a:t>
            </a:r>
          </a:p>
          <a:p>
            <a:r>
              <a:rPr lang="en-US" dirty="0"/>
              <a:t>Our website will not only allow professionals to post job opportunities, but also help professors stay up to date with market trends and help their students apply for jobs by sponsoring them(after all who knows more about your capabilities then your teacher?).</a:t>
            </a:r>
          </a:p>
          <a:p>
            <a:r>
              <a:rPr lang="en-US" dirty="0"/>
              <a:t>Thus filling the gap between students and the job market</a:t>
            </a:r>
          </a:p>
        </p:txBody>
      </p:sp>
    </p:spTree>
    <p:extLst>
      <p:ext uri="{BB962C8B-B14F-4D97-AF65-F5344CB8AC3E}">
        <p14:creationId xmlns:p14="http://schemas.microsoft.com/office/powerpoint/2010/main" val="234977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7FB7-53E3-4866-99A5-014B4D3D688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0E702748-5961-48FB-B846-41CFBF12B88F}"/>
              </a:ext>
            </a:extLst>
          </p:cNvPr>
          <p:cNvSpPr>
            <a:spLocks noGrp="1"/>
          </p:cNvSpPr>
          <p:nvPr>
            <p:ph idx="1"/>
          </p:nvPr>
        </p:nvSpPr>
        <p:spPr/>
        <p:txBody>
          <a:bodyPr/>
          <a:lstStyle/>
          <a:p>
            <a:r>
              <a:rPr lang="en-US" dirty="0"/>
              <a:t>Professors would be able to stay updated on current market trends and introduce/create a more robust curriculum to help prepare students for the real world</a:t>
            </a:r>
          </a:p>
          <a:p>
            <a:r>
              <a:rPr lang="en-US" dirty="0"/>
              <a:t> Strengthen the relationship between teacher and student</a:t>
            </a:r>
          </a:p>
          <a:p>
            <a:r>
              <a:rPr lang="en-US" dirty="0"/>
              <a:t>Due to the sponsor system, professionals posting job opportunities would be assured that the person coming to them is qualified for the job posting. </a:t>
            </a:r>
          </a:p>
        </p:txBody>
      </p:sp>
    </p:spTree>
    <p:extLst>
      <p:ext uri="{BB962C8B-B14F-4D97-AF65-F5344CB8AC3E}">
        <p14:creationId xmlns:p14="http://schemas.microsoft.com/office/powerpoint/2010/main" val="187068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B406ACAC-00B1-42BF-BB2F-E3D15ABECF6C}" vid="{0B02E048-6427-466F-87B7-97BF0689D5BD}"/>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0D886-CB8D-4564-A797-C05BC7D513A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FAC2023F-644C-4F7E-8E8C-CDBE4A63C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100</TotalTime>
  <Words>406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Banded Design Teal 16x9</vt:lpstr>
      <vt:lpstr>Market Bridge</vt:lpstr>
      <vt:lpstr>PROBLEM</vt:lpstr>
      <vt:lpstr>SOLUTION</vt:lpstr>
      <vt:lpstr>SOLUTION</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Bridge</dc:title>
  <dc:creator>Rayomand Irani</dc:creator>
  <cp:lastModifiedBy>Rayomand Irani</cp:lastModifiedBy>
  <cp:revision>9</cp:revision>
  <dcterms:created xsi:type="dcterms:W3CDTF">2018-07-18T16:18:40Z</dcterms:created>
  <dcterms:modified xsi:type="dcterms:W3CDTF">2018-07-18T17:58:56Z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