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10011-9F9C-2640-8DC3-FFF6C2BE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3E05EE-D71F-6E42-9116-2D57D73DFD2F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0"/>
            <a:ext cx="2160000" cy="2160000"/>
            <a:chOff x="4682750" y="1047900"/>
            <a:chExt cx="2422800" cy="242280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80452A-1531-0C40-BF01-5D944FFC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50" y="1049700"/>
              <a:ext cx="2419200" cy="24192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8F44461-B963-8F4D-B572-C26A7C93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50" y="1047900"/>
              <a:ext cx="2422800" cy="2422800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7C2667E-0C21-CC45-82E5-7DF5330D3868}"/>
              </a:ext>
            </a:extLst>
          </p:cNvPr>
          <p:cNvGrpSpPr>
            <a:grpSpLocks noChangeAspect="1"/>
          </p:cNvGrpSpPr>
          <p:nvPr/>
        </p:nvGrpSpPr>
        <p:grpSpPr>
          <a:xfrm>
            <a:off x="9720000" y="0"/>
            <a:ext cx="2160000" cy="2160000"/>
            <a:chOff x="8693575" y="2990075"/>
            <a:chExt cx="2422800" cy="2422800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2B79D7EE-942E-F446-BAF2-A5968D25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75" y="2991875"/>
              <a:ext cx="2419200" cy="24192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567AC35-F26B-AA45-B5A4-0E99579C2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575" y="2990075"/>
              <a:ext cx="2422800" cy="2422800"/>
            </a:xfrm>
            <a:prstGeom prst="rect">
              <a:avLst/>
            </a:prstGeom>
            <a:effectLst/>
          </p:spPr>
        </p:pic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387C3AA-91B4-DA44-9043-2B5A475756FA}"/>
              </a:ext>
            </a:extLst>
          </p:cNvPr>
          <p:cNvSpPr txBox="1"/>
          <p:nvPr/>
        </p:nvSpPr>
        <p:spPr>
          <a:xfrm>
            <a:off x="3573642" y="3603363"/>
            <a:ext cx="14927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7217597" y="3603363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10181883" y="360336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CNN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7F878BE-2DB8-AE47-8D23-409BCFF7B9EA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4320000" y="2804726"/>
            <a:ext cx="0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F3271B6-B5F1-6741-8469-36AEBF212686}"/>
              </a:ext>
            </a:extLst>
          </p:cNvPr>
          <p:cNvCxnSpPr>
            <a:cxnSpLocks/>
            <a:stCxn id="203" idx="2"/>
            <a:endCxn id="234" idx="0"/>
          </p:cNvCxnSpPr>
          <p:nvPr/>
        </p:nvCxnSpPr>
        <p:spPr>
          <a:xfrm>
            <a:off x="7560002" y="2804726"/>
            <a:ext cx="3239999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6C26CB3-9F88-3B41-BD03-285B6E4A9382}"/>
              </a:ext>
            </a:extLst>
          </p:cNvPr>
          <p:cNvCxnSpPr>
            <a:stCxn id="204" idx="2"/>
            <a:endCxn id="234" idx="0"/>
          </p:cNvCxnSpPr>
          <p:nvPr/>
        </p:nvCxnSpPr>
        <p:spPr>
          <a:xfrm>
            <a:off x="10800001" y="2804726"/>
            <a:ext cx="0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4AD500-E947-AF44-A2FF-5D8A4BB6069D}"/>
              </a:ext>
            </a:extLst>
          </p:cNvPr>
          <p:cNvCxnSpPr>
            <a:stCxn id="203" idx="2"/>
            <a:endCxn id="231" idx="0"/>
          </p:cNvCxnSpPr>
          <p:nvPr/>
        </p:nvCxnSpPr>
        <p:spPr>
          <a:xfrm flipH="1">
            <a:off x="4320000" y="2804726"/>
            <a:ext cx="3240002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27118-6EAE-6544-B702-067134CA1F66}"/>
              </a:ext>
            </a:extLst>
          </p:cNvPr>
          <p:cNvCxnSpPr>
            <a:stCxn id="204" idx="2"/>
            <a:endCxn id="231" idx="0"/>
          </p:cNvCxnSpPr>
          <p:nvPr/>
        </p:nvCxnSpPr>
        <p:spPr>
          <a:xfrm flipH="1">
            <a:off x="4320000" y="2804726"/>
            <a:ext cx="6480001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6F208A-12C3-A044-9296-58D015EE5A6A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5066358" y="3788029"/>
            <a:ext cx="2151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 noChangeAspect="1"/>
          </p:cNvSpPr>
          <p:nvPr/>
        </p:nvSpPr>
        <p:spPr>
          <a:xfrm>
            <a:off x="5173248" y="2004164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DFE84-FB9B-A147-AF0A-0E45DEB1688C}"/>
              </a:ext>
            </a:extLst>
          </p:cNvPr>
          <p:cNvGrpSpPr>
            <a:grpSpLocks noChangeAspect="1"/>
          </p:cNvGrpSpPr>
          <p:nvPr/>
        </p:nvGrpSpPr>
        <p:grpSpPr>
          <a:xfrm>
            <a:off x="1213248" y="3084164"/>
            <a:ext cx="2160000" cy="2160000"/>
            <a:chOff x="4682750" y="1047900"/>
            <a:chExt cx="2422800" cy="24228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E123DDF-CE86-4945-B1C9-E7D823E8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50" y="1049700"/>
              <a:ext cx="2419200" cy="24192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1E649D3-E392-DC4A-9B86-68540C3B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50" y="1047900"/>
              <a:ext cx="2422800" cy="24228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85C367-6AF6-BA48-A9DA-70D4BB9AD9D4}"/>
              </a:ext>
            </a:extLst>
          </p:cNvPr>
          <p:cNvGrpSpPr>
            <a:grpSpLocks noChangeAspect="1"/>
          </p:cNvGrpSpPr>
          <p:nvPr/>
        </p:nvGrpSpPr>
        <p:grpSpPr>
          <a:xfrm>
            <a:off x="4453248" y="3084164"/>
            <a:ext cx="2160000" cy="2160000"/>
            <a:chOff x="8693575" y="2990075"/>
            <a:chExt cx="2422800" cy="24228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BD8E46-9554-AE4C-9BDF-27F1632C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75" y="2991875"/>
              <a:ext cx="2419200" cy="241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44AF91-4C06-1945-BAC4-F27DCF24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575" y="2990075"/>
              <a:ext cx="2422800" cy="2422800"/>
            </a:xfrm>
            <a:prstGeom prst="rect">
              <a:avLst/>
            </a:prstGeom>
            <a:effectLst/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271175" y="5242559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4594498" y="5242559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5387324-45E0-4644-8C55-30D7CF00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58" y="2493284"/>
            <a:ext cx="2160000" cy="216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758036-9EF4-DA40-8BBD-DD246E34AB98}"/>
              </a:ext>
            </a:extLst>
          </p:cNvPr>
          <p:cNvGrpSpPr>
            <a:grpSpLocks noChangeAspect="1"/>
          </p:cNvGrpSpPr>
          <p:nvPr/>
        </p:nvGrpSpPr>
        <p:grpSpPr>
          <a:xfrm>
            <a:off x="6362879" y="856379"/>
            <a:ext cx="2160000" cy="2160000"/>
            <a:chOff x="1571643" y="848890"/>
            <a:chExt cx="10080000" cy="1008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0DB4FD-FA02-0744-9470-156D75D5B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1643" y="848890"/>
              <a:ext cx="10080000" cy="10080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9CD60-A19A-EE46-AB39-F9316BF89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1643" y="2993809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744950-DF54-AC4F-9F04-D96FE3AB0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0066" y="226570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C151D1-4631-E643-AE9D-BA414A062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0841" y="3729064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BDC105-90EF-004C-9407-C848C4A95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279" y="6254995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223</Words>
  <Application>Microsoft Macintosh PowerPoint</Application>
  <PresentationFormat>Widescreen</PresentationFormat>
  <Paragraphs>189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82</cp:revision>
  <dcterms:created xsi:type="dcterms:W3CDTF">2018-03-19T17:26:37Z</dcterms:created>
  <dcterms:modified xsi:type="dcterms:W3CDTF">2018-03-21T22:26:11Z</dcterms:modified>
</cp:coreProperties>
</file>