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/>
    <p:restoredTop sz="94666"/>
  </p:normalViewPr>
  <p:slideViewPr>
    <p:cSldViewPr snapToGrid="0" snapToObjects="1">
      <p:cViewPr>
        <p:scale>
          <a:sx n="70" d="100"/>
          <a:sy n="70" d="100"/>
        </p:scale>
        <p:origin x="148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956550" y="2531769"/>
            <a:ext cx="1340285" cy="1857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236208" y="-73151"/>
            <a:ext cx="3101835" cy="3336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871737" y="4882896"/>
            <a:ext cx="3021213" cy="859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2582144" y="1821007"/>
            <a:ext cx="1572768" cy="709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338</Words>
  <Application>Microsoft Macintosh PowerPoint</Application>
  <PresentationFormat>Widescreen</PresentationFormat>
  <Paragraphs>255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156</cp:revision>
  <dcterms:created xsi:type="dcterms:W3CDTF">2018-03-19T17:26:37Z</dcterms:created>
  <dcterms:modified xsi:type="dcterms:W3CDTF">2018-03-26T18:34:29Z</dcterms:modified>
</cp:coreProperties>
</file>