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8"/>
    <p:restoredTop sz="94666"/>
  </p:normalViewPr>
  <p:slideViewPr>
    <p:cSldViewPr snapToGrid="0" snapToObjects="1">
      <p:cViewPr>
        <p:scale>
          <a:sx n="85" d="100"/>
          <a:sy n="85" d="100"/>
        </p:scale>
        <p:origin x="89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38485-CF21-3F47-A468-9A5AD0CFA17C}" type="datetimeFigureOut">
              <a:rPr lang="en-US" smtClean="0"/>
              <a:t>3/29/18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667DC-85F9-B64F-BB5B-B64BAD5CC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25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667DC-85F9-B64F-BB5B-B64BAD5CC0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28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79CE-24CA-1C41-9AC8-3CA49799E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46334-8D05-6142-B696-62EC4F29F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F8DDD-5F94-B849-8665-828C6F57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6B8F2-EE88-9D4F-BDCF-9D13E04D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FFF5A-AC35-9A47-B33F-E37D8558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0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D3B8-23F8-1845-9FC6-B0C36229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D694C-5B84-6945-AA8C-7F55280D0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3A8FE-2A2F-0843-AAFD-99D45A59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42B19-57C7-A747-A5BF-982936F9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F93AF-B3FF-3D49-82F6-B8A2F6476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5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21310A-CB0F-E242-A5E7-4DAB60CEB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EA0EA-8E49-4340-9D46-F5E1A95CD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68A03-970C-E44A-90A5-36B67FE24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88DAC-E540-3E4A-9135-5CFC9E08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A05A3-A99C-1B4C-8F5F-847B8554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0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D699-85DE-A54D-BDAE-EFB5AE6F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FB9CD-D344-9147-BDA0-32A9156A6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5DF9D-36A4-0A4F-B1C7-AC680B009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B0139-B62C-6246-B2AF-189312AB1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B7CD9-5377-8747-9A1F-4364F6F61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67616-23BE-674C-A1B3-31E3B140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D4D4C-C68D-6D44-A917-ED29D3F9D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93C1F-F0ED-8E4C-80D9-B981C38F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114D7-D9BE-D74B-98B8-FF517BC0D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55B77-57B8-184A-A665-9854F144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1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850D-1EE2-AC4B-BF88-2B915F6E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58E16-B1E0-EF43-BF59-945F1C839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103AF-C535-9A43-BCEC-1BF788651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EA359-0C9B-4143-BBE3-AA7566C3D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DECB6-1A02-8F4C-AA25-22B6CE06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FF0AB-9E05-BD44-8C07-2410AF38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7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8C0CA-28CA-8C45-8FAB-A68B102FE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2F88-9422-474C-93D3-5E5773F4E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18E95-E0B7-054A-BD95-CB4AC8EEB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0F8504-9494-184B-B166-D6513972E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FBE33-6FE1-1845-A678-CC0A1AF7F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6AD31-94D3-C340-BD9A-6B80E214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0C50B6-7D5E-6446-B2B3-4A512AFC9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2D3B03-F8AB-AD48-A54F-0F0F5A1C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8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FC323-8461-B04E-8D5C-4BBF1A8A5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0569C9-3CA4-FE47-B5F4-17FA06BB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A1EF3-2B49-4A48-A681-C30CD8D7C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FD7CF-6EBF-2342-A2B1-5B489B788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6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F640A5-AFCC-F449-AE30-63A573840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CEF60B-2D4B-B64E-85D1-6F04626A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563B4-C8EF-164A-B22D-8AB80938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8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F21F1-790B-EC44-B6D3-10A3B3E0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F7C38-B61E-5A49-874C-5BCE0F5A2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CBA53-ACD9-E44A-8EC9-C5F5B8E1B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B4676-A1F9-C342-96AD-FAE30E3F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AB73B-DA13-1A44-9ADC-9946ED938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33951-DDD8-304F-8885-FD439B406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66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14A7-F935-AE4C-AA1D-F3CA65452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734747-E615-054E-846A-E97EAA0CF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CB9A6-6AB8-744C-8186-B7BBD2CA5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99E65-C2A9-1444-B126-5798EC42D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A8149-8DF6-4646-A0D3-8CA84F75E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34A8D-E0C3-2E44-B09C-B245802A6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1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EE76C2-33AE-4946-BF7C-8CA205644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56181-D0B6-CF4A-AFB2-FF593A412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03FB4-65E1-FD45-8319-AC271F3E7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F591B-33EC-0C40-B0D5-15169D3664A5}" type="datetimeFigureOut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FCE11-EBA0-C449-B372-EEAC502DA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D3022-99C8-D945-AA39-F7EC0D614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5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C1948C8-AE9C-D24E-B4B1-EE44B7F69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0000" cy="2160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9EFE890-AB83-CF47-8CF9-BC0F8596C12B}"/>
              </a:ext>
            </a:extLst>
          </p:cNvPr>
          <p:cNvSpPr>
            <a:spLocks noChangeAspect="1"/>
          </p:cNvSpPr>
          <p:nvPr/>
        </p:nvSpPr>
        <p:spPr>
          <a:xfrm>
            <a:off x="3240000" y="0"/>
            <a:ext cx="2160000" cy="21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BD25E3-FA2A-D544-BD91-09DD1718B701}"/>
              </a:ext>
            </a:extLst>
          </p:cNvPr>
          <p:cNvSpPr>
            <a:spLocks noChangeAspect="1"/>
          </p:cNvSpPr>
          <p:nvPr/>
        </p:nvSpPr>
        <p:spPr>
          <a:xfrm>
            <a:off x="6480000" y="0"/>
            <a:ext cx="2160000" cy="21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FD7713-5AB7-5F43-8F9B-861CE8E14102}"/>
              </a:ext>
            </a:extLst>
          </p:cNvPr>
          <p:cNvCxnSpPr/>
          <p:nvPr/>
        </p:nvCxnSpPr>
        <p:spPr>
          <a:xfrm>
            <a:off x="216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EAB1F8-C36A-854D-B610-05E8969D555B}"/>
              </a:ext>
            </a:extLst>
          </p:cNvPr>
          <p:cNvSpPr txBox="1"/>
          <p:nvPr/>
        </p:nvSpPr>
        <p:spPr>
          <a:xfrm>
            <a:off x="2287067" y="710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F18E5E-5BAA-DC41-A153-D7A9DFE2C4AA}"/>
              </a:ext>
            </a:extLst>
          </p:cNvPr>
          <p:cNvSpPr txBox="1"/>
          <p:nvPr/>
        </p:nvSpPr>
        <p:spPr>
          <a:xfrm>
            <a:off x="5400000" y="71066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85FAEE-B532-6D40-98AD-A33BD489B874}"/>
              </a:ext>
            </a:extLst>
          </p:cNvPr>
          <p:cNvSpPr txBox="1"/>
          <p:nvPr/>
        </p:nvSpPr>
        <p:spPr>
          <a:xfrm>
            <a:off x="8670887" y="71066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Polygon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701B71-582C-054C-AE80-266E57856F2D}"/>
              </a:ext>
            </a:extLst>
          </p:cNvPr>
          <p:cNvCxnSpPr/>
          <p:nvPr/>
        </p:nvCxnSpPr>
        <p:spPr>
          <a:xfrm>
            <a:off x="540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6AD9C9-C174-B744-AFE0-B41C99D8E0C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864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D40970F-8302-6845-8A57-7895C4D5B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0" y="0"/>
            <a:ext cx="2160000" cy="2160000"/>
          </a:xfrm>
          <a:prstGeom prst="rect">
            <a:avLst/>
          </a:prstGeom>
        </p:spPr>
      </p:pic>
      <p:sp>
        <p:nvSpPr>
          <p:cNvPr id="3" name="Freeform 2">
            <a:extLst>
              <a:ext uri="{FF2B5EF4-FFF2-40B4-BE49-F238E27FC236}">
                <a16:creationId xmlns:a16="http://schemas.microsoft.com/office/drawing/2014/main" id="{1E3592EA-CC04-B441-888C-B8A4370CA4C6}"/>
              </a:ext>
            </a:extLst>
          </p:cNvPr>
          <p:cNvSpPr/>
          <p:nvPr/>
        </p:nvSpPr>
        <p:spPr>
          <a:xfrm>
            <a:off x="9990119" y="354419"/>
            <a:ext cx="1582769" cy="1144800"/>
          </a:xfrm>
          <a:custGeom>
            <a:avLst/>
            <a:gdLst>
              <a:gd name="connsiteX0" fmla="*/ 0 w 1559442"/>
              <a:gd name="connsiteY0" fmla="*/ 290623 h 1141228"/>
              <a:gd name="connsiteX1" fmla="*/ 609600 w 1559442"/>
              <a:gd name="connsiteY1" fmla="*/ 155944 h 1141228"/>
              <a:gd name="connsiteX2" fmla="*/ 623777 w 1559442"/>
              <a:gd name="connsiteY2" fmla="*/ 248093 h 1141228"/>
              <a:gd name="connsiteX3" fmla="*/ 935666 w 1559442"/>
              <a:gd name="connsiteY3" fmla="*/ 177209 h 1141228"/>
              <a:gd name="connsiteX4" fmla="*/ 907312 w 1559442"/>
              <a:gd name="connsiteY4" fmla="*/ 85060 h 1141228"/>
              <a:gd name="connsiteX5" fmla="*/ 1368056 w 1559442"/>
              <a:gd name="connsiteY5" fmla="*/ 0 h 1141228"/>
              <a:gd name="connsiteX6" fmla="*/ 1559442 w 1559442"/>
              <a:gd name="connsiteY6" fmla="*/ 850604 h 1141228"/>
              <a:gd name="connsiteX7" fmla="*/ 460745 w 1559442"/>
              <a:gd name="connsiteY7" fmla="*/ 1056167 h 1141228"/>
              <a:gd name="connsiteX8" fmla="*/ 439479 w 1559442"/>
              <a:gd name="connsiteY8" fmla="*/ 1119962 h 1141228"/>
              <a:gd name="connsiteX9" fmla="*/ 340242 w 1559442"/>
              <a:gd name="connsiteY9" fmla="*/ 1141228 h 1141228"/>
              <a:gd name="connsiteX10" fmla="*/ 163033 w 1559442"/>
              <a:gd name="connsiteY10" fmla="*/ 758455 h 1141228"/>
              <a:gd name="connsiteX11" fmla="*/ 92149 w 1559442"/>
              <a:gd name="connsiteY11" fmla="*/ 765544 h 1141228"/>
              <a:gd name="connsiteX12" fmla="*/ 0 w 1559442"/>
              <a:gd name="connsiteY12" fmla="*/ 290623 h 1141228"/>
              <a:gd name="connsiteX0" fmla="*/ 0 w 1578103"/>
              <a:gd name="connsiteY0" fmla="*/ 299924 h 1141228"/>
              <a:gd name="connsiteX1" fmla="*/ 628261 w 1578103"/>
              <a:gd name="connsiteY1" fmla="*/ 155944 h 1141228"/>
              <a:gd name="connsiteX2" fmla="*/ 642438 w 1578103"/>
              <a:gd name="connsiteY2" fmla="*/ 248093 h 1141228"/>
              <a:gd name="connsiteX3" fmla="*/ 954327 w 1578103"/>
              <a:gd name="connsiteY3" fmla="*/ 177209 h 1141228"/>
              <a:gd name="connsiteX4" fmla="*/ 925973 w 1578103"/>
              <a:gd name="connsiteY4" fmla="*/ 85060 h 1141228"/>
              <a:gd name="connsiteX5" fmla="*/ 1386717 w 1578103"/>
              <a:gd name="connsiteY5" fmla="*/ 0 h 1141228"/>
              <a:gd name="connsiteX6" fmla="*/ 1578103 w 1578103"/>
              <a:gd name="connsiteY6" fmla="*/ 850604 h 1141228"/>
              <a:gd name="connsiteX7" fmla="*/ 479406 w 1578103"/>
              <a:gd name="connsiteY7" fmla="*/ 1056167 h 1141228"/>
              <a:gd name="connsiteX8" fmla="*/ 458140 w 1578103"/>
              <a:gd name="connsiteY8" fmla="*/ 1119962 h 1141228"/>
              <a:gd name="connsiteX9" fmla="*/ 358903 w 1578103"/>
              <a:gd name="connsiteY9" fmla="*/ 1141228 h 1141228"/>
              <a:gd name="connsiteX10" fmla="*/ 181694 w 1578103"/>
              <a:gd name="connsiteY10" fmla="*/ 758455 h 1141228"/>
              <a:gd name="connsiteX11" fmla="*/ 110810 w 1578103"/>
              <a:gd name="connsiteY11" fmla="*/ 765544 h 1141228"/>
              <a:gd name="connsiteX12" fmla="*/ 0 w 1578103"/>
              <a:gd name="connsiteY12" fmla="*/ 299924 h 1141228"/>
              <a:gd name="connsiteX0" fmla="*/ 0 w 1578103"/>
              <a:gd name="connsiteY0" fmla="*/ 299924 h 1141228"/>
              <a:gd name="connsiteX1" fmla="*/ 628261 w 1578103"/>
              <a:gd name="connsiteY1" fmla="*/ 155944 h 1141228"/>
              <a:gd name="connsiteX2" fmla="*/ 642438 w 1578103"/>
              <a:gd name="connsiteY2" fmla="*/ 248093 h 1141228"/>
              <a:gd name="connsiteX3" fmla="*/ 954327 w 1578103"/>
              <a:gd name="connsiteY3" fmla="*/ 177209 h 1141228"/>
              <a:gd name="connsiteX4" fmla="*/ 925973 w 1578103"/>
              <a:gd name="connsiteY4" fmla="*/ 85060 h 1141228"/>
              <a:gd name="connsiteX5" fmla="*/ 1386717 w 1578103"/>
              <a:gd name="connsiteY5" fmla="*/ 0 h 1141228"/>
              <a:gd name="connsiteX6" fmla="*/ 1578103 w 1578103"/>
              <a:gd name="connsiteY6" fmla="*/ 850604 h 1141228"/>
              <a:gd name="connsiteX7" fmla="*/ 479406 w 1578103"/>
              <a:gd name="connsiteY7" fmla="*/ 1056167 h 1141228"/>
              <a:gd name="connsiteX8" fmla="*/ 458140 w 1578103"/>
              <a:gd name="connsiteY8" fmla="*/ 1119962 h 1141228"/>
              <a:gd name="connsiteX9" fmla="*/ 358903 w 1578103"/>
              <a:gd name="connsiteY9" fmla="*/ 1141228 h 1141228"/>
              <a:gd name="connsiteX10" fmla="*/ 167698 w 1578103"/>
              <a:gd name="connsiteY10" fmla="*/ 777058 h 1141228"/>
              <a:gd name="connsiteX11" fmla="*/ 110810 w 1578103"/>
              <a:gd name="connsiteY11" fmla="*/ 765544 h 1141228"/>
              <a:gd name="connsiteX12" fmla="*/ 0 w 1578103"/>
              <a:gd name="connsiteY12" fmla="*/ 299924 h 1141228"/>
              <a:gd name="connsiteX0" fmla="*/ 0 w 1582769"/>
              <a:gd name="connsiteY0" fmla="*/ 299924 h 1141228"/>
              <a:gd name="connsiteX1" fmla="*/ 628261 w 1582769"/>
              <a:gd name="connsiteY1" fmla="*/ 15594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25973 w 1582769"/>
              <a:gd name="connsiteY4" fmla="*/ 85060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58140 w 1582769"/>
              <a:gd name="connsiteY8" fmla="*/ 1119962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8261 w 1582769"/>
              <a:gd name="connsiteY1" fmla="*/ 15594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25973 w 1582769"/>
              <a:gd name="connsiteY4" fmla="*/ 85060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8261 w 1582769"/>
              <a:gd name="connsiteY1" fmla="*/ 15594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49300 w 1582769"/>
              <a:gd name="connsiteY4" fmla="*/ 80408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3595 w 1582769"/>
              <a:gd name="connsiteY1" fmla="*/ 16059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49300 w 1582769"/>
              <a:gd name="connsiteY4" fmla="*/ 80408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3595 w 1582769"/>
              <a:gd name="connsiteY1" fmla="*/ 16059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25974 w 1582769"/>
              <a:gd name="connsiteY4" fmla="*/ 89709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3595 w 1582769"/>
              <a:gd name="connsiteY1" fmla="*/ 16059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35305 w 1582769"/>
              <a:gd name="connsiteY4" fmla="*/ 89709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3595 w 1582769"/>
              <a:gd name="connsiteY1" fmla="*/ 16059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35305 w 1582769"/>
              <a:gd name="connsiteY4" fmla="*/ 89709 h 1141228"/>
              <a:gd name="connsiteX5" fmla="*/ 1386717 w 1582769"/>
              <a:gd name="connsiteY5" fmla="*/ 0 h 1141228"/>
              <a:gd name="connsiteX6" fmla="*/ 1582769 w 1582769"/>
              <a:gd name="connsiteY6" fmla="*/ 869206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82769" h="1141228">
                <a:moveTo>
                  <a:pt x="0" y="299924"/>
                </a:moveTo>
                <a:lnTo>
                  <a:pt x="623595" y="160594"/>
                </a:lnTo>
                <a:lnTo>
                  <a:pt x="642438" y="248093"/>
                </a:lnTo>
                <a:lnTo>
                  <a:pt x="954327" y="177209"/>
                </a:lnTo>
                <a:lnTo>
                  <a:pt x="935305" y="89709"/>
                </a:lnTo>
                <a:lnTo>
                  <a:pt x="1386717" y="0"/>
                </a:lnTo>
                <a:lnTo>
                  <a:pt x="1582769" y="869206"/>
                </a:lnTo>
                <a:lnTo>
                  <a:pt x="479406" y="1056167"/>
                </a:lnTo>
                <a:cubicBezTo>
                  <a:pt x="478538" y="1078983"/>
                  <a:pt x="477669" y="1101798"/>
                  <a:pt x="476801" y="1124614"/>
                </a:cubicBezTo>
                <a:lnTo>
                  <a:pt x="358903" y="1141228"/>
                </a:lnTo>
                <a:lnTo>
                  <a:pt x="167698" y="777058"/>
                </a:lnTo>
                <a:lnTo>
                  <a:pt x="110810" y="765544"/>
                </a:lnTo>
                <a:lnTo>
                  <a:pt x="0" y="299924"/>
                </a:lnTo>
                <a:close/>
              </a:path>
            </a:pathLst>
          </a:custGeom>
          <a:solidFill>
            <a:srgbClr val="FF0000">
              <a:alpha val="8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70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79E9B60-D6BC-9249-A20E-453A6038A6E8}"/>
              </a:ext>
            </a:extLst>
          </p:cNvPr>
          <p:cNvGrpSpPr/>
          <p:nvPr/>
        </p:nvGrpSpPr>
        <p:grpSpPr>
          <a:xfrm>
            <a:off x="2767372" y="999396"/>
            <a:ext cx="2160000" cy="2160000"/>
            <a:chOff x="9156527" y="1766170"/>
            <a:chExt cx="2160000" cy="2160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7BFFBC8-26B1-0F42-AB05-332D409AA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6527" y="1766170"/>
              <a:ext cx="2160000" cy="21600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E0CBBD9-0C8C-8240-B557-C2FEA70BB423}"/>
                </a:ext>
              </a:extLst>
            </p:cNvPr>
            <p:cNvSpPr/>
            <p:nvPr/>
          </p:nvSpPr>
          <p:spPr>
            <a:xfrm>
              <a:off x="9425097" y="2122422"/>
              <a:ext cx="1572756" cy="1134345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7A0767D-CB29-1549-9221-4CA8E93FF687}"/>
              </a:ext>
            </a:extLst>
          </p:cNvPr>
          <p:cNvSpPr/>
          <p:nvPr/>
        </p:nvSpPr>
        <p:spPr>
          <a:xfrm>
            <a:off x="3224775" y="1933200"/>
            <a:ext cx="1572756" cy="1134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D8364BA-BC4A-C642-9714-0B5FC7A1DF70}"/>
              </a:ext>
            </a:extLst>
          </p:cNvPr>
          <p:cNvGrpSpPr/>
          <p:nvPr/>
        </p:nvGrpSpPr>
        <p:grpSpPr>
          <a:xfrm>
            <a:off x="1325656" y="3657600"/>
            <a:ext cx="2160000" cy="2160000"/>
            <a:chOff x="9156527" y="1766170"/>
            <a:chExt cx="2160000" cy="216000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475BB41-1D31-3048-BEE5-6DDFBBB74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6527" y="1766170"/>
              <a:ext cx="2160000" cy="2160000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53137A6-EFD2-8B40-AA5A-22386367FA87}"/>
                </a:ext>
              </a:extLst>
            </p:cNvPr>
            <p:cNvSpPr/>
            <p:nvPr/>
          </p:nvSpPr>
          <p:spPr>
            <a:xfrm>
              <a:off x="9425097" y="2122422"/>
              <a:ext cx="1572756" cy="1134345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2646FB7-E048-DF43-BF8F-3ED87E796D03}"/>
              </a:ext>
            </a:extLst>
          </p:cNvPr>
          <p:cNvSpPr/>
          <p:nvPr/>
        </p:nvSpPr>
        <p:spPr>
          <a:xfrm>
            <a:off x="1783059" y="4155804"/>
            <a:ext cx="1572756" cy="1134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0290EDE-0C7D-5F41-84D5-FE35C5F59224}"/>
              </a:ext>
            </a:extLst>
          </p:cNvPr>
          <p:cNvGrpSpPr/>
          <p:nvPr/>
        </p:nvGrpSpPr>
        <p:grpSpPr>
          <a:xfrm>
            <a:off x="5313317" y="1269783"/>
            <a:ext cx="2160000" cy="2160000"/>
            <a:chOff x="9156527" y="1766170"/>
            <a:chExt cx="2160000" cy="216000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FD649C2-5CFF-C546-988B-D004DF79B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6527" y="1766170"/>
              <a:ext cx="2160000" cy="2160000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8D754C1-C6D2-D44A-A8BA-0630DDC610C6}"/>
                </a:ext>
              </a:extLst>
            </p:cNvPr>
            <p:cNvSpPr/>
            <p:nvPr/>
          </p:nvSpPr>
          <p:spPr>
            <a:xfrm>
              <a:off x="9425097" y="2122422"/>
              <a:ext cx="1572756" cy="1134345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FF5763A3-5671-6642-8D4F-EFED843FAF28}"/>
              </a:ext>
            </a:extLst>
          </p:cNvPr>
          <p:cNvSpPr/>
          <p:nvPr/>
        </p:nvSpPr>
        <p:spPr>
          <a:xfrm>
            <a:off x="5770720" y="2851355"/>
            <a:ext cx="1572756" cy="486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A34D17B-464A-BC49-AB92-C6200F6D1073}"/>
              </a:ext>
            </a:extLst>
          </p:cNvPr>
          <p:cNvGrpSpPr/>
          <p:nvPr/>
        </p:nvGrpSpPr>
        <p:grpSpPr>
          <a:xfrm>
            <a:off x="4608698" y="3657600"/>
            <a:ext cx="2160000" cy="2160000"/>
            <a:chOff x="9156527" y="1766170"/>
            <a:chExt cx="2160000" cy="2160000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5FDEE88-DB4C-DD46-B579-AC00AE3BB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6527" y="1766170"/>
              <a:ext cx="2160000" cy="2160000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1187BE5-BA58-D544-9563-6E65B6A3321D}"/>
                </a:ext>
              </a:extLst>
            </p:cNvPr>
            <p:cNvSpPr/>
            <p:nvPr/>
          </p:nvSpPr>
          <p:spPr>
            <a:xfrm>
              <a:off x="9425097" y="2122422"/>
              <a:ext cx="1572756" cy="11343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295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D9506C0-072C-8B43-880E-DBDCE0A69880}"/>
              </a:ext>
            </a:extLst>
          </p:cNvPr>
          <p:cNvGrpSpPr/>
          <p:nvPr/>
        </p:nvGrpSpPr>
        <p:grpSpPr>
          <a:xfrm>
            <a:off x="0" y="0"/>
            <a:ext cx="2160000" cy="2160000"/>
            <a:chOff x="629094" y="1312745"/>
            <a:chExt cx="4320001" cy="4320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990CB5C-1DF5-254B-B86B-FFC5C60FED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785" t="17995" r="26573" b="25363"/>
            <a:stretch/>
          </p:blipFill>
          <p:spPr>
            <a:xfrm>
              <a:off x="629094" y="1312745"/>
              <a:ext cx="4320001" cy="43200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A70F4C7-10CD-C641-AA76-88EA9C5564A0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6BD547-F427-CD47-8517-18188B904583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1DB907F-F12A-B74C-AD29-47575DFD6CFE}"/>
                </a:ext>
              </a:extLst>
            </p:cNvPr>
            <p:cNvSpPr/>
            <p:nvPr/>
          </p:nvSpPr>
          <p:spPr>
            <a:xfrm>
              <a:off x="803445" y="2888107"/>
              <a:ext cx="1124436" cy="238830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50A9A34-CF0F-5146-B4D6-77C460D2FCF4}"/>
                </a:ext>
              </a:extLst>
            </p:cNvPr>
            <p:cNvSpPr/>
            <p:nvPr/>
          </p:nvSpPr>
          <p:spPr>
            <a:xfrm>
              <a:off x="1119934" y="2531769"/>
              <a:ext cx="1253193" cy="21497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301E5-D35E-7942-A05D-6DD776A2AA6D}"/>
                </a:ext>
              </a:extLst>
            </p:cNvPr>
            <p:cNvSpPr/>
            <p:nvPr/>
          </p:nvSpPr>
          <p:spPr>
            <a:xfrm>
              <a:off x="1456872" y="1635070"/>
              <a:ext cx="1253193" cy="21497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1662BE-442C-D34A-B272-443E73741280}"/>
                </a:ext>
              </a:extLst>
            </p:cNvPr>
            <p:cNvSpPr/>
            <p:nvPr/>
          </p:nvSpPr>
          <p:spPr>
            <a:xfrm>
              <a:off x="974158" y="1957395"/>
              <a:ext cx="1253193" cy="21497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D2F3D4-396A-9C45-8819-95010E23B607}"/>
                </a:ext>
              </a:extLst>
            </p:cNvPr>
            <p:cNvSpPr/>
            <p:nvPr/>
          </p:nvSpPr>
          <p:spPr>
            <a:xfrm>
              <a:off x="2881920" y="1679239"/>
              <a:ext cx="1253193" cy="21497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BFE40C-0AB7-734F-A693-C141227F1191}"/>
                </a:ext>
              </a:extLst>
            </p:cNvPr>
            <p:cNvSpPr/>
            <p:nvPr/>
          </p:nvSpPr>
          <p:spPr>
            <a:xfrm>
              <a:off x="3246176" y="2004254"/>
              <a:ext cx="1253193" cy="21497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B183AAA-637E-7847-8FBE-76F2FE1C5918}"/>
                </a:ext>
              </a:extLst>
            </p:cNvPr>
            <p:cNvSpPr/>
            <p:nvPr/>
          </p:nvSpPr>
          <p:spPr>
            <a:xfrm>
              <a:off x="2523593" y="3164431"/>
              <a:ext cx="1253193" cy="21497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2264374-30CB-E743-9B35-08316AD3E716}"/>
                </a:ext>
              </a:extLst>
            </p:cNvPr>
            <p:cNvSpPr/>
            <p:nvPr/>
          </p:nvSpPr>
          <p:spPr>
            <a:xfrm>
              <a:off x="3023162" y="3352426"/>
              <a:ext cx="1253193" cy="21497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5D4F53-D817-B34D-929F-2789D2D23F19}"/>
                </a:ext>
              </a:extLst>
            </p:cNvPr>
            <p:cNvSpPr/>
            <p:nvPr/>
          </p:nvSpPr>
          <p:spPr>
            <a:xfrm>
              <a:off x="3366426" y="2611917"/>
              <a:ext cx="1409498" cy="21497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D2ED9BA-DD49-FA48-9AE8-F6028389832B}"/>
                </a:ext>
              </a:extLst>
            </p:cNvPr>
            <p:cNvSpPr/>
            <p:nvPr/>
          </p:nvSpPr>
          <p:spPr>
            <a:xfrm>
              <a:off x="945455" y="4281023"/>
              <a:ext cx="1719380" cy="76878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A3E7347-AEF7-A047-B22E-0075C3ACCA6F}"/>
                </a:ext>
              </a:extLst>
            </p:cNvPr>
            <p:cNvSpPr/>
            <p:nvPr/>
          </p:nvSpPr>
          <p:spPr>
            <a:xfrm>
              <a:off x="716654" y="4797596"/>
              <a:ext cx="1719380" cy="76878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C19F5FA-9B64-ED4E-81FC-47FF54BC832D}"/>
                </a:ext>
              </a:extLst>
            </p:cNvPr>
            <p:cNvSpPr/>
            <p:nvPr/>
          </p:nvSpPr>
          <p:spPr>
            <a:xfrm>
              <a:off x="784021" y="1408469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8175770-7EE8-F142-97C7-09456CBBF297}"/>
                </a:ext>
              </a:extLst>
            </p:cNvPr>
            <p:cNvSpPr/>
            <p:nvPr/>
          </p:nvSpPr>
          <p:spPr>
            <a:xfrm>
              <a:off x="875993" y="2341147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5958CC4-08A2-EF42-9FB8-7BD050577030}"/>
              </a:ext>
            </a:extLst>
          </p:cNvPr>
          <p:cNvSpPr>
            <a:spLocks/>
          </p:cNvSpPr>
          <p:nvPr/>
        </p:nvSpPr>
        <p:spPr>
          <a:xfrm>
            <a:off x="3600000" y="0"/>
            <a:ext cx="1440000" cy="21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A9F944-028B-0A46-8D33-DAABAF9229DC}"/>
              </a:ext>
            </a:extLst>
          </p:cNvPr>
          <p:cNvCxnSpPr/>
          <p:nvPr/>
        </p:nvCxnSpPr>
        <p:spPr>
          <a:xfrm>
            <a:off x="2160000" y="1080000"/>
            <a:ext cx="14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2FADD94-17D0-A743-9F02-A8B47251E696}"/>
              </a:ext>
            </a:extLst>
          </p:cNvPr>
          <p:cNvSpPr txBox="1"/>
          <p:nvPr/>
        </p:nvSpPr>
        <p:spPr>
          <a:xfrm>
            <a:off x="8478062" y="71066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Recover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3CFDE9-F740-9D44-8D40-91BED317A339}"/>
              </a:ext>
            </a:extLst>
          </p:cNvPr>
          <p:cNvCxnSpPr/>
          <p:nvPr/>
        </p:nvCxnSpPr>
        <p:spPr>
          <a:xfrm>
            <a:off x="8280000" y="1080000"/>
            <a:ext cx="14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C80EF4E-72D6-094D-9A99-435D776B3ED2}"/>
              </a:ext>
            </a:extLst>
          </p:cNvPr>
          <p:cNvCxnSpPr/>
          <p:nvPr/>
        </p:nvCxnSpPr>
        <p:spPr>
          <a:xfrm>
            <a:off x="5040000" y="1080000"/>
            <a:ext cx="14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72DCFE0-F7BE-5444-A99E-06136AEEC85B}"/>
              </a:ext>
            </a:extLst>
          </p:cNvPr>
          <p:cNvSpPr txBox="1"/>
          <p:nvPr/>
        </p:nvSpPr>
        <p:spPr>
          <a:xfrm>
            <a:off x="5321419" y="710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E8E053-66DA-3543-A893-0F4A54FE74A7}"/>
              </a:ext>
            </a:extLst>
          </p:cNvPr>
          <p:cNvSpPr txBox="1"/>
          <p:nvPr/>
        </p:nvSpPr>
        <p:spPr>
          <a:xfrm>
            <a:off x="2467067" y="710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240FC58-16D7-CB4C-8A9A-46AC9A003300}"/>
              </a:ext>
            </a:extLst>
          </p:cNvPr>
          <p:cNvGrpSpPr/>
          <p:nvPr/>
        </p:nvGrpSpPr>
        <p:grpSpPr>
          <a:xfrm>
            <a:off x="9757147" y="0"/>
            <a:ext cx="2160000" cy="2160000"/>
            <a:chOff x="629094" y="1312745"/>
            <a:chExt cx="4320001" cy="4320000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10158E8-48F9-7F46-9074-EF6E68B929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785" t="17995" r="26573" b="25363"/>
            <a:stretch/>
          </p:blipFill>
          <p:spPr>
            <a:xfrm>
              <a:off x="629094" y="1312745"/>
              <a:ext cx="4320001" cy="4320000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722FE85-5463-F94A-B219-4973B804C274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7AE2910-C9FE-264A-8B40-52781F8EB196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2CED382-C377-9449-8A55-8042FC4BBDB6}"/>
                </a:ext>
              </a:extLst>
            </p:cNvPr>
            <p:cNvSpPr/>
            <p:nvPr/>
          </p:nvSpPr>
          <p:spPr>
            <a:xfrm>
              <a:off x="803445" y="2888107"/>
              <a:ext cx="1124436" cy="238830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EC12332-B2D6-604B-85B6-962CD9C0FBC5}"/>
              </a:ext>
            </a:extLst>
          </p:cNvPr>
          <p:cNvSpPr txBox="1"/>
          <p:nvPr/>
        </p:nvSpPr>
        <p:spPr>
          <a:xfrm>
            <a:off x="8266466" y="108000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Suppression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3BFF38A-BF49-5B4F-9AC7-6CBC1DBCF0CF}"/>
              </a:ext>
            </a:extLst>
          </p:cNvPr>
          <p:cNvGrpSpPr/>
          <p:nvPr/>
        </p:nvGrpSpPr>
        <p:grpSpPr>
          <a:xfrm>
            <a:off x="6480000" y="0"/>
            <a:ext cx="360000" cy="2160000"/>
            <a:chOff x="5760000" y="0"/>
            <a:chExt cx="360000" cy="21600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BECF1AB-B861-7843-8EA4-9CEAD15D53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44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w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(1)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B7C31F6-6093-7047-87AC-75F6B9558F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60000"/>
              <a:ext cx="360000" cy="36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l</a:t>
              </a:r>
              <a:r>
                <a:rPr lang="en-US" i="1" baseline="-25000" dirty="0">
                  <a:solidFill>
                    <a:schemeClr val="tx1"/>
                  </a:solidFill>
                  <a:latin typeface="Times" pitchFamily="2" charset="0"/>
                </a:rPr>
                <a:t>n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(1)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483C93A-F22A-A340-852C-3736D8953C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80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h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(1)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EC8D96D-2D71-4143-B27C-0A7A8E2BD6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72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x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(1)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B5383AD-DBA3-A048-B44F-63994A3AF1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08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y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(1)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5954652-72F1-9540-8769-54E33C0697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0"/>
              <a:ext cx="360000" cy="36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l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p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(1)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AD79A66-D7B3-AF4F-A50D-A6B5554B6DEE}"/>
              </a:ext>
            </a:extLst>
          </p:cNvPr>
          <p:cNvGrpSpPr/>
          <p:nvPr/>
        </p:nvGrpSpPr>
        <p:grpSpPr>
          <a:xfrm>
            <a:off x="6840000" y="0"/>
            <a:ext cx="360000" cy="2160000"/>
            <a:chOff x="5760000" y="0"/>
            <a:chExt cx="360000" cy="216000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5A1328B-0CD2-4C46-A9EA-C746FFEC9A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44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w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(2)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3B3AE7E-196B-9742-9829-776DA0F9C3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60000"/>
              <a:ext cx="360000" cy="36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l</a:t>
              </a:r>
              <a:r>
                <a:rPr lang="en-US" i="1" baseline="-25000" dirty="0">
                  <a:solidFill>
                    <a:schemeClr val="tx1"/>
                  </a:solidFill>
                  <a:latin typeface="Times" pitchFamily="2" charset="0"/>
                </a:rPr>
                <a:t>n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(2)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2F6E8B9-DD3B-2F48-8E12-803081E967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80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h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(2)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EAA04FC-8560-BA4C-9EC7-D7200F17BC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72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x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(2)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6C82D74-DDD8-7545-817B-0CDAF24B5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08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y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(2)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7B3584F-6FC4-DE4D-82F0-7CF3471AA3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0"/>
              <a:ext cx="360000" cy="36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l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p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(2)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FBFDC0B-0AA5-F742-B54A-E8B2BD638324}"/>
              </a:ext>
            </a:extLst>
          </p:cNvPr>
          <p:cNvGrpSpPr/>
          <p:nvPr/>
        </p:nvGrpSpPr>
        <p:grpSpPr>
          <a:xfrm>
            <a:off x="7560000" y="0"/>
            <a:ext cx="360000" cy="2160000"/>
            <a:chOff x="5760000" y="0"/>
            <a:chExt cx="360000" cy="216000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BE9EEA2-CCAB-6D42-A0F3-9D78551E99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44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w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</a:t>
              </a:r>
              <a:r>
                <a:rPr lang="en-US" i="1" baseline="30000" dirty="0">
                  <a:solidFill>
                    <a:schemeClr val="tx1"/>
                  </a:solidFill>
                  <a:latin typeface="Times" pitchFamily="2" charset="0"/>
                </a:rPr>
                <a:t>i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99F8E2E-F420-4240-A6C1-D36C46C962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60000"/>
              <a:ext cx="360000" cy="36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l</a:t>
              </a:r>
              <a:r>
                <a:rPr lang="en-US" i="1" baseline="-25000" dirty="0">
                  <a:solidFill>
                    <a:schemeClr val="tx1"/>
                  </a:solidFill>
                  <a:latin typeface="Times" pitchFamily="2" charset="0"/>
                </a:rPr>
                <a:t>n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</a:t>
              </a:r>
              <a:r>
                <a:rPr lang="en-US" i="1" baseline="30000" dirty="0">
                  <a:solidFill>
                    <a:schemeClr val="tx1"/>
                  </a:solidFill>
                  <a:latin typeface="Times" pitchFamily="2" charset="0"/>
                </a:rPr>
                <a:t>i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D47AFD0-038E-B940-802B-0E74A1AC43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80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h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</a:t>
              </a:r>
              <a:r>
                <a:rPr lang="en-US" i="1" baseline="30000" dirty="0">
                  <a:solidFill>
                    <a:schemeClr val="tx1"/>
                  </a:solidFill>
                  <a:latin typeface="Times" pitchFamily="2" charset="0"/>
                </a:rPr>
                <a:t>i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0735D54-E971-AA43-BA45-59D651C9D3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72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x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</a:t>
              </a:r>
              <a:r>
                <a:rPr lang="en-US" i="1" baseline="30000" dirty="0">
                  <a:solidFill>
                    <a:schemeClr val="tx1"/>
                  </a:solidFill>
                  <a:latin typeface="Times" pitchFamily="2" charset="0"/>
                </a:rPr>
                <a:t>i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62DD8A9-FD52-574F-AB2C-A394E6863B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08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y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</a:t>
              </a:r>
              <a:r>
                <a:rPr lang="en-US" i="1" baseline="30000" dirty="0">
                  <a:solidFill>
                    <a:schemeClr val="tx1"/>
                  </a:solidFill>
                  <a:latin typeface="Times" pitchFamily="2" charset="0"/>
                </a:rPr>
                <a:t>i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939C36B-D5E4-DB41-969C-2CAA0D96C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0"/>
              <a:ext cx="360000" cy="36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l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p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</a:t>
              </a:r>
              <a:r>
                <a:rPr lang="en-US" i="1" baseline="30000" dirty="0">
                  <a:solidFill>
                    <a:schemeClr val="tx1"/>
                  </a:solidFill>
                  <a:latin typeface="Times" pitchFamily="2" charset="0"/>
                </a:rPr>
                <a:t>i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A9D43569-A1A2-FA44-8913-BC25C44B896B}"/>
              </a:ext>
            </a:extLst>
          </p:cNvPr>
          <p:cNvSpPr txBox="1"/>
          <p:nvPr/>
        </p:nvSpPr>
        <p:spPr>
          <a:xfrm>
            <a:off x="7200000" y="8953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CA94C0F-E651-2642-A973-1705D8D6DA3C}"/>
              </a:ext>
            </a:extLst>
          </p:cNvPr>
          <p:cNvSpPr txBox="1"/>
          <p:nvPr/>
        </p:nvSpPr>
        <p:spPr>
          <a:xfrm>
            <a:off x="7920000" y="8953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</a:p>
        </p:txBody>
      </p:sp>
    </p:spTree>
    <p:extLst>
      <p:ext uri="{BB962C8B-B14F-4D97-AF65-F5344CB8AC3E}">
        <p14:creationId xmlns:p14="http://schemas.microsoft.com/office/powerpoint/2010/main" val="372352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51DD044E-2C26-9C45-AA4E-03DE62A799AE}"/>
              </a:ext>
            </a:extLst>
          </p:cNvPr>
          <p:cNvGrpSpPr/>
          <p:nvPr/>
        </p:nvGrpSpPr>
        <p:grpSpPr>
          <a:xfrm>
            <a:off x="-1681859" y="1715781"/>
            <a:ext cx="519265" cy="4032000"/>
            <a:chOff x="0" y="1413000"/>
            <a:chExt cx="519265" cy="403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33BD0D-3904-7E48-AD97-D895BB3E904C}"/>
                </a:ext>
              </a:extLst>
            </p:cNvPr>
            <p:cNvSpPr/>
            <p:nvPr/>
          </p:nvSpPr>
          <p:spPr>
            <a:xfrm>
              <a:off x="0" y="1413000"/>
              <a:ext cx="576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0C869C6-0E20-4249-B887-63E2C50CF062}"/>
                </a:ext>
              </a:extLst>
            </p:cNvPr>
            <p:cNvSpPr txBox="1"/>
            <p:nvPr/>
          </p:nvSpPr>
          <p:spPr>
            <a:xfrm rot="5400000">
              <a:off x="-3854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9EFE140-D4DC-5D47-8C82-D4B8E34CE9B4}"/>
              </a:ext>
            </a:extLst>
          </p:cNvPr>
          <p:cNvGrpSpPr/>
          <p:nvPr/>
        </p:nvGrpSpPr>
        <p:grpSpPr>
          <a:xfrm>
            <a:off x="-951579" y="1715781"/>
            <a:ext cx="576865" cy="4032000"/>
            <a:chOff x="0" y="1413000"/>
            <a:chExt cx="576865" cy="4032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647D20-AF16-B047-AE57-E50009943FA5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35253A-D2A7-A145-8909-891284B7602C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7B1ED8C-6AC1-D941-B875-55A65F7CC5BB}"/>
              </a:ext>
            </a:extLst>
          </p:cNvPr>
          <p:cNvGrpSpPr/>
          <p:nvPr/>
        </p:nvGrpSpPr>
        <p:grpSpPr>
          <a:xfrm>
            <a:off x="624181" y="2723781"/>
            <a:ext cx="576865" cy="2016000"/>
            <a:chOff x="2890597" y="2421000"/>
            <a:chExt cx="576865" cy="2016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A668F1-6AF1-5244-B062-29D3300A2BB8}"/>
                </a:ext>
              </a:extLst>
            </p:cNvPr>
            <p:cNvSpPr/>
            <p:nvPr/>
          </p:nvSpPr>
          <p:spPr>
            <a:xfrm>
              <a:off x="2890597" y="2421000"/>
              <a:ext cx="1152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DE4C1B-E038-F14A-8B3F-37B016602FCB}"/>
                </a:ext>
              </a:extLst>
            </p:cNvPr>
            <p:cNvSpPr txBox="1"/>
            <p:nvPr/>
          </p:nvSpPr>
          <p:spPr>
            <a:xfrm rot="5400000">
              <a:off x="2711486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03402A4-8290-354F-AF35-60EBE744F765}"/>
              </a:ext>
            </a:extLst>
          </p:cNvPr>
          <p:cNvGrpSpPr/>
          <p:nvPr/>
        </p:nvGrpSpPr>
        <p:grpSpPr>
          <a:xfrm>
            <a:off x="1412061" y="2723781"/>
            <a:ext cx="692065" cy="2016000"/>
            <a:chOff x="4134923" y="2421000"/>
            <a:chExt cx="692065" cy="2016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8A44CB-C2E5-A54E-856E-3B8B017127B1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F70827E-2E14-8E49-9196-CEFED3A46D6A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6CA9FD1-5505-A74B-B0A2-8B6CE942011F}"/>
              </a:ext>
            </a:extLst>
          </p:cNvPr>
          <p:cNvGrpSpPr/>
          <p:nvPr/>
        </p:nvGrpSpPr>
        <p:grpSpPr>
          <a:xfrm>
            <a:off x="4121301" y="3206637"/>
            <a:ext cx="692065" cy="1050288"/>
            <a:chOff x="5763018" y="2903857"/>
            <a:chExt cx="692065" cy="10502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E6E13A-4B92-584E-8C7B-68B14F8FB41A}"/>
                </a:ext>
              </a:extLst>
            </p:cNvPr>
            <p:cNvSpPr/>
            <p:nvPr/>
          </p:nvSpPr>
          <p:spPr>
            <a:xfrm rot="10800000">
              <a:off x="5763018" y="2925000"/>
              <a:ext cx="2304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EF4C96-D3C0-494F-8902-C9DE00769680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36FB340-B9B7-7042-BCFE-D8C88E1F4586}"/>
              </a:ext>
            </a:extLst>
          </p:cNvPr>
          <p:cNvGrpSpPr/>
          <p:nvPr/>
        </p:nvGrpSpPr>
        <p:grpSpPr>
          <a:xfrm>
            <a:off x="8424821" y="3206637"/>
            <a:ext cx="922465" cy="1050288"/>
            <a:chOff x="9947554" y="2903857"/>
            <a:chExt cx="922465" cy="10502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8DE2410-4D03-8344-BB5D-0978B5475B16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504112-CFA6-0C4D-8FF6-3578ECF9884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9E3DE29-8A0A-CB4E-913E-A51C97569A4B}"/>
              </a:ext>
            </a:extLst>
          </p:cNvPr>
          <p:cNvSpPr txBox="1"/>
          <p:nvPr/>
        </p:nvSpPr>
        <p:spPr>
          <a:xfrm>
            <a:off x="-124359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85B56D-B7B1-D445-98E2-42848EF3230B}"/>
              </a:ext>
            </a:extLst>
          </p:cNvPr>
          <p:cNvSpPr txBox="1"/>
          <p:nvPr/>
        </p:nvSpPr>
        <p:spPr>
          <a:xfrm>
            <a:off x="-45571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9FCFC0-243F-F24E-BA9C-65BDF21EAA4B}"/>
              </a:ext>
            </a:extLst>
          </p:cNvPr>
          <p:cNvSpPr txBox="1"/>
          <p:nvPr/>
        </p:nvSpPr>
        <p:spPr>
          <a:xfrm>
            <a:off x="33385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19F3CF-BFD6-6243-81C0-24C01772D26D}"/>
              </a:ext>
            </a:extLst>
          </p:cNvPr>
          <p:cNvSpPr txBox="1"/>
          <p:nvPr/>
        </p:nvSpPr>
        <p:spPr>
          <a:xfrm>
            <a:off x="118060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E6BF20-EF20-4946-A21B-92589E683052}"/>
              </a:ext>
            </a:extLst>
          </p:cNvPr>
          <p:cNvSpPr txBox="1"/>
          <p:nvPr/>
        </p:nvSpPr>
        <p:spPr>
          <a:xfrm>
            <a:off x="2088358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855609-2D7B-2344-9F7A-4614E71DAE88}"/>
              </a:ext>
            </a:extLst>
          </p:cNvPr>
          <p:cNvSpPr txBox="1"/>
          <p:nvPr/>
        </p:nvSpPr>
        <p:spPr>
          <a:xfrm>
            <a:off x="2986773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E8F51E-CA73-3041-B901-A31C4C46F1B3}"/>
              </a:ext>
            </a:extLst>
          </p:cNvPr>
          <p:cNvSpPr txBox="1"/>
          <p:nvPr/>
        </p:nvSpPr>
        <p:spPr>
          <a:xfrm>
            <a:off x="3889171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F993B6-7499-3748-B67C-357AA2561853}"/>
              </a:ext>
            </a:extLst>
          </p:cNvPr>
          <p:cNvSpPr txBox="1"/>
          <p:nvPr/>
        </p:nvSpPr>
        <p:spPr>
          <a:xfrm>
            <a:off x="490346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3835D1-8ADD-134F-909E-77482A67056B}"/>
              </a:ext>
            </a:extLst>
          </p:cNvPr>
          <p:cNvSpPr txBox="1"/>
          <p:nvPr/>
        </p:nvSpPr>
        <p:spPr>
          <a:xfrm>
            <a:off x="603694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A3BD47-99D5-9142-A747-CE5B32AD0403}"/>
              </a:ext>
            </a:extLst>
          </p:cNvPr>
          <p:cNvSpPr txBox="1"/>
          <p:nvPr/>
        </p:nvSpPr>
        <p:spPr>
          <a:xfrm>
            <a:off x="7173249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84066D-B0AC-2C45-8BC9-AA1B7D19DA65}"/>
              </a:ext>
            </a:extLst>
          </p:cNvPr>
          <p:cNvSpPr txBox="1"/>
          <p:nvPr/>
        </p:nvSpPr>
        <p:spPr>
          <a:xfrm>
            <a:off x="830549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47B01C-1F1F-5C44-A842-70A3152B31FD}"/>
              </a:ext>
            </a:extLst>
          </p:cNvPr>
          <p:cNvSpPr txBox="1"/>
          <p:nvPr/>
        </p:nvSpPr>
        <p:spPr>
          <a:xfrm>
            <a:off x="943462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5A718D-7700-934C-882B-63ECCD63A13D}"/>
              </a:ext>
            </a:extLst>
          </p:cNvPr>
          <p:cNvSpPr txBox="1"/>
          <p:nvPr/>
        </p:nvSpPr>
        <p:spPr>
          <a:xfrm>
            <a:off x="10570709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8000E67-07DB-284A-9C72-E4B6610E50BD}"/>
              </a:ext>
            </a:extLst>
          </p:cNvPr>
          <p:cNvSpPr txBox="1"/>
          <p:nvPr/>
        </p:nvSpPr>
        <p:spPr>
          <a:xfrm>
            <a:off x="12835932" y="3854570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C3285C-ABB6-9846-AF67-22F4C00ECA9D}"/>
              </a:ext>
            </a:extLst>
          </p:cNvPr>
          <p:cNvSpPr txBox="1"/>
          <p:nvPr/>
        </p:nvSpPr>
        <p:spPr>
          <a:xfrm>
            <a:off x="11702332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C388260-B817-0C48-9DF4-60BA686C402D}"/>
              </a:ext>
            </a:extLst>
          </p:cNvPr>
          <p:cNvCxnSpPr/>
          <p:nvPr/>
        </p:nvCxnSpPr>
        <p:spPr>
          <a:xfrm>
            <a:off x="-3815099" y="-300219"/>
            <a:ext cx="0" cy="806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B313450-059F-3742-9B10-CDB0695C3ADE}"/>
              </a:ext>
            </a:extLst>
          </p:cNvPr>
          <p:cNvSpPr txBox="1"/>
          <p:nvPr/>
        </p:nvSpPr>
        <p:spPr>
          <a:xfrm rot="5400000">
            <a:off x="-4280931" y="3500949"/>
            <a:ext cx="1393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224×224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CD9E28-0287-E142-B718-68EA58970934}"/>
              </a:ext>
            </a:extLst>
          </p:cNvPr>
          <p:cNvSpPr txBox="1"/>
          <p:nvPr/>
        </p:nvSpPr>
        <p:spPr>
          <a:xfrm rot="5400000">
            <a:off x="-5140142" y="3500949"/>
            <a:ext cx="218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Original Image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2A591A1-A95C-9E4B-9E93-77AFBA388EEA}"/>
              </a:ext>
            </a:extLst>
          </p:cNvPr>
          <p:cNvGrpSpPr/>
          <p:nvPr/>
        </p:nvGrpSpPr>
        <p:grpSpPr>
          <a:xfrm>
            <a:off x="12958741" y="3378159"/>
            <a:ext cx="918865" cy="707245"/>
            <a:chOff x="13499139" y="3075378"/>
            <a:chExt cx="918865" cy="70724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80471C7-9CB6-FE4F-9AF8-C201B51B2C87}"/>
                </a:ext>
              </a:extLst>
            </p:cNvPr>
            <p:cNvSpPr/>
            <p:nvPr/>
          </p:nvSpPr>
          <p:spPr>
            <a:xfrm>
              <a:off x="13499139" y="3303000"/>
              <a:ext cx="457200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8832384-47F7-AF49-9F9A-0CD673CF7386}"/>
                </a:ext>
              </a:extLst>
            </p:cNvPr>
            <p:cNvSpPr txBox="1"/>
            <p:nvPr/>
          </p:nvSpPr>
          <p:spPr>
            <a:xfrm rot="5400000">
              <a:off x="13833549" y="3198168"/>
              <a:ext cx="7072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7×7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3A2D53F-4176-0644-9019-89B5A9F75276}"/>
              </a:ext>
            </a:extLst>
          </p:cNvPr>
          <p:cNvGrpSpPr/>
          <p:nvPr/>
        </p:nvGrpSpPr>
        <p:grpSpPr>
          <a:xfrm>
            <a:off x="14088627" y="1888581"/>
            <a:ext cx="461665" cy="3686400"/>
            <a:chOff x="15551667" y="1585800"/>
            <a:chExt cx="461665" cy="368640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726E1F4-E8CC-7E46-9FD5-DD9B01C4887C}"/>
                </a:ext>
              </a:extLst>
            </p:cNvPr>
            <p:cNvSpPr txBox="1"/>
            <p:nvPr/>
          </p:nvSpPr>
          <p:spPr>
            <a:xfrm rot="5400000">
              <a:off x="14071935" y="3198168"/>
              <a:ext cx="34211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Fully Connected Layers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0476C5D-F16D-2140-A61B-63B9823783AD}"/>
                </a:ext>
              </a:extLst>
            </p:cNvPr>
            <p:cNvCxnSpPr/>
            <p:nvPr/>
          </p:nvCxnSpPr>
          <p:spPr>
            <a:xfrm>
              <a:off x="15551667" y="1585800"/>
              <a:ext cx="0" cy="368640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309183-963A-FE4A-AA2D-4C41F39346F6}"/>
              </a:ext>
            </a:extLst>
          </p:cNvPr>
          <p:cNvGrpSpPr/>
          <p:nvPr/>
        </p:nvGrpSpPr>
        <p:grpSpPr>
          <a:xfrm>
            <a:off x="-3142419" y="-300219"/>
            <a:ext cx="519265" cy="8064000"/>
            <a:chOff x="0" y="-603000"/>
            <a:chExt cx="519265" cy="8064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990CEB-8077-B14A-9497-07F181380882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C49B08-E450-9440-903D-734D5A873579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E5A491A-9C75-AA49-BF75-B9B982DFFD66}"/>
              </a:ext>
            </a:extLst>
          </p:cNvPr>
          <p:cNvGrpSpPr/>
          <p:nvPr/>
        </p:nvGrpSpPr>
        <p:grpSpPr>
          <a:xfrm>
            <a:off x="-2412139" y="-300219"/>
            <a:ext cx="519265" cy="8064000"/>
            <a:chOff x="0" y="-603000"/>
            <a:chExt cx="519265" cy="806400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E365055-F316-E146-9C93-6B0D5CFF7FDE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9850843-166E-1E40-8171-96480B6B005A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E650A41-A5ED-3C47-9A82-071AE5EC1206}"/>
              </a:ext>
            </a:extLst>
          </p:cNvPr>
          <p:cNvSpPr txBox="1"/>
          <p:nvPr/>
        </p:nvSpPr>
        <p:spPr>
          <a:xfrm>
            <a:off x="-1918278" y="57510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BCBFC3B-BCF6-F741-BD30-46A9198E1F0A}"/>
              </a:ext>
            </a:extLst>
          </p:cNvPr>
          <p:cNvSpPr txBox="1"/>
          <p:nvPr/>
        </p:nvSpPr>
        <p:spPr>
          <a:xfrm>
            <a:off x="-2651415" y="776378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89EC14D-C109-9F45-8BC0-3E0CC8967798}"/>
              </a:ext>
            </a:extLst>
          </p:cNvPr>
          <p:cNvSpPr txBox="1"/>
          <p:nvPr/>
        </p:nvSpPr>
        <p:spPr>
          <a:xfrm>
            <a:off x="-3377473" y="776378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DBBEEA8-0887-D644-9453-9ADA557BEAB5}"/>
              </a:ext>
            </a:extLst>
          </p:cNvPr>
          <p:cNvSpPr txBox="1"/>
          <p:nvPr/>
        </p:nvSpPr>
        <p:spPr>
          <a:xfrm>
            <a:off x="-3993193" y="776378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791D066-1533-1842-8F6B-9759F5F59FAF}"/>
              </a:ext>
            </a:extLst>
          </p:cNvPr>
          <p:cNvGrpSpPr/>
          <p:nvPr/>
        </p:nvGrpSpPr>
        <p:grpSpPr>
          <a:xfrm>
            <a:off x="-163699" y="1715781"/>
            <a:ext cx="576865" cy="4032000"/>
            <a:chOff x="0" y="1413000"/>
            <a:chExt cx="576865" cy="40320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36E51C6-E322-C042-B939-77B60A7C89C8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EDECF5B-17BE-EE41-B847-006ECEB411E0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D7A0C76-68D9-8B4A-8AA5-983A6D13EE04}"/>
              </a:ext>
            </a:extLst>
          </p:cNvPr>
          <p:cNvGrpSpPr/>
          <p:nvPr/>
        </p:nvGrpSpPr>
        <p:grpSpPr>
          <a:xfrm>
            <a:off x="2315141" y="2723781"/>
            <a:ext cx="692065" cy="2016000"/>
            <a:chOff x="4134923" y="2421000"/>
            <a:chExt cx="692065" cy="20160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8982430-23D4-9540-8AD5-FC93937A9113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4F6A76E-69FD-F540-91E7-CBF398CF34C9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E51BC70-2646-4D4E-9D43-EC472E0ADF80}"/>
              </a:ext>
            </a:extLst>
          </p:cNvPr>
          <p:cNvGrpSpPr/>
          <p:nvPr/>
        </p:nvGrpSpPr>
        <p:grpSpPr>
          <a:xfrm>
            <a:off x="3218221" y="2723781"/>
            <a:ext cx="692065" cy="2016000"/>
            <a:chOff x="4134923" y="2421000"/>
            <a:chExt cx="692065" cy="2016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650A44C-87AD-B24F-AE78-192350A6EBCD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E2F7CE8-D002-DA4B-919F-E7BFE83E5CA7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B307FAB-C098-4C43-8F35-4D9B7A376961}"/>
              </a:ext>
            </a:extLst>
          </p:cNvPr>
          <p:cNvGrpSpPr/>
          <p:nvPr/>
        </p:nvGrpSpPr>
        <p:grpSpPr>
          <a:xfrm>
            <a:off x="5024381" y="3206637"/>
            <a:ext cx="922465" cy="1050288"/>
            <a:chOff x="5532618" y="2903857"/>
            <a:chExt cx="922465" cy="105028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F7F5712-996E-7F45-9063-545D89F7F944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4EF630B-3548-A047-9F33-512EFA1A663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0EF0260-67F0-5D44-AAC0-925E2FC019E8}"/>
              </a:ext>
            </a:extLst>
          </p:cNvPr>
          <p:cNvGrpSpPr/>
          <p:nvPr/>
        </p:nvGrpSpPr>
        <p:grpSpPr>
          <a:xfrm>
            <a:off x="6157861" y="3206637"/>
            <a:ext cx="922465" cy="1050288"/>
            <a:chOff x="5532618" y="2903857"/>
            <a:chExt cx="922465" cy="1050288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DF9936A-E0EF-5B43-A1B2-36C706FDB987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DAD0A66-73AF-8346-B815-39BD1A73161B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D1372C8-CA20-F345-8C5E-B1ABC92A43FB}"/>
              </a:ext>
            </a:extLst>
          </p:cNvPr>
          <p:cNvGrpSpPr/>
          <p:nvPr/>
        </p:nvGrpSpPr>
        <p:grpSpPr>
          <a:xfrm>
            <a:off x="7291341" y="3206637"/>
            <a:ext cx="922465" cy="1050288"/>
            <a:chOff x="5532618" y="2903857"/>
            <a:chExt cx="922465" cy="1050288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455FA3B-1151-C544-89E9-F231742E33AF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456DE8-CF1F-9145-B759-EC1E8F3B2B0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3377AC0-7A7B-B14C-97E4-A8E74C79F507}"/>
              </a:ext>
            </a:extLst>
          </p:cNvPr>
          <p:cNvGrpSpPr/>
          <p:nvPr/>
        </p:nvGrpSpPr>
        <p:grpSpPr>
          <a:xfrm>
            <a:off x="9558301" y="3206637"/>
            <a:ext cx="922465" cy="1050288"/>
            <a:chOff x="9947554" y="2903857"/>
            <a:chExt cx="922465" cy="1050288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86135DB-6E86-8547-8AFE-D6EFE51BE6B4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B1CA7AE-79B5-2B49-A777-6724F2C4389A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E571C30-9BE7-7E47-B3D0-1159EA6A9F71}"/>
              </a:ext>
            </a:extLst>
          </p:cNvPr>
          <p:cNvGrpSpPr/>
          <p:nvPr/>
        </p:nvGrpSpPr>
        <p:grpSpPr>
          <a:xfrm>
            <a:off x="10691781" y="3206637"/>
            <a:ext cx="922465" cy="1050288"/>
            <a:chOff x="9947554" y="2903857"/>
            <a:chExt cx="922465" cy="105028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6B0E767-A557-6A45-8E2A-197AA1437247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8118F-31A1-1746-96D7-FCCB56E6501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79CBE2C-0118-6043-99E1-C74B64A3AA74}"/>
              </a:ext>
            </a:extLst>
          </p:cNvPr>
          <p:cNvGrpSpPr/>
          <p:nvPr/>
        </p:nvGrpSpPr>
        <p:grpSpPr>
          <a:xfrm>
            <a:off x="11825261" y="3206637"/>
            <a:ext cx="922465" cy="1050288"/>
            <a:chOff x="9947554" y="2903857"/>
            <a:chExt cx="922465" cy="1050288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08C46BD-91D9-4542-AD26-89681EA9796B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844D496-B372-8448-9EAD-01ADE3AF6D73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416CCFF-008A-FA4B-AE4B-EBACF37FD63F}"/>
              </a:ext>
            </a:extLst>
          </p:cNvPr>
          <p:cNvSpPr/>
          <p:nvPr/>
        </p:nvSpPr>
        <p:spPr>
          <a:xfrm rot="16200000">
            <a:off x="7524433" y="6318831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E3D99D7-55B3-664B-BCE7-3C721CC7B9FA}"/>
              </a:ext>
            </a:extLst>
          </p:cNvPr>
          <p:cNvSpPr/>
          <p:nvPr/>
        </p:nvSpPr>
        <p:spPr>
          <a:xfrm rot="16200000">
            <a:off x="7524433" y="6989198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601D73D-DC63-D342-A833-D1134DDC61D3}"/>
              </a:ext>
            </a:extLst>
          </p:cNvPr>
          <p:cNvSpPr txBox="1"/>
          <p:nvPr/>
        </p:nvSpPr>
        <p:spPr>
          <a:xfrm>
            <a:off x="8234640" y="6318398"/>
            <a:ext cx="355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3×3 Convolution + ReLU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7A1286A-0F08-CF44-A737-CE1082112F23}"/>
              </a:ext>
            </a:extLst>
          </p:cNvPr>
          <p:cNvSpPr txBox="1"/>
          <p:nvPr/>
        </p:nvSpPr>
        <p:spPr>
          <a:xfrm>
            <a:off x="8234640" y="6988765"/>
            <a:ext cx="248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2×2 Max Pooling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E2112D6-B335-864A-BE1A-EAFDF238F760}"/>
              </a:ext>
            </a:extLst>
          </p:cNvPr>
          <p:cNvSpPr txBox="1"/>
          <p:nvPr/>
        </p:nvSpPr>
        <p:spPr>
          <a:xfrm rot="18900000">
            <a:off x="-3478097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conv1_1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59CE8C0-AC49-5C4F-8944-CF27BFCBF88D}"/>
              </a:ext>
            </a:extLst>
          </p:cNvPr>
          <p:cNvSpPr txBox="1"/>
          <p:nvPr/>
        </p:nvSpPr>
        <p:spPr>
          <a:xfrm rot="18900000">
            <a:off x="-2746794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conv1_2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32260BF-7BFF-5C4C-B777-74AC81EA0828}"/>
              </a:ext>
            </a:extLst>
          </p:cNvPr>
          <p:cNvSpPr txBox="1"/>
          <p:nvPr/>
        </p:nvSpPr>
        <p:spPr>
          <a:xfrm rot="18900000">
            <a:off x="-1253263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conv2_1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2177F01-D8D8-224E-ACE6-5FC4AE9456EE}"/>
              </a:ext>
            </a:extLst>
          </p:cNvPr>
          <p:cNvSpPr txBox="1"/>
          <p:nvPr/>
        </p:nvSpPr>
        <p:spPr>
          <a:xfrm rot="18900000">
            <a:off x="-463567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conv2_2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943AE59-266C-7748-80AB-4330EC63BBE7}"/>
              </a:ext>
            </a:extLst>
          </p:cNvPr>
          <p:cNvSpPr txBox="1"/>
          <p:nvPr/>
        </p:nvSpPr>
        <p:spPr>
          <a:xfrm rot="18900000">
            <a:off x="1168798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conv3_1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E386A42-B74F-F541-96A6-A2CEF3179E28}"/>
              </a:ext>
            </a:extLst>
          </p:cNvPr>
          <p:cNvSpPr txBox="1"/>
          <p:nvPr/>
        </p:nvSpPr>
        <p:spPr>
          <a:xfrm rot="18900000">
            <a:off x="2069091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conv3_2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D83B6BE-B39E-0942-A05C-F76D2E5FB7C1}"/>
              </a:ext>
            </a:extLst>
          </p:cNvPr>
          <p:cNvSpPr txBox="1"/>
          <p:nvPr/>
        </p:nvSpPr>
        <p:spPr>
          <a:xfrm rot="18900000">
            <a:off x="2975493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conv3_3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1D27323-5695-614D-9242-3474878725F5}"/>
              </a:ext>
            </a:extLst>
          </p:cNvPr>
          <p:cNvSpPr txBox="1"/>
          <p:nvPr/>
        </p:nvSpPr>
        <p:spPr>
          <a:xfrm rot="18900000">
            <a:off x="4893964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7FBCE2A-69BA-4F40-942D-F70374951CB1}"/>
              </a:ext>
            </a:extLst>
          </p:cNvPr>
          <p:cNvSpPr txBox="1"/>
          <p:nvPr/>
        </p:nvSpPr>
        <p:spPr>
          <a:xfrm rot="18900000">
            <a:off x="6027886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57E9E25-2B60-A745-81BF-7445338418EC}"/>
              </a:ext>
            </a:extLst>
          </p:cNvPr>
          <p:cNvSpPr txBox="1"/>
          <p:nvPr/>
        </p:nvSpPr>
        <p:spPr>
          <a:xfrm rot="18900000">
            <a:off x="7160428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conv4_3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A2FFD34-C261-E642-A604-26CB6050AE1D}"/>
              </a:ext>
            </a:extLst>
          </p:cNvPr>
          <p:cNvSpPr txBox="1"/>
          <p:nvPr/>
        </p:nvSpPr>
        <p:spPr>
          <a:xfrm rot="18900000">
            <a:off x="9436395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05CCF21-0284-9E49-993F-7C2AE01D1F3D}"/>
              </a:ext>
            </a:extLst>
          </p:cNvPr>
          <p:cNvSpPr txBox="1"/>
          <p:nvPr/>
        </p:nvSpPr>
        <p:spPr>
          <a:xfrm rot="18900000">
            <a:off x="10567368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conv5_2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0946FFA-C8F3-5347-9073-E15E76BC8F70}"/>
              </a:ext>
            </a:extLst>
          </p:cNvPr>
          <p:cNvSpPr txBox="1"/>
          <p:nvPr/>
        </p:nvSpPr>
        <p:spPr>
          <a:xfrm rot="18900000">
            <a:off x="11701706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conv5_3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6651E97-1516-A04F-AB67-48A62F8632FC}"/>
              </a:ext>
            </a:extLst>
          </p:cNvPr>
          <p:cNvSpPr txBox="1"/>
          <p:nvPr/>
        </p:nvSpPr>
        <p:spPr>
          <a:xfrm rot="18900000">
            <a:off x="-1957028" y="98880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4512FC3-E3BC-1D40-BDA0-E06355A78FE3}"/>
              </a:ext>
            </a:extLst>
          </p:cNvPr>
          <p:cNvSpPr txBox="1"/>
          <p:nvPr/>
        </p:nvSpPr>
        <p:spPr>
          <a:xfrm rot="18900000">
            <a:off x="378427" y="199630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C8BE1A8-629D-E340-A0FE-348A750DEB17}"/>
              </a:ext>
            </a:extLst>
          </p:cNvPr>
          <p:cNvSpPr txBox="1"/>
          <p:nvPr/>
        </p:nvSpPr>
        <p:spPr>
          <a:xfrm rot="18900000">
            <a:off x="3934915" y="249841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pool3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0012500-2090-8845-A9D8-943C19DE336C}"/>
              </a:ext>
            </a:extLst>
          </p:cNvPr>
          <p:cNvSpPr txBox="1"/>
          <p:nvPr/>
        </p:nvSpPr>
        <p:spPr>
          <a:xfrm rot="18900000">
            <a:off x="8350830" y="275247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A8DBEE6-1F1F-6140-B231-82328D23D256}"/>
              </a:ext>
            </a:extLst>
          </p:cNvPr>
          <p:cNvSpPr txBox="1"/>
          <p:nvPr/>
        </p:nvSpPr>
        <p:spPr>
          <a:xfrm rot="18900000">
            <a:off x="12882430" y="287305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9ED569-3823-0944-8E1F-74EC46807809}"/>
              </a:ext>
            </a:extLst>
          </p:cNvPr>
          <p:cNvCxnSpPr>
            <a:stCxn id="24" idx="0"/>
            <a:endCxn id="3" idx="1"/>
          </p:cNvCxnSpPr>
          <p:nvPr/>
        </p:nvCxnSpPr>
        <p:spPr>
          <a:xfrm flipV="1">
            <a:off x="-335343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65813F-4394-FB48-B731-3030D937D4F5}"/>
              </a:ext>
            </a:extLst>
          </p:cNvPr>
          <p:cNvCxnSpPr>
            <a:stCxn id="25" idx="0"/>
            <a:endCxn id="75" idx="1"/>
          </p:cNvCxnSpPr>
          <p:nvPr/>
        </p:nvCxnSpPr>
        <p:spPr>
          <a:xfrm flipV="1">
            <a:off x="-262315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E9625F7-E702-2E4E-AB00-D2BE717891E5}"/>
              </a:ext>
            </a:extLst>
          </p:cNvPr>
          <p:cNvCxnSpPr>
            <a:stCxn id="76" idx="0"/>
            <a:endCxn id="5" idx="1"/>
          </p:cNvCxnSpPr>
          <p:nvPr/>
        </p:nvCxnSpPr>
        <p:spPr>
          <a:xfrm flipV="1">
            <a:off x="-189287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D458801-5916-8344-B7BA-17FA2B7E42F9}"/>
              </a:ext>
            </a:extLst>
          </p:cNvPr>
          <p:cNvCxnSpPr>
            <a:stCxn id="27" idx="0"/>
            <a:endCxn id="6" idx="1"/>
          </p:cNvCxnSpPr>
          <p:nvPr/>
        </p:nvCxnSpPr>
        <p:spPr>
          <a:xfrm flipV="1">
            <a:off x="-116259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8C1F1E4-FE80-5943-90EE-3F0B980DF878}"/>
              </a:ext>
            </a:extLst>
          </p:cNvPr>
          <p:cNvCxnSpPr>
            <a:stCxn id="28" idx="0"/>
            <a:endCxn id="83" idx="1"/>
          </p:cNvCxnSpPr>
          <p:nvPr/>
        </p:nvCxnSpPr>
        <p:spPr>
          <a:xfrm flipV="1">
            <a:off x="-37471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E30EA1-AB58-6F42-A9DD-59E6947E9049}"/>
              </a:ext>
            </a:extLst>
          </p:cNvPr>
          <p:cNvCxnSpPr>
            <a:stCxn id="84" idx="0"/>
            <a:endCxn id="8" idx="1"/>
          </p:cNvCxnSpPr>
          <p:nvPr/>
        </p:nvCxnSpPr>
        <p:spPr>
          <a:xfrm flipV="1">
            <a:off x="413166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5F72490-8D5C-7A4C-AA2C-49399F439F85}"/>
              </a:ext>
            </a:extLst>
          </p:cNvPr>
          <p:cNvCxnSpPr>
            <a:stCxn id="30" idx="0"/>
          </p:cNvCxnSpPr>
          <p:nvPr/>
        </p:nvCxnSpPr>
        <p:spPr>
          <a:xfrm flipV="1">
            <a:off x="1201047" y="3731781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51617B0-DEE2-4C40-8A79-9DA87B9E719E}"/>
              </a:ext>
            </a:extLst>
          </p:cNvPr>
          <p:cNvCxnSpPr>
            <a:stCxn id="31" idx="0"/>
            <a:endCxn id="88" idx="1"/>
          </p:cNvCxnSpPr>
          <p:nvPr/>
        </p:nvCxnSpPr>
        <p:spPr>
          <a:xfrm flipV="1">
            <a:off x="2104127" y="3731781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C8B0299-B5A1-4E47-AE80-ED1BA6830962}"/>
              </a:ext>
            </a:extLst>
          </p:cNvPr>
          <p:cNvCxnSpPr>
            <a:stCxn id="89" idx="0"/>
            <a:endCxn id="91" idx="1"/>
          </p:cNvCxnSpPr>
          <p:nvPr/>
        </p:nvCxnSpPr>
        <p:spPr>
          <a:xfrm flipV="1">
            <a:off x="3007207" y="3731781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EFAA28A-171C-A142-B4F0-A41F913ED1C4}"/>
              </a:ext>
            </a:extLst>
          </p:cNvPr>
          <p:cNvCxnSpPr>
            <a:stCxn id="92" idx="0"/>
            <a:endCxn id="12" idx="3"/>
          </p:cNvCxnSpPr>
          <p:nvPr/>
        </p:nvCxnSpPr>
        <p:spPr>
          <a:xfrm flipV="1">
            <a:off x="3910287" y="3731780"/>
            <a:ext cx="211014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BC95791-6A55-E84A-B890-0BB733E5F3F5}"/>
              </a:ext>
            </a:extLst>
          </p:cNvPr>
          <p:cNvCxnSpPr>
            <a:stCxn id="34" idx="0"/>
            <a:endCxn id="95" idx="3"/>
          </p:cNvCxnSpPr>
          <p:nvPr/>
        </p:nvCxnSpPr>
        <p:spPr>
          <a:xfrm flipV="1">
            <a:off x="481336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3FF9B7A-3892-8246-8C3A-28D30476D404}"/>
              </a:ext>
            </a:extLst>
          </p:cNvPr>
          <p:cNvCxnSpPr>
            <a:stCxn id="96" idx="0"/>
            <a:endCxn id="98" idx="3"/>
          </p:cNvCxnSpPr>
          <p:nvPr/>
        </p:nvCxnSpPr>
        <p:spPr>
          <a:xfrm flipV="1">
            <a:off x="594684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00ABAB4-86AE-D645-863A-4CD69120E883}"/>
              </a:ext>
            </a:extLst>
          </p:cNvPr>
          <p:cNvCxnSpPr>
            <a:stCxn id="99" idx="0"/>
            <a:endCxn id="101" idx="3"/>
          </p:cNvCxnSpPr>
          <p:nvPr/>
        </p:nvCxnSpPr>
        <p:spPr>
          <a:xfrm flipV="1">
            <a:off x="708032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8476844-E68B-1E44-A394-943E17048F67}"/>
              </a:ext>
            </a:extLst>
          </p:cNvPr>
          <p:cNvCxnSpPr>
            <a:stCxn id="102" idx="0"/>
            <a:endCxn id="15" idx="1"/>
          </p:cNvCxnSpPr>
          <p:nvPr/>
        </p:nvCxnSpPr>
        <p:spPr>
          <a:xfrm flipV="1">
            <a:off x="821380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7AF3C68-90D9-8A43-ABC5-7D4382D65232}"/>
              </a:ext>
            </a:extLst>
          </p:cNvPr>
          <p:cNvCxnSpPr>
            <a:stCxn id="38" idx="0"/>
            <a:endCxn id="105" idx="1"/>
          </p:cNvCxnSpPr>
          <p:nvPr/>
        </p:nvCxnSpPr>
        <p:spPr>
          <a:xfrm flipV="1">
            <a:off x="934728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93C5A8F0-40D7-404E-BF3E-603FCF5CB9F3}"/>
              </a:ext>
            </a:extLst>
          </p:cNvPr>
          <p:cNvCxnSpPr>
            <a:stCxn id="106" idx="0"/>
            <a:endCxn id="108" idx="1"/>
          </p:cNvCxnSpPr>
          <p:nvPr/>
        </p:nvCxnSpPr>
        <p:spPr>
          <a:xfrm flipV="1">
            <a:off x="1048076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8346C07-A658-9347-9E0F-32481F7CEB51}"/>
              </a:ext>
            </a:extLst>
          </p:cNvPr>
          <p:cNvCxnSpPr>
            <a:stCxn id="109" idx="0"/>
            <a:endCxn id="111" idx="1"/>
          </p:cNvCxnSpPr>
          <p:nvPr/>
        </p:nvCxnSpPr>
        <p:spPr>
          <a:xfrm flipV="1">
            <a:off x="1161424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C483A6E-CE00-884A-BC3C-531129E78DA9}"/>
              </a:ext>
            </a:extLst>
          </p:cNvPr>
          <p:cNvCxnSpPr>
            <a:stCxn id="112" idx="0"/>
            <a:endCxn id="19" idx="1"/>
          </p:cNvCxnSpPr>
          <p:nvPr/>
        </p:nvCxnSpPr>
        <p:spPr>
          <a:xfrm>
            <a:off x="12747727" y="3731781"/>
            <a:ext cx="2110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FDA23104-C3DD-8842-B780-D098DB430A6D}"/>
              </a:ext>
            </a:extLst>
          </p:cNvPr>
          <p:cNvCxnSpPr>
            <a:stCxn id="65" idx="0"/>
            <a:endCxn id="67" idx="2"/>
          </p:cNvCxnSpPr>
          <p:nvPr/>
        </p:nvCxnSpPr>
        <p:spPr>
          <a:xfrm>
            <a:off x="13877606" y="3731782"/>
            <a:ext cx="2110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604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51DD044E-2C26-9C45-AA4E-03DE62A799AE}"/>
              </a:ext>
            </a:extLst>
          </p:cNvPr>
          <p:cNvGrpSpPr/>
          <p:nvPr/>
        </p:nvGrpSpPr>
        <p:grpSpPr>
          <a:xfrm>
            <a:off x="-1681859" y="1715781"/>
            <a:ext cx="519265" cy="4032000"/>
            <a:chOff x="0" y="1413000"/>
            <a:chExt cx="519265" cy="403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33BD0D-3904-7E48-AD97-D895BB3E904C}"/>
                </a:ext>
              </a:extLst>
            </p:cNvPr>
            <p:cNvSpPr/>
            <p:nvPr/>
          </p:nvSpPr>
          <p:spPr>
            <a:xfrm>
              <a:off x="0" y="1413000"/>
              <a:ext cx="576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0C869C6-0E20-4249-B887-63E2C50CF062}"/>
                </a:ext>
              </a:extLst>
            </p:cNvPr>
            <p:cNvSpPr txBox="1"/>
            <p:nvPr/>
          </p:nvSpPr>
          <p:spPr>
            <a:xfrm rot="5400000">
              <a:off x="-3854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9EFE140-D4DC-5D47-8C82-D4B8E34CE9B4}"/>
              </a:ext>
            </a:extLst>
          </p:cNvPr>
          <p:cNvGrpSpPr/>
          <p:nvPr/>
        </p:nvGrpSpPr>
        <p:grpSpPr>
          <a:xfrm>
            <a:off x="-951579" y="1715781"/>
            <a:ext cx="576865" cy="4032000"/>
            <a:chOff x="0" y="1413000"/>
            <a:chExt cx="576865" cy="4032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647D20-AF16-B047-AE57-E50009943FA5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35253A-D2A7-A145-8909-891284B7602C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7B1ED8C-6AC1-D941-B875-55A65F7CC5BB}"/>
              </a:ext>
            </a:extLst>
          </p:cNvPr>
          <p:cNvGrpSpPr/>
          <p:nvPr/>
        </p:nvGrpSpPr>
        <p:grpSpPr>
          <a:xfrm>
            <a:off x="624181" y="2723781"/>
            <a:ext cx="576865" cy="2016000"/>
            <a:chOff x="2890597" y="2421000"/>
            <a:chExt cx="576865" cy="2016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A668F1-6AF1-5244-B062-29D3300A2BB8}"/>
                </a:ext>
              </a:extLst>
            </p:cNvPr>
            <p:cNvSpPr/>
            <p:nvPr/>
          </p:nvSpPr>
          <p:spPr>
            <a:xfrm>
              <a:off x="2890597" y="2421000"/>
              <a:ext cx="1152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DE4C1B-E038-F14A-8B3F-37B016602FCB}"/>
                </a:ext>
              </a:extLst>
            </p:cNvPr>
            <p:cNvSpPr txBox="1"/>
            <p:nvPr/>
          </p:nvSpPr>
          <p:spPr>
            <a:xfrm rot="5400000">
              <a:off x="2711486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03402A4-8290-354F-AF35-60EBE744F765}"/>
              </a:ext>
            </a:extLst>
          </p:cNvPr>
          <p:cNvGrpSpPr/>
          <p:nvPr/>
        </p:nvGrpSpPr>
        <p:grpSpPr>
          <a:xfrm>
            <a:off x="1412061" y="2723781"/>
            <a:ext cx="692065" cy="2016000"/>
            <a:chOff x="4134923" y="2421000"/>
            <a:chExt cx="692065" cy="2016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8A44CB-C2E5-A54E-856E-3B8B017127B1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F70827E-2E14-8E49-9196-CEFED3A46D6A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6CA9FD1-5505-A74B-B0A2-8B6CE942011F}"/>
              </a:ext>
            </a:extLst>
          </p:cNvPr>
          <p:cNvGrpSpPr/>
          <p:nvPr/>
        </p:nvGrpSpPr>
        <p:grpSpPr>
          <a:xfrm>
            <a:off x="4121301" y="3206637"/>
            <a:ext cx="692065" cy="1050288"/>
            <a:chOff x="5763018" y="2903857"/>
            <a:chExt cx="692065" cy="10502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E6E13A-4B92-584E-8C7B-68B14F8FB41A}"/>
                </a:ext>
              </a:extLst>
            </p:cNvPr>
            <p:cNvSpPr/>
            <p:nvPr/>
          </p:nvSpPr>
          <p:spPr>
            <a:xfrm rot="10800000">
              <a:off x="5763018" y="2925000"/>
              <a:ext cx="2304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EF4C96-D3C0-494F-8902-C9DE00769680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36FB340-B9B7-7042-BCFE-D8C88E1F4586}"/>
              </a:ext>
            </a:extLst>
          </p:cNvPr>
          <p:cNvGrpSpPr/>
          <p:nvPr/>
        </p:nvGrpSpPr>
        <p:grpSpPr>
          <a:xfrm>
            <a:off x="8424821" y="3206637"/>
            <a:ext cx="922465" cy="1050288"/>
            <a:chOff x="9947554" y="2903857"/>
            <a:chExt cx="922465" cy="10502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8DE2410-4D03-8344-BB5D-0978B5475B16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504112-CFA6-0C4D-8FF6-3578ECF9884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9E3DE29-8A0A-CB4E-913E-A51C97569A4B}"/>
              </a:ext>
            </a:extLst>
          </p:cNvPr>
          <p:cNvSpPr txBox="1"/>
          <p:nvPr/>
        </p:nvSpPr>
        <p:spPr>
          <a:xfrm>
            <a:off x="-124359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85B56D-B7B1-D445-98E2-42848EF3230B}"/>
              </a:ext>
            </a:extLst>
          </p:cNvPr>
          <p:cNvSpPr txBox="1"/>
          <p:nvPr/>
        </p:nvSpPr>
        <p:spPr>
          <a:xfrm>
            <a:off x="-45571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9FCFC0-243F-F24E-BA9C-65BDF21EAA4B}"/>
              </a:ext>
            </a:extLst>
          </p:cNvPr>
          <p:cNvSpPr txBox="1"/>
          <p:nvPr/>
        </p:nvSpPr>
        <p:spPr>
          <a:xfrm>
            <a:off x="33385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19F3CF-BFD6-6243-81C0-24C01772D26D}"/>
              </a:ext>
            </a:extLst>
          </p:cNvPr>
          <p:cNvSpPr txBox="1"/>
          <p:nvPr/>
        </p:nvSpPr>
        <p:spPr>
          <a:xfrm>
            <a:off x="118060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E6BF20-EF20-4946-A21B-92589E683052}"/>
              </a:ext>
            </a:extLst>
          </p:cNvPr>
          <p:cNvSpPr txBox="1"/>
          <p:nvPr/>
        </p:nvSpPr>
        <p:spPr>
          <a:xfrm>
            <a:off x="2088358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855609-2D7B-2344-9F7A-4614E71DAE88}"/>
              </a:ext>
            </a:extLst>
          </p:cNvPr>
          <p:cNvSpPr txBox="1"/>
          <p:nvPr/>
        </p:nvSpPr>
        <p:spPr>
          <a:xfrm>
            <a:off x="2986773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E8F51E-CA73-3041-B901-A31C4C46F1B3}"/>
              </a:ext>
            </a:extLst>
          </p:cNvPr>
          <p:cNvSpPr txBox="1"/>
          <p:nvPr/>
        </p:nvSpPr>
        <p:spPr>
          <a:xfrm>
            <a:off x="3889171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F993B6-7499-3748-B67C-357AA2561853}"/>
              </a:ext>
            </a:extLst>
          </p:cNvPr>
          <p:cNvSpPr txBox="1"/>
          <p:nvPr/>
        </p:nvSpPr>
        <p:spPr>
          <a:xfrm>
            <a:off x="490346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3835D1-8ADD-134F-909E-77482A67056B}"/>
              </a:ext>
            </a:extLst>
          </p:cNvPr>
          <p:cNvSpPr txBox="1"/>
          <p:nvPr/>
        </p:nvSpPr>
        <p:spPr>
          <a:xfrm>
            <a:off x="603694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A3BD47-99D5-9142-A747-CE5B32AD0403}"/>
              </a:ext>
            </a:extLst>
          </p:cNvPr>
          <p:cNvSpPr txBox="1"/>
          <p:nvPr/>
        </p:nvSpPr>
        <p:spPr>
          <a:xfrm>
            <a:off x="7173249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84066D-B0AC-2C45-8BC9-AA1B7D19DA65}"/>
              </a:ext>
            </a:extLst>
          </p:cNvPr>
          <p:cNvSpPr txBox="1"/>
          <p:nvPr/>
        </p:nvSpPr>
        <p:spPr>
          <a:xfrm>
            <a:off x="830549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47B01C-1F1F-5C44-A842-70A3152B31FD}"/>
              </a:ext>
            </a:extLst>
          </p:cNvPr>
          <p:cNvSpPr txBox="1"/>
          <p:nvPr/>
        </p:nvSpPr>
        <p:spPr>
          <a:xfrm>
            <a:off x="943462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5A718D-7700-934C-882B-63ECCD63A13D}"/>
              </a:ext>
            </a:extLst>
          </p:cNvPr>
          <p:cNvSpPr txBox="1"/>
          <p:nvPr/>
        </p:nvSpPr>
        <p:spPr>
          <a:xfrm>
            <a:off x="10570709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C3285C-ABB6-9846-AF67-22F4C00ECA9D}"/>
              </a:ext>
            </a:extLst>
          </p:cNvPr>
          <p:cNvSpPr txBox="1"/>
          <p:nvPr/>
        </p:nvSpPr>
        <p:spPr>
          <a:xfrm>
            <a:off x="11702332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9CA045-19AC-7444-A551-CCE5F534BFD4}"/>
              </a:ext>
            </a:extLst>
          </p:cNvPr>
          <p:cNvGrpSpPr/>
          <p:nvPr/>
        </p:nvGrpSpPr>
        <p:grpSpPr>
          <a:xfrm>
            <a:off x="-4276765" y="-300219"/>
            <a:ext cx="923331" cy="8064000"/>
            <a:chOff x="-46166" y="-603000"/>
            <a:chExt cx="923331" cy="80640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C388260-B817-0C48-9DF4-60BA686C402D}"/>
                </a:ext>
              </a:extLst>
            </p:cNvPr>
            <p:cNvCxnSpPr/>
            <p:nvPr/>
          </p:nvCxnSpPr>
          <p:spPr>
            <a:xfrm>
              <a:off x="415500" y="-603000"/>
              <a:ext cx="0" cy="8064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B313450-059F-3742-9B10-CDB0695C3ADE}"/>
                </a:ext>
              </a:extLst>
            </p:cNvPr>
            <p:cNvSpPr txBox="1"/>
            <p:nvPr/>
          </p:nvSpPr>
          <p:spPr>
            <a:xfrm rot="5400000">
              <a:off x="-50332" y="3198168"/>
              <a:ext cx="13933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8CD9E28-0287-E142-B718-68EA58970934}"/>
                </a:ext>
              </a:extLst>
            </p:cNvPr>
            <p:cNvSpPr txBox="1"/>
            <p:nvPr/>
          </p:nvSpPr>
          <p:spPr>
            <a:xfrm rot="5400000">
              <a:off x="-909543" y="3198168"/>
              <a:ext cx="218842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Original Image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309183-963A-FE4A-AA2D-4C41F39346F6}"/>
              </a:ext>
            </a:extLst>
          </p:cNvPr>
          <p:cNvGrpSpPr/>
          <p:nvPr/>
        </p:nvGrpSpPr>
        <p:grpSpPr>
          <a:xfrm>
            <a:off x="-3142419" y="-300219"/>
            <a:ext cx="519265" cy="8064000"/>
            <a:chOff x="0" y="-603000"/>
            <a:chExt cx="519265" cy="8064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990CEB-8077-B14A-9497-07F181380882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C49B08-E450-9440-903D-734D5A873579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E5A491A-9C75-AA49-BF75-B9B982DFFD66}"/>
              </a:ext>
            </a:extLst>
          </p:cNvPr>
          <p:cNvGrpSpPr/>
          <p:nvPr/>
        </p:nvGrpSpPr>
        <p:grpSpPr>
          <a:xfrm>
            <a:off x="-2412139" y="-300219"/>
            <a:ext cx="519265" cy="8064000"/>
            <a:chOff x="0" y="-603000"/>
            <a:chExt cx="519265" cy="806400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E365055-F316-E146-9C93-6B0D5CFF7FDE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9850843-166E-1E40-8171-96480B6B005A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E650A41-A5ED-3C47-9A82-071AE5EC1206}"/>
              </a:ext>
            </a:extLst>
          </p:cNvPr>
          <p:cNvSpPr txBox="1"/>
          <p:nvPr/>
        </p:nvSpPr>
        <p:spPr>
          <a:xfrm>
            <a:off x="-1918278" y="57510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BCBFC3B-BCF6-F741-BD30-46A9198E1F0A}"/>
              </a:ext>
            </a:extLst>
          </p:cNvPr>
          <p:cNvSpPr txBox="1"/>
          <p:nvPr/>
        </p:nvSpPr>
        <p:spPr>
          <a:xfrm>
            <a:off x="-2651415" y="776378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89EC14D-C109-9F45-8BC0-3E0CC8967798}"/>
              </a:ext>
            </a:extLst>
          </p:cNvPr>
          <p:cNvSpPr txBox="1"/>
          <p:nvPr/>
        </p:nvSpPr>
        <p:spPr>
          <a:xfrm>
            <a:off x="-3377473" y="776378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DBBEEA8-0887-D644-9453-9ADA557BEAB5}"/>
              </a:ext>
            </a:extLst>
          </p:cNvPr>
          <p:cNvSpPr txBox="1"/>
          <p:nvPr/>
        </p:nvSpPr>
        <p:spPr>
          <a:xfrm>
            <a:off x="-3993193" y="7763780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791D066-1533-1842-8F6B-9759F5F59FAF}"/>
              </a:ext>
            </a:extLst>
          </p:cNvPr>
          <p:cNvGrpSpPr/>
          <p:nvPr/>
        </p:nvGrpSpPr>
        <p:grpSpPr>
          <a:xfrm>
            <a:off x="-163699" y="1715781"/>
            <a:ext cx="576865" cy="4032000"/>
            <a:chOff x="0" y="1413000"/>
            <a:chExt cx="576865" cy="40320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36E51C6-E322-C042-B939-77B60A7C89C8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EDECF5B-17BE-EE41-B847-006ECEB411E0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D7A0C76-68D9-8B4A-8AA5-983A6D13EE04}"/>
              </a:ext>
            </a:extLst>
          </p:cNvPr>
          <p:cNvGrpSpPr/>
          <p:nvPr/>
        </p:nvGrpSpPr>
        <p:grpSpPr>
          <a:xfrm>
            <a:off x="2315141" y="2723781"/>
            <a:ext cx="692065" cy="2016000"/>
            <a:chOff x="4134923" y="2421000"/>
            <a:chExt cx="692065" cy="20160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8982430-23D4-9540-8AD5-FC93937A9113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4F6A76E-69FD-F540-91E7-CBF398CF34C9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E51BC70-2646-4D4E-9D43-EC472E0ADF80}"/>
              </a:ext>
            </a:extLst>
          </p:cNvPr>
          <p:cNvGrpSpPr/>
          <p:nvPr/>
        </p:nvGrpSpPr>
        <p:grpSpPr>
          <a:xfrm>
            <a:off x="3218221" y="2723781"/>
            <a:ext cx="692065" cy="2016000"/>
            <a:chOff x="4134923" y="2421000"/>
            <a:chExt cx="692065" cy="2016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650A44C-87AD-B24F-AE78-192350A6EBCD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E2F7CE8-D002-DA4B-919F-E7BFE83E5CA7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B307FAB-C098-4C43-8F35-4D9B7A376961}"/>
              </a:ext>
            </a:extLst>
          </p:cNvPr>
          <p:cNvGrpSpPr/>
          <p:nvPr/>
        </p:nvGrpSpPr>
        <p:grpSpPr>
          <a:xfrm>
            <a:off x="5024381" y="3206637"/>
            <a:ext cx="922465" cy="1050288"/>
            <a:chOff x="5532618" y="2903857"/>
            <a:chExt cx="922465" cy="105028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F7F5712-996E-7F45-9063-545D89F7F944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4EF630B-3548-A047-9F33-512EFA1A663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0EF0260-67F0-5D44-AAC0-925E2FC019E8}"/>
              </a:ext>
            </a:extLst>
          </p:cNvPr>
          <p:cNvGrpSpPr/>
          <p:nvPr/>
        </p:nvGrpSpPr>
        <p:grpSpPr>
          <a:xfrm>
            <a:off x="6157861" y="3206637"/>
            <a:ext cx="922465" cy="1050288"/>
            <a:chOff x="5532618" y="2903857"/>
            <a:chExt cx="922465" cy="1050288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DF9936A-E0EF-5B43-A1B2-36C706FDB987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DAD0A66-73AF-8346-B815-39BD1A73161B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D1372C8-CA20-F345-8C5E-B1ABC92A43FB}"/>
              </a:ext>
            </a:extLst>
          </p:cNvPr>
          <p:cNvGrpSpPr/>
          <p:nvPr/>
        </p:nvGrpSpPr>
        <p:grpSpPr>
          <a:xfrm>
            <a:off x="7291341" y="3206637"/>
            <a:ext cx="922465" cy="1050288"/>
            <a:chOff x="5532618" y="2903857"/>
            <a:chExt cx="922465" cy="1050288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455FA3B-1151-C544-89E9-F231742E33AF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456DE8-CF1F-9145-B759-EC1E8F3B2B0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3377AC0-7A7B-B14C-97E4-A8E74C79F507}"/>
              </a:ext>
            </a:extLst>
          </p:cNvPr>
          <p:cNvGrpSpPr/>
          <p:nvPr/>
        </p:nvGrpSpPr>
        <p:grpSpPr>
          <a:xfrm>
            <a:off x="9558301" y="3206637"/>
            <a:ext cx="922465" cy="1050288"/>
            <a:chOff x="9947554" y="2903857"/>
            <a:chExt cx="922465" cy="1050288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86135DB-6E86-8547-8AFE-D6EFE51BE6B4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B1CA7AE-79B5-2B49-A777-6724F2C4389A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E571C30-9BE7-7E47-B3D0-1159EA6A9F71}"/>
              </a:ext>
            </a:extLst>
          </p:cNvPr>
          <p:cNvGrpSpPr/>
          <p:nvPr/>
        </p:nvGrpSpPr>
        <p:grpSpPr>
          <a:xfrm>
            <a:off x="10691781" y="3206637"/>
            <a:ext cx="922465" cy="1050288"/>
            <a:chOff x="9947554" y="2903857"/>
            <a:chExt cx="922465" cy="105028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6B0E767-A557-6A45-8E2A-197AA1437247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8118F-31A1-1746-96D7-FCCB56E6501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79CBE2C-0118-6043-99E1-C74B64A3AA74}"/>
              </a:ext>
            </a:extLst>
          </p:cNvPr>
          <p:cNvGrpSpPr/>
          <p:nvPr/>
        </p:nvGrpSpPr>
        <p:grpSpPr>
          <a:xfrm>
            <a:off x="11825261" y="3206637"/>
            <a:ext cx="922465" cy="1050288"/>
            <a:chOff x="9947554" y="2903857"/>
            <a:chExt cx="922465" cy="1050288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08C46BD-91D9-4542-AD26-89681EA9796B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844D496-B372-8448-9EAD-01ADE3AF6D73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416CCFF-008A-FA4B-AE4B-EBACF37FD63F}"/>
              </a:ext>
            </a:extLst>
          </p:cNvPr>
          <p:cNvSpPr/>
          <p:nvPr/>
        </p:nvSpPr>
        <p:spPr>
          <a:xfrm rot="16200000">
            <a:off x="7524433" y="6318831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E3D99D7-55B3-664B-BCE7-3C721CC7B9FA}"/>
              </a:ext>
            </a:extLst>
          </p:cNvPr>
          <p:cNvSpPr/>
          <p:nvPr/>
        </p:nvSpPr>
        <p:spPr>
          <a:xfrm rot="16200000">
            <a:off x="7524433" y="6989198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601D73D-DC63-D342-A833-D1134DDC61D3}"/>
              </a:ext>
            </a:extLst>
          </p:cNvPr>
          <p:cNvSpPr txBox="1"/>
          <p:nvPr/>
        </p:nvSpPr>
        <p:spPr>
          <a:xfrm>
            <a:off x="8234640" y="6318398"/>
            <a:ext cx="355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3×3 Convolution + ReLU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7A1286A-0F08-CF44-A737-CE1082112F23}"/>
              </a:ext>
            </a:extLst>
          </p:cNvPr>
          <p:cNvSpPr txBox="1"/>
          <p:nvPr/>
        </p:nvSpPr>
        <p:spPr>
          <a:xfrm>
            <a:off x="8234640" y="6988765"/>
            <a:ext cx="248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2×2 Max Pooling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E2112D6-B335-864A-BE1A-EAFDF238F760}"/>
              </a:ext>
            </a:extLst>
          </p:cNvPr>
          <p:cNvSpPr txBox="1"/>
          <p:nvPr/>
        </p:nvSpPr>
        <p:spPr>
          <a:xfrm rot="18900000">
            <a:off x="-3478097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conv1_1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59CE8C0-AC49-5C4F-8944-CF27BFCBF88D}"/>
              </a:ext>
            </a:extLst>
          </p:cNvPr>
          <p:cNvSpPr txBox="1"/>
          <p:nvPr/>
        </p:nvSpPr>
        <p:spPr>
          <a:xfrm rot="18900000">
            <a:off x="-2746794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conv1_2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32260BF-7BFF-5C4C-B777-74AC81EA0828}"/>
              </a:ext>
            </a:extLst>
          </p:cNvPr>
          <p:cNvSpPr txBox="1"/>
          <p:nvPr/>
        </p:nvSpPr>
        <p:spPr>
          <a:xfrm rot="18900000">
            <a:off x="-1253263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conv2_1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2177F01-D8D8-224E-ACE6-5FC4AE9456EE}"/>
              </a:ext>
            </a:extLst>
          </p:cNvPr>
          <p:cNvSpPr txBox="1"/>
          <p:nvPr/>
        </p:nvSpPr>
        <p:spPr>
          <a:xfrm rot="18900000">
            <a:off x="-463567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conv2_2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943AE59-266C-7748-80AB-4330EC63BBE7}"/>
              </a:ext>
            </a:extLst>
          </p:cNvPr>
          <p:cNvSpPr txBox="1"/>
          <p:nvPr/>
        </p:nvSpPr>
        <p:spPr>
          <a:xfrm rot="18900000">
            <a:off x="1168798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E386A42-B74F-F541-96A6-A2CEF3179E28}"/>
              </a:ext>
            </a:extLst>
          </p:cNvPr>
          <p:cNvSpPr txBox="1"/>
          <p:nvPr/>
        </p:nvSpPr>
        <p:spPr>
          <a:xfrm rot="18900000">
            <a:off x="2069091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D83B6BE-B39E-0942-A05C-F76D2E5FB7C1}"/>
              </a:ext>
            </a:extLst>
          </p:cNvPr>
          <p:cNvSpPr txBox="1"/>
          <p:nvPr/>
        </p:nvSpPr>
        <p:spPr>
          <a:xfrm rot="18900000">
            <a:off x="2975493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1D27323-5695-614D-9242-3474878725F5}"/>
              </a:ext>
            </a:extLst>
          </p:cNvPr>
          <p:cNvSpPr txBox="1"/>
          <p:nvPr/>
        </p:nvSpPr>
        <p:spPr>
          <a:xfrm rot="18900000">
            <a:off x="4893964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conv4_1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7FBCE2A-69BA-4F40-942D-F70374951CB1}"/>
              </a:ext>
            </a:extLst>
          </p:cNvPr>
          <p:cNvSpPr txBox="1"/>
          <p:nvPr/>
        </p:nvSpPr>
        <p:spPr>
          <a:xfrm rot="18900000">
            <a:off x="6027886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conv4_2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57E9E25-2B60-A745-81BF-7445338418EC}"/>
              </a:ext>
            </a:extLst>
          </p:cNvPr>
          <p:cNvSpPr txBox="1"/>
          <p:nvPr/>
        </p:nvSpPr>
        <p:spPr>
          <a:xfrm rot="18900000">
            <a:off x="7160428" y="2353331"/>
            <a:ext cx="13500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conv4_3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A2FFD34-C261-E642-A604-26CB6050AE1D}"/>
              </a:ext>
            </a:extLst>
          </p:cNvPr>
          <p:cNvSpPr txBox="1"/>
          <p:nvPr/>
        </p:nvSpPr>
        <p:spPr>
          <a:xfrm rot="18900000">
            <a:off x="9436395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conv5_1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05CCF21-0284-9E49-993F-7C2AE01D1F3D}"/>
              </a:ext>
            </a:extLst>
          </p:cNvPr>
          <p:cNvSpPr txBox="1"/>
          <p:nvPr/>
        </p:nvSpPr>
        <p:spPr>
          <a:xfrm rot="18900000">
            <a:off x="10567368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conv5_2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0946FFA-C8F3-5347-9073-E15E76BC8F70}"/>
              </a:ext>
            </a:extLst>
          </p:cNvPr>
          <p:cNvSpPr txBox="1"/>
          <p:nvPr/>
        </p:nvSpPr>
        <p:spPr>
          <a:xfrm rot="18900000">
            <a:off x="11701706" y="2607388"/>
            <a:ext cx="13500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conv5_3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400C2B1-F867-F148-B271-5E20FDB8A0BA}"/>
              </a:ext>
            </a:extLst>
          </p:cNvPr>
          <p:cNvSpPr/>
          <p:nvPr/>
        </p:nvSpPr>
        <p:spPr>
          <a:xfrm rot="16200000">
            <a:off x="7529064" y="7659564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DA9FCE4-6358-EE4E-8B42-371CFC198F81}"/>
              </a:ext>
            </a:extLst>
          </p:cNvPr>
          <p:cNvSpPr txBox="1"/>
          <p:nvPr/>
        </p:nvSpPr>
        <p:spPr>
          <a:xfrm>
            <a:off x="8234640" y="7659132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2×2 Upsampling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E4247D-6823-1E40-A15A-BB5534FBB242}"/>
              </a:ext>
            </a:extLst>
          </p:cNvPr>
          <p:cNvGrpSpPr/>
          <p:nvPr/>
        </p:nvGrpSpPr>
        <p:grpSpPr>
          <a:xfrm>
            <a:off x="335036" y="-59181"/>
            <a:ext cx="865895" cy="1490809"/>
            <a:chOff x="335036" y="113811"/>
            <a:chExt cx="865895" cy="1490809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9E564746-0A20-7C47-932D-32629154F7B9}"/>
                </a:ext>
              </a:extLst>
            </p:cNvPr>
            <p:cNvGrpSpPr/>
            <p:nvPr/>
          </p:nvGrpSpPr>
          <p:grpSpPr>
            <a:xfrm>
              <a:off x="624066" y="113811"/>
              <a:ext cx="576865" cy="1050288"/>
              <a:chOff x="5878218" y="2903857"/>
              <a:chExt cx="576865" cy="1050288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D3BFA196-17FB-F94C-AA39-EF0DE870F0A9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F68A5BC8-ACF0-6549-A24E-0B8296985864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D77A51E-B9B0-C441-9C2C-353A82DC97ED}"/>
                </a:ext>
              </a:extLst>
            </p:cNvPr>
            <p:cNvSpPr txBox="1"/>
            <p:nvPr/>
          </p:nvSpPr>
          <p:spPr>
            <a:xfrm>
              <a:off x="335036" y="1142955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1C08A6E-3B60-544F-A3D7-007ED2D8ECA0}"/>
              </a:ext>
            </a:extLst>
          </p:cNvPr>
          <p:cNvGrpSpPr/>
          <p:nvPr/>
        </p:nvGrpSpPr>
        <p:grpSpPr>
          <a:xfrm>
            <a:off x="3888821" y="-59181"/>
            <a:ext cx="865895" cy="1490809"/>
            <a:chOff x="3840133" y="-59777"/>
            <a:chExt cx="865895" cy="1490809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C6534088-4FF1-D846-8C4E-BF219959DDD8}"/>
                </a:ext>
              </a:extLst>
            </p:cNvPr>
            <p:cNvGrpSpPr/>
            <p:nvPr/>
          </p:nvGrpSpPr>
          <p:grpSpPr>
            <a:xfrm>
              <a:off x="4129163" y="-59777"/>
              <a:ext cx="576865" cy="1050288"/>
              <a:chOff x="5878218" y="2903857"/>
              <a:chExt cx="576865" cy="1050288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76EF9E3B-9F12-3A46-9C32-66B34E65F8F3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0305B39E-267E-1F4A-999E-B020F36ED2AB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C9CB6EBA-ED88-B342-BCE4-BD4B56F90FD1}"/>
                </a:ext>
              </a:extLst>
            </p:cNvPr>
            <p:cNvSpPr txBox="1"/>
            <p:nvPr/>
          </p:nvSpPr>
          <p:spPr>
            <a:xfrm>
              <a:off x="3840133" y="969367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4F2134-822A-0948-AFCB-4C27F0261006}"/>
              </a:ext>
            </a:extLst>
          </p:cNvPr>
          <p:cNvGrpSpPr/>
          <p:nvPr/>
        </p:nvGrpSpPr>
        <p:grpSpPr>
          <a:xfrm>
            <a:off x="11708061" y="-58007"/>
            <a:ext cx="865895" cy="1239119"/>
            <a:chOff x="11814461" y="271055"/>
            <a:chExt cx="865895" cy="1239119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54030C6D-782F-B045-99E0-7D822A50F87E}"/>
                </a:ext>
              </a:extLst>
            </p:cNvPr>
            <p:cNvGrpSpPr/>
            <p:nvPr/>
          </p:nvGrpSpPr>
          <p:grpSpPr>
            <a:xfrm>
              <a:off x="12103491" y="271055"/>
              <a:ext cx="576865" cy="1050288"/>
              <a:chOff x="5878218" y="2903857"/>
              <a:chExt cx="576865" cy="1050288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72F994D7-9F25-4341-878E-CACB3E1BB342}"/>
                  </a:ext>
                </a:extLst>
              </p:cNvPr>
              <p:cNvSpPr/>
              <p:nvPr/>
            </p:nvSpPr>
            <p:spPr>
              <a:xfrm rot="10800000">
                <a:off x="5878218" y="3177000"/>
                <a:ext cx="115200" cy="5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84029C62-2076-6841-8AA9-63DB8830AB11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14×14</a:t>
                </a:r>
              </a:p>
            </p:txBody>
          </p: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A976B3E-E592-1940-B0CE-17D34B6DB772}"/>
                </a:ext>
              </a:extLst>
            </p:cNvPr>
            <p:cNvSpPr txBox="1"/>
            <p:nvPr/>
          </p:nvSpPr>
          <p:spPr>
            <a:xfrm>
              <a:off x="11814461" y="1048509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9C554CF-E69B-6F48-A05C-ADC25FB943F5}"/>
              </a:ext>
            </a:extLst>
          </p:cNvPr>
          <p:cNvGrpSpPr/>
          <p:nvPr/>
        </p:nvGrpSpPr>
        <p:grpSpPr>
          <a:xfrm>
            <a:off x="9444299" y="-59181"/>
            <a:ext cx="865895" cy="1490809"/>
            <a:chOff x="8879578" y="-80922"/>
            <a:chExt cx="865895" cy="1490809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00380F81-6494-4D40-A882-A8DF5E6B7D06}"/>
                </a:ext>
              </a:extLst>
            </p:cNvPr>
            <p:cNvGrpSpPr/>
            <p:nvPr/>
          </p:nvGrpSpPr>
          <p:grpSpPr>
            <a:xfrm>
              <a:off x="9168608" y="-80922"/>
              <a:ext cx="576865" cy="1050288"/>
              <a:chOff x="5878218" y="2903857"/>
              <a:chExt cx="576865" cy="1050288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15DA19B2-B2A3-174A-B471-277E389F11EF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1EA48EB0-C0AB-294D-A4B3-F7F91D4A71F5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A60AE9A-227F-0B4C-9CEF-F1566C965A89}"/>
                </a:ext>
              </a:extLst>
            </p:cNvPr>
            <p:cNvSpPr txBox="1"/>
            <p:nvPr/>
          </p:nvSpPr>
          <p:spPr>
            <a:xfrm>
              <a:off x="8879578" y="948222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F7380A-CDD5-E84C-81B6-4F954E68B92A}"/>
              </a:ext>
            </a:extLst>
          </p:cNvPr>
          <p:cNvGrpSpPr/>
          <p:nvPr/>
        </p:nvGrpSpPr>
        <p:grpSpPr>
          <a:xfrm>
            <a:off x="7172260" y="-59181"/>
            <a:ext cx="865895" cy="1490809"/>
            <a:chOff x="6680702" y="-80922"/>
            <a:chExt cx="865895" cy="1490809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35AAA64-2230-DA4D-BD31-7E5A9A122FF6}"/>
                </a:ext>
              </a:extLst>
            </p:cNvPr>
            <p:cNvGrpSpPr/>
            <p:nvPr/>
          </p:nvGrpSpPr>
          <p:grpSpPr>
            <a:xfrm>
              <a:off x="6969732" y="-80922"/>
              <a:ext cx="576865" cy="1050288"/>
              <a:chOff x="5878218" y="2903857"/>
              <a:chExt cx="576865" cy="1050288"/>
            </a:xfrm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9A782062-3CE8-A34D-8FD0-4EA7C0829D09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5914C7C3-0EA7-0E4D-97F8-FF19C794B4EE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C09EBB69-2711-CB4D-B054-F47046662C19}"/>
                </a:ext>
              </a:extLst>
            </p:cNvPr>
            <p:cNvSpPr txBox="1"/>
            <p:nvPr/>
          </p:nvSpPr>
          <p:spPr>
            <a:xfrm>
              <a:off x="6680702" y="948222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8795EEF-C841-AA4E-A905-7EF668748BB8}"/>
              </a:ext>
            </a:extLst>
          </p:cNvPr>
          <p:cNvGrpSpPr/>
          <p:nvPr/>
        </p:nvGrpSpPr>
        <p:grpSpPr>
          <a:xfrm>
            <a:off x="2111929" y="-59181"/>
            <a:ext cx="865895" cy="1490809"/>
            <a:chOff x="1810220" y="-59777"/>
            <a:chExt cx="865895" cy="1490809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23ADEBE3-672B-C84B-8CAC-FF84F5C7CC23}"/>
                </a:ext>
              </a:extLst>
            </p:cNvPr>
            <p:cNvGrpSpPr/>
            <p:nvPr/>
          </p:nvGrpSpPr>
          <p:grpSpPr>
            <a:xfrm>
              <a:off x="2099250" y="-59777"/>
              <a:ext cx="576865" cy="1050288"/>
              <a:chOff x="5878218" y="2903857"/>
              <a:chExt cx="576865" cy="1050288"/>
            </a:xfrm>
          </p:grpSpPr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1BBB7B1-6FE8-984A-A7E4-EB054F2AB81D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8279881-63C1-3E41-ACC1-D7819C24ABCE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336C9A5-55B8-BE4A-AE07-EC8DAC8EAD42}"/>
                </a:ext>
              </a:extLst>
            </p:cNvPr>
            <p:cNvSpPr txBox="1"/>
            <p:nvPr/>
          </p:nvSpPr>
          <p:spPr>
            <a:xfrm>
              <a:off x="1810220" y="969367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F6044679-14E0-1A47-9F5B-63C816D31F44}"/>
              </a:ext>
            </a:extLst>
          </p:cNvPr>
          <p:cNvSpPr txBox="1"/>
          <p:nvPr/>
        </p:nvSpPr>
        <p:spPr>
          <a:xfrm rot="5400000">
            <a:off x="12455016" y="3500949"/>
            <a:ext cx="3728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Mask Prediction and RNN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B5D3A0A-5C7F-CB4D-AA88-4F27F341FF6F}"/>
              </a:ext>
            </a:extLst>
          </p:cNvPr>
          <p:cNvCxnSpPr/>
          <p:nvPr/>
        </p:nvCxnSpPr>
        <p:spPr>
          <a:xfrm flipV="1">
            <a:off x="-335343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3D00E270-F213-D44F-A49D-D45279C82911}"/>
              </a:ext>
            </a:extLst>
          </p:cNvPr>
          <p:cNvCxnSpPr/>
          <p:nvPr/>
        </p:nvCxnSpPr>
        <p:spPr>
          <a:xfrm flipV="1">
            <a:off x="-262315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A99E87D7-6801-3440-AD54-FC36132ED84E}"/>
              </a:ext>
            </a:extLst>
          </p:cNvPr>
          <p:cNvCxnSpPr/>
          <p:nvPr/>
        </p:nvCxnSpPr>
        <p:spPr>
          <a:xfrm flipV="1">
            <a:off x="-189287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F1CC86DF-8AF1-8A4F-8350-115F357A21E7}"/>
              </a:ext>
            </a:extLst>
          </p:cNvPr>
          <p:cNvCxnSpPr/>
          <p:nvPr/>
        </p:nvCxnSpPr>
        <p:spPr>
          <a:xfrm flipV="1">
            <a:off x="-116259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350EFFA9-0D87-9249-B274-E37515CC8FD9}"/>
              </a:ext>
            </a:extLst>
          </p:cNvPr>
          <p:cNvCxnSpPr/>
          <p:nvPr/>
        </p:nvCxnSpPr>
        <p:spPr>
          <a:xfrm flipV="1">
            <a:off x="-37471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0AB3E4-8BA9-FB43-9A8D-BA5CCAFD75BA}"/>
              </a:ext>
            </a:extLst>
          </p:cNvPr>
          <p:cNvCxnSpPr/>
          <p:nvPr/>
        </p:nvCxnSpPr>
        <p:spPr>
          <a:xfrm flipV="1">
            <a:off x="413166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661469D-BC0F-8840-BAAC-F19D58B99C50}"/>
              </a:ext>
            </a:extLst>
          </p:cNvPr>
          <p:cNvCxnSpPr/>
          <p:nvPr/>
        </p:nvCxnSpPr>
        <p:spPr>
          <a:xfrm flipV="1">
            <a:off x="120104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1377D829-88FE-2149-8A0B-F4B1410DA3CD}"/>
              </a:ext>
            </a:extLst>
          </p:cNvPr>
          <p:cNvCxnSpPr/>
          <p:nvPr/>
        </p:nvCxnSpPr>
        <p:spPr>
          <a:xfrm flipV="1">
            <a:off x="210412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FAE1A0C6-2A73-D142-BC90-9613ECC2451A}"/>
              </a:ext>
            </a:extLst>
          </p:cNvPr>
          <p:cNvCxnSpPr/>
          <p:nvPr/>
        </p:nvCxnSpPr>
        <p:spPr>
          <a:xfrm flipV="1">
            <a:off x="300720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1A32CA26-D2D7-964D-B07C-FA3EB9723695}"/>
              </a:ext>
            </a:extLst>
          </p:cNvPr>
          <p:cNvCxnSpPr/>
          <p:nvPr/>
        </p:nvCxnSpPr>
        <p:spPr>
          <a:xfrm flipV="1">
            <a:off x="3910287" y="3731780"/>
            <a:ext cx="211014" cy="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84EEB4E5-2474-C842-BF15-2F8E1D7D3B03}"/>
              </a:ext>
            </a:extLst>
          </p:cNvPr>
          <p:cNvCxnSpPr/>
          <p:nvPr/>
        </p:nvCxnSpPr>
        <p:spPr>
          <a:xfrm flipV="1">
            <a:off x="481336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C2A234E0-E491-0943-BB94-A5205317BE7A}"/>
              </a:ext>
            </a:extLst>
          </p:cNvPr>
          <p:cNvCxnSpPr/>
          <p:nvPr/>
        </p:nvCxnSpPr>
        <p:spPr>
          <a:xfrm flipV="1">
            <a:off x="594684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1FE9661-7C8D-2646-9D0C-F3EFB140B12A}"/>
              </a:ext>
            </a:extLst>
          </p:cNvPr>
          <p:cNvCxnSpPr/>
          <p:nvPr/>
        </p:nvCxnSpPr>
        <p:spPr>
          <a:xfrm flipV="1">
            <a:off x="708032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52220564-3330-BF4A-AD6A-8679083633B9}"/>
              </a:ext>
            </a:extLst>
          </p:cNvPr>
          <p:cNvCxnSpPr/>
          <p:nvPr/>
        </p:nvCxnSpPr>
        <p:spPr>
          <a:xfrm flipV="1">
            <a:off x="821380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2747FB92-5887-294A-ABA4-248E4C175FEA}"/>
              </a:ext>
            </a:extLst>
          </p:cNvPr>
          <p:cNvCxnSpPr/>
          <p:nvPr/>
        </p:nvCxnSpPr>
        <p:spPr>
          <a:xfrm flipV="1">
            <a:off x="934728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D771010E-2968-3D44-8BBE-C9ED626A82B2}"/>
              </a:ext>
            </a:extLst>
          </p:cNvPr>
          <p:cNvCxnSpPr/>
          <p:nvPr/>
        </p:nvCxnSpPr>
        <p:spPr>
          <a:xfrm flipV="1">
            <a:off x="1048076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9F8D4A3E-8309-2E46-AD1A-30553FE0DFC3}"/>
              </a:ext>
            </a:extLst>
          </p:cNvPr>
          <p:cNvCxnSpPr/>
          <p:nvPr/>
        </p:nvCxnSpPr>
        <p:spPr>
          <a:xfrm flipV="1">
            <a:off x="1161424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296DE9-F2E9-6E45-8831-4B9354869A93}"/>
              </a:ext>
            </a:extLst>
          </p:cNvPr>
          <p:cNvCxnSpPr>
            <a:cxnSpLocks/>
            <a:stCxn id="8" idx="0"/>
            <a:endCxn id="161" idx="2"/>
          </p:cNvCxnSpPr>
          <p:nvPr/>
        </p:nvCxnSpPr>
        <p:spPr>
          <a:xfrm flipV="1">
            <a:off x="681781" y="1431628"/>
            <a:ext cx="2870" cy="1292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AA1E838-46EC-BD49-A3B8-2F0C4A8E2EAA}"/>
              </a:ext>
            </a:extLst>
          </p:cNvPr>
          <p:cNvCxnSpPr>
            <a:cxnSpLocks/>
            <a:stCxn id="12" idx="2"/>
            <a:endCxn id="165" idx="2"/>
          </p:cNvCxnSpPr>
          <p:nvPr/>
        </p:nvCxnSpPr>
        <p:spPr>
          <a:xfrm flipV="1">
            <a:off x="4236501" y="1431628"/>
            <a:ext cx="1935" cy="1796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590FAD-44F0-0642-A6AB-7EFFA3756F3B}"/>
              </a:ext>
            </a:extLst>
          </p:cNvPr>
          <p:cNvCxnSpPr>
            <a:cxnSpLocks/>
            <a:stCxn id="101" idx="2"/>
            <a:endCxn id="177" idx="2"/>
          </p:cNvCxnSpPr>
          <p:nvPr/>
        </p:nvCxnSpPr>
        <p:spPr>
          <a:xfrm flipV="1">
            <a:off x="7521741" y="1431628"/>
            <a:ext cx="134" cy="1796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79C7198-BFA2-CE49-B858-8D10AF93E1C5}"/>
              </a:ext>
            </a:extLst>
          </p:cNvPr>
          <p:cNvCxnSpPr>
            <a:stCxn id="111" idx="0"/>
            <a:endCxn id="169" idx="2"/>
          </p:cNvCxnSpPr>
          <p:nvPr/>
        </p:nvCxnSpPr>
        <p:spPr>
          <a:xfrm flipV="1">
            <a:off x="12055661" y="1181112"/>
            <a:ext cx="2015" cy="2298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DE0761C-81F8-3D49-90F9-A5D7261FC9C6}"/>
              </a:ext>
            </a:extLst>
          </p:cNvPr>
          <p:cNvCxnSpPr>
            <a:stCxn id="167" idx="3"/>
            <a:endCxn id="172" idx="0"/>
          </p:cNvCxnSpPr>
          <p:nvPr/>
        </p:nvCxnSpPr>
        <p:spPr>
          <a:xfrm flipH="1" flipV="1">
            <a:off x="10310195" y="465963"/>
            <a:ext cx="1686896" cy="1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489CA5-8FBA-2746-94F6-AD2885E70919}"/>
              </a:ext>
            </a:extLst>
          </p:cNvPr>
          <p:cNvCxnSpPr>
            <a:stCxn id="160" idx="0"/>
            <a:endCxn id="179" idx="3"/>
          </p:cNvCxnSpPr>
          <p:nvPr/>
        </p:nvCxnSpPr>
        <p:spPr>
          <a:xfrm flipV="1">
            <a:off x="1200932" y="465962"/>
            <a:ext cx="12000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2CF3E5D-29A2-2549-B3BE-5C9AA4658E2C}"/>
              </a:ext>
            </a:extLst>
          </p:cNvPr>
          <p:cNvSpPr/>
          <p:nvPr/>
        </p:nvSpPr>
        <p:spPr>
          <a:xfrm>
            <a:off x="1853431" y="-349534"/>
            <a:ext cx="8717278" cy="20048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EC5D4CD-C9EE-EE46-BA53-94723CEAFA44}"/>
              </a:ext>
            </a:extLst>
          </p:cNvPr>
          <p:cNvGrpSpPr/>
          <p:nvPr/>
        </p:nvGrpSpPr>
        <p:grpSpPr>
          <a:xfrm>
            <a:off x="12839103" y="-58791"/>
            <a:ext cx="1040557" cy="1494136"/>
            <a:chOff x="5828755" y="-2425596"/>
            <a:chExt cx="1040557" cy="1494136"/>
          </a:xfrm>
        </p:grpSpPr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A4C5CD9-B775-7643-A4F4-4C6F149806BB}"/>
                </a:ext>
              </a:extLst>
            </p:cNvPr>
            <p:cNvSpPr txBox="1"/>
            <p:nvPr/>
          </p:nvSpPr>
          <p:spPr>
            <a:xfrm>
              <a:off x="5828755" y="-1393125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512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7AD0D93C-5F03-2D4D-9D34-ACF6001CFE54}"/>
                </a:ext>
              </a:extLst>
            </p:cNvPr>
            <p:cNvGrpSpPr/>
            <p:nvPr/>
          </p:nvGrpSpPr>
          <p:grpSpPr>
            <a:xfrm>
              <a:off x="5946847" y="-2425596"/>
              <a:ext cx="922465" cy="1050288"/>
              <a:chOff x="5532618" y="2903857"/>
              <a:chExt cx="922465" cy="1050288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59899FE9-7B68-5E46-A5ED-ADCE6D616E45}"/>
                  </a:ext>
                </a:extLst>
              </p:cNvPr>
              <p:cNvSpPr/>
              <p:nvPr/>
            </p:nvSpPr>
            <p:spPr>
              <a:xfrm rot="10800000">
                <a:off x="5532618" y="2925000"/>
                <a:ext cx="4608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90F88DA-6B48-334D-A60A-F728972D1113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</p:grpSp>
      <p:sp>
        <p:nvSpPr>
          <p:cNvPr id="231" name="Rectangle 230">
            <a:extLst>
              <a:ext uri="{FF2B5EF4-FFF2-40B4-BE49-F238E27FC236}">
                <a16:creationId xmlns:a16="http://schemas.microsoft.com/office/drawing/2014/main" id="{50C20A0D-8AB0-9B4F-9EEF-465D461073BC}"/>
              </a:ext>
            </a:extLst>
          </p:cNvPr>
          <p:cNvSpPr/>
          <p:nvPr/>
        </p:nvSpPr>
        <p:spPr>
          <a:xfrm rot="16200000">
            <a:off x="7605053" y="6396941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13F708D8-01A3-6340-97A1-B4BC2312E1A6}"/>
              </a:ext>
            </a:extLst>
          </p:cNvPr>
          <p:cNvSpPr/>
          <p:nvPr/>
        </p:nvSpPr>
        <p:spPr>
          <a:xfrm rot="16200000">
            <a:off x="7605053" y="7067307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71274C2C-8A9E-284B-9A59-CFECD54B02E4}"/>
              </a:ext>
            </a:extLst>
          </p:cNvPr>
          <p:cNvSpPr txBox="1"/>
          <p:nvPr/>
        </p:nvSpPr>
        <p:spPr>
          <a:xfrm rot="18900000">
            <a:off x="12837393" y="2392370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50F2EA55-E8AD-B545-B02C-8739259482BB}"/>
              </a:ext>
            </a:extLst>
          </p:cNvPr>
          <p:cNvSpPr/>
          <p:nvPr/>
        </p:nvSpPr>
        <p:spPr>
          <a:xfrm rot="16200000">
            <a:off x="7521740" y="5648464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8A0B61A3-052B-1543-98E7-7B68555A44E2}"/>
              </a:ext>
            </a:extLst>
          </p:cNvPr>
          <p:cNvSpPr txBox="1"/>
          <p:nvPr/>
        </p:nvSpPr>
        <p:spPr>
          <a:xfrm>
            <a:off x="8234640" y="5653048"/>
            <a:ext cx="1931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Concatenate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4207F39C-DFFF-354A-94C7-2202B3D2DF0D}"/>
              </a:ext>
            </a:extLst>
          </p:cNvPr>
          <p:cNvSpPr txBox="1"/>
          <p:nvPr/>
        </p:nvSpPr>
        <p:spPr>
          <a:xfrm>
            <a:off x="12835932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11002664-F8AE-8945-8425-44CFE8A3E42C}"/>
              </a:ext>
            </a:extLst>
          </p:cNvPr>
          <p:cNvSpPr txBox="1"/>
          <p:nvPr/>
        </p:nvSpPr>
        <p:spPr>
          <a:xfrm rot="5400000">
            <a:off x="13121629" y="3500949"/>
            <a:ext cx="1050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28×28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E3A7CF69-5643-AC47-B9AF-F6BB60C67B20}"/>
              </a:ext>
            </a:extLst>
          </p:cNvPr>
          <p:cNvSpPr/>
          <p:nvPr/>
        </p:nvSpPr>
        <p:spPr>
          <a:xfrm rot="10800000">
            <a:off x="13129741" y="3228127"/>
            <a:ext cx="115200" cy="1008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1E199F3-773D-3F43-BD26-DAD7AEC23A5B}"/>
              </a:ext>
            </a:extLst>
          </p:cNvPr>
          <p:cNvCxnSpPr>
            <a:stCxn id="239" idx="0"/>
            <a:endCxn id="191" idx="2"/>
          </p:cNvCxnSpPr>
          <p:nvPr/>
        </p:nvCxnSpPr>
        <p:spPr>
          <a:xfrm>
            <a:off x="13877606" y="3731782"/>
            <a:ext cx="211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934EEE7-9D24-584E-981D-2F515E8787B1}"/>
              </a:ext>
            </a:extLst>
          </p:cNvPr>
          <p:cNvCxnSpPr>
            <a:stCxn id="182" idx="2"/>
            <a:endCxn id="241" idx="2"/>
          </p:cNvCxnSpPr>
          <p:nvPr/>
        </p:nvCxnSpPr>
        <p:spPr>
          <a:xfrm flipH="1">
            <a:off x="13187341" y="1435345"/>
            <a:ext cx="1377" cy="1792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>
            <a:extLst>
              <a:ext uri="{FF2B5EF4-FFF2-40B4-BE49-F238E27FC236}">
                <a16:creationId xmlns:a16="http://schemas.microsoft.com/office/drawing/2014/main" id="{D925575A-8A66-B74F-84C3-A9D830E6E03B}"/>
              </a:ext>
            </a:extLst>
          </p:cNvPr>
          <p:cNvCxnSpPr>
            <a:stCxn id="44" idx="0"/>
            <a:endCxn id="184" idx="2"/>
          </p:cNvCxnSpPr>
          <p:nvPr/>
        </p:nvCxnSpPr>
        <p:spPr>
          <a:xfrm rot="16200000" flipH="1">
            <a:off x="9543889" y="-3681353"/>
            <a:ext cx="311886" cy="6975525"/>
          </a:xfrm>
          <a:prstGeom prst="bentConnector3">
            <a:avLst>
              <a:gd name="adj1" fmla="val -73296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3507C2FE-8D3E-284A-9656-76E479DEF612}"/>
              </a:ext>
            </a:extLst>
          </p:cNvPr>
          <p:cNvSpPr txBox="1"/>
          <p:nvPr/>
        </p:nvSpPr>
        <p:spPr>
          <a:xfrm rot="18900000">
            <a:off x="-1957028" y="98880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9D08328-6B7D-E040-8F87-C99F24CDC746}"/>
              </a:ext>
            </a:extLst>
          </p:cNvPr>
          <p:cNvSpPr txBox="1"/>
          <p:nvPr/>
        </p:nvSpPr>
        <p:spPr>
          <a:xfrm rot="18900000">
            <a:off x="378427" y="199630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pool2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D08F4900-FB6B-A94B-95C0-4D412E6A3507}"/>
              </a:ext>
            </a:extLst>
          </p:cNvPr>
          <p:cNvSpPr txBox="1"/>
          <p:nvPr/>
        </p:nvSpPr>
        <p:spPr>
          <a:xfrm rot="18900000">
            <a:off x="3934915" y="249841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pool3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9E93387-4107-F746-8EE1-56D33139D7D0}"/>
              </a:ext>
            </a:extLst>
          </p:cNvPr>
          <p:cNvSpPr txBox="1"/>
          <p:nvPr/>
        </p:nvSpPr>
        <p:spPr>
          <a:xfrm rot="18900000">
            <a:off x="8350830" y="275247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pool4</a:t>
            </a:r>
          </a:p>
        </p:txBody>
      </p:sp>
    </p:spTree>
    <p:extLst>
      <p:ext uri="{BB962C8B-B14F-4D97-AF65-F5344CB8AC3E}">
        <p14:creationId xmlns:p14="http://schemas.microsoft.com/office/powerpoint/2010/main" val="2911700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3" name="Elbow Connector 222">
            <a:extLst>
              <a:ext uri="{FF2B5EF4-FFF2-40B4-BE49-F238E27FC236}">
                <a16:creationId xmlns:a16="http://schemas.microsoft.com/office/drawing/2014/main" id="{D5A6CE8D-160E-9444-A851-B6795BFDB1F2}"/>
              </a:ext>
            </a:extLst>
          </p:cNvPr>
          <p:cNvCxnSpPr>
            <a:cxnSpLocks/>
            <a:stCxn id="198" idx="1"/>
            <a:endCxn id="200" idx="2"/>
          </p:cNvCxnSpPr>
          <p:nvPr/>
        </p:nvCxnSpPr>
        <p:spPr>
          <a:xfrm rot="10800000" flipH="1" flipV="1">
            <a:off x="5350734" y="755229"/>
            <a:ext cx="3829265" cy="323165"/>
          </a:xfrm>
          <a:prstGeom prst="bentConnector4">
            <a:avLst>
              <a:gd name="adj1" fmla="val -5970"/>
              <a:gd name="adj2" fmla="val 1707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ED8D3D6-3093-694A-8DE6-72FC31544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0000" cy="2160000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28F44461-B963-8F4D-B572-C26A7C937F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0" y="0"/>
            <a:ext cx="2160000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F567AC35-F26B-AA45-B5A4-0E99579C2EE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0" y="0"/>
            <a:ext cx="2160000" cy="21600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91560548-98E6-5A45-B7D3-3B62247D65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0000" y="0"/>
            <a:ext cx="2160000" cy="2160000"/>
          </a:xfrm>
          <a:prstGeom prst="rect">
            <a:avLst/>
          </a:prstGeom>
        </p:spPr>
      </p:pic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4C3D7426-C4AA-C548-A13E-612FB7B84D0E}"/>
              </a:ext>
            </a:extLst>
          </p:cNvPr>
          <p:cNvCxnSpPr/>
          <p:nvPr/>
        </p:nvCxnSpPr>
        <p:spPr>
          <a:xfrm>
            <a:off x="216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EFAC3416-E8A1-3641-9C5F-132B2FB59D0B}"/>
              </a:ext>
            </a:extLst>
          </p:cNvPr>
          <p:cNvCxnSpPr>
            <a:stCxn id="186" idx="3"/>
            <a:endCxn id="173" idx="1"/>
          </p:cNvCxnSpPr>
          <p:nvPr/>
        </p:nvCxnSpPr>
        <p:spPr>
          <a:xfrm>
            <a:off x="540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30F5211-4859-5F46-931D-CA18066683E2}"/>
              </a:ext>
            </a:extLst>
          </p:cNvPr>
          <p:cNvCxnSpPr>
            <a:cxnSpLocks/>
            <a:stCxn id="173" idx="3"/>
            <a:endCxn id="175" idx="1"/>
          </p:cNvCxnSpPr>
          <p:nvPr/>
        </p:nvCxnSpPr>
        <p:spPr>
          <a:xfrm>
            <a:off x="864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55BCD51A-2198-384E-9224-D08500D538E6}"/>
              </a:ext>
            </a:extLst>
          </p:cNvPr>
          <p:cNvSpPr txBox="1"/>
          <p:nvPr/>
        </p:nvSpPr>
        <p:spPr>
          <a:xfrm>
            <a:off x="5350735" y="432064"/>
            <a:ext cx="117852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3×3 Conv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CC07ECB-28A3-9D45-8001-BBD78521AC34}"/>
              </a:ext>
            </a:extLst>
          </p:cNvPr>
          <p:cNvSpPr txBox="1"/>
          <p:nvPr/>
        </p:nvSpPr>
        <p:spPr>
          <a:xfrm>
            <a:off x="2171650" y="433669"/>
            <a:ext cx="105670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VGG-16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C32D0F9-4EF3-5E49-B782-27DF5E6A256D}"/>
              </a:ext>
            </a:extLst>
          </p:cNvPr>
          <p:cNvSpPr txBox="1"/>
          <p:nvPr/>
        </p:nvSpPr>
        <p:spPr>
          <a:xfrm>
            <a:off x="8590735" y="432064"/>
            <a:ext cx="117852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3×3 Conv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6C78E226-2B4C-C144-9690-48E144D7FB82}"/>
              </a:ext>
            </a:extLst>
          </p:cNvPr>
          <p:cNvSpPr txBox="1"/>
          <p:nvPr/>
        </p:nvSpPr>
        <p:spPr>
          <a:xfrm>
            <a:off x="3644174" y="2158395"/>
            <a:ext cx="13516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28×28×128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3D3A4F8-D29F-CA42-8543-08D65B294E4B}"/>
              </a:ext>
            </a:extLst>
          </p:cNvPr>
          <p:cNvSpPr txBox="1"/>
          <p:nvPr/>
        </p:nvSpPr>
        <p:spPr>
          <a:xfrm>
            <a:off x="235856" y="2158395"/>
            <a:ext cx="168507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Original Image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224×224×3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932ADC4-469D-DA42-AAB1-69462B2EB818}"/>
              </a:ext>
            </a:extLst>
          </p:cNvPr>
          <p:cNvSpPr txBox="1"/>
          <p:nvPr/>
        </p:nvSpPr>
        <p:spPr>
          <a:xfrm>
            <a:off x="6537927" y="2158395"/>
            <a:ext cx="204414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Mask of Boundary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605EDED-4059-5D4D-97E9-77923F4E9FAC}"/>
              </a:ext>
            </a:extLst>
          </p:cNvPr>
          <p:cNvSpPr txBox="1"/>
          <p:nvPr/>
        </p:nvSpPr>
        <p:spPr>
          <a:xfrm>
            <a:off x="9861250" y="2158395"/>
            <a:ext cx="187750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Mask of Vertices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63F90B95-AF83-8341-A2AF-56BB71F2202A}"/>
              </a:ext>
            </a:extLst>
          </p:cNvPr>
          <p:cNvSpPr txBox="1"/>
          <p:nvPr/>
        </p:nvSpPr>
        <p:spPr>
          <a:xfrm>
            <a:off x="5400000" y="3240000"/>
            <a:ext cx="1080000" cy="108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8A614A6-EB85-3144-81B9-F6DD1AF9377C}"/>
              </a:ext>
            </a:extLst>
          </p:cNvPr>
          <p:cNvCxnSpPr>
            <a:cxnSpLocks/>
            <a:stCxn id="201" idx="2"/>
            <a:endCxn id="233" idx="0"/>
          </p:cNvCxnSpPr>
          <p:nvPr/>
        </p:nvCxnSpPr>
        <p:spPr>
          <a:xfrm rot="16200000" flipH="1">
            <a:off x="4912363" y="2212363"/>
            <a:ext cx="435274" cy="1620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DBE7B8E6-8718-3C4E-973C-E205CFD22B70}"/>
              </a:ext>
            </a:extLst>
          </p:cNvPr>
          <p:cNvCxnSpPr>
            <a:cxnSpLocks/>
            <a:stCxn id="204" idx="2"/>
            <a:endCxn id="233" idx="0"/>
          </p:cNvCxnSpPr>
          <p:nvPr/>
        </p:nvCxnSpPr>
        <p:spPr>
          <a:xfrm rot="5400000">
            <a:off x="8152364" y="592363"/>
            <a:ext cx="435274" cy="486000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99404B62-3B0F-2948-8DF5-E2ECDF7D8860}"/>
              </a:ext>
            </a:extLst>
          </p:cNvPr>
          <p:cNvSpPr txBox="1"/>
          <p:nvPr/>
        </p:nvSpPr>
        <p:spPr>
          <a:xfrm>
            <a:off x="8638395" y="3240000"/>
            <a:ext cx="1080000" cy="10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5D07E6-71F3-D743-8D63-76ED8EE95105}"/>
              </a:ext>
            </a:extLst>
          </p:cNvPr>
          <p:cNvCxnSpPr>
            <a:cxnSpLocks/>
            <a:stCxn id="203" idx="2"/>
          </p:cNvCxnSpPr>
          <p:nvPr/>
        </p:nvCxnSpPr>
        <p:spPr>
          <a:xfrm flipH="1">
            <a:off x="7560000" y="2804726"/>
            <a:ext cx="2" cy="224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1BB92FEF-11E7-C844-9596-0DB30476ECB8}"/>
              </a:ext>
            </a:extLst>
          </p:cNvPr>
          <p:cNvCxnSpPr>
            <a:stCxn id="203" idx="3"/>
            <a:endCxn id="234" idx="0"/>
          </p:cNvCxnSpPr>
          <p:nvPr/>
        </p:nvCxnSpPr>
        <p:spPr>
          <a:xfrm>
            <a:off x="8582076" y="2481561"/>
            <a:ext cx="596319" cy="7584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1D372FC-3277-4C45-9E8E-6393D7CAC1F3}"/>
              </a:ext>
            </a:extLst>
          </p:cNvPr>
          <p:cNvCxnSpPr>
            <a:stCxn id="204" idx="1"/>
          </p:cNvCxnSpPr>
          <p:nvPr/>
        </p:nvCxnSpPr>
        <p:spPr>
          <a:xfrm flipH="1" flipV="1">
            <a:off x="9122076" y="2481559"/>
            <a:ext cx="739174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5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306E72-18A9-8E4F-9C96-80CD4B3792A7}"/>
              </a:ext>
            </a:extLst>
          </p:cNvPr>
          <p:cNvSpPr/>
          <p:nvPr/>
        </p:nvSpPr>
        <p:spPr>
          <a:xfrm>
            <a:off x="3240000" y="2228885"/>
            <a:ext cx="5441545" cy="2364136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2A9F33-5535-AC4E-B1FF-B404B90A1D94}"/>
              </a:ext>
            </a:extLst>
          </p:cNvPr>
          <p:cNvSpPr txBox="1"/>
          <p:nvPr/>
        </p:nvSpPr>
        <p:spPr>
          <a:xfrm>
            <a:off x="5123274" y="3222722"/>
            <a:ext cx="97975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061411-A818-E949-9A33-456C23D5C0DD}"/>
              </a:ext>
            </a:extLst>
          </p:cNvPr>
          <p:cNvSpPr txBox="1"/>
          <p:nvPr/>
        </p:nvSpPr>
        <p:spPr>
          <a:xfrm>
            <a:off x="3948824" y="3222722"/>
            <a:ext cx="97975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C71B47-0670-3A43-91EB-CB1D67B12732}"/>
              </a:ext>
            </a:extLst>
          </p:cNvPr>
          <p:cNvSpPr txBox="1"/>
          <p:nvPr/>
        </p:nvSpPr>
        <p:spPr>
          <a:xfrm>
            <a:off x="6297724" y="3222722"/>
            <a:ext cx="63350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tanh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A3DEB5-ADA7-8841-ABB5-55A12B55EDE6}"/>
              </a:ext>
            </a:extLst>
          </p:cNvPr>
          <p:cNvSpPr txBox="1"/>
          <p:nvPr/>
        </p:nvSpPr>
        <p:spPr>
          <a:xfrm>
            <a:off x="7125926" y="3222722"/>
            <a:ext cx="97975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708915-5AE7-414C-9C8D-6447EFF4CE73}"/>
              </a:ext>
            </a:extLst>
          </p:cNvPr>
          <p:cNvSpPr txBox="1"/>
          <p:nvPr/>
        </p:nvSpPr>
        <p:spPr>
          <a:xfrm>
            <a:off x="7299049" y="2800961"/>
            <a:ext cx="63350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tanh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B27101-768A-CF48-BE30-52EB19B491DF}"/>
              </a:ext>
            </a:extLst>
          </p:cNvPr>
          <p:cNvSpPr txBox="1"/>
          <p:nvPr/>
        </p:nvSpPr>
        <p:spPr>
          <a:xfrm>
            <a:off x="3444198" y="4042068"/>
            <a:ext cx="45397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W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h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4E677E-7CE8-2642-84CE-7434109AF3A1}"/>
              </a:ext>
            </a:extLst>
          </p:cNvPr>
          <p:cNvSpPr txBox="1"/>
          <p:nvPr/>
        </p:nvSpPr>
        <p:spPr>
          <a:xfrm>
            <a:off x="4858361" y="4042068"/>
            <a:ext cx="44595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W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x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3A1C14-F3F3-FF41-BC40-6E8A6F8A85ED}"/>
              </a:ext>
            </a:extLst>
          </p:cNvPr>
          <p:cNvSpPr txBox="1"/>
          <p:nvPr/>
        </p:nvSpPr>
        <p:spPr>
          <a:xfrm>
            <a:off x="5948318" y="4720782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x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41ACA6-7FDF-3640-A87B-CC1B955B22A5}"/>
              </a:ext>
            </a:extLst>
          </p:cNvPr>
          <p:cNvSpPr txBox="1"/>
          <p:nvPr/>
        </p:nvSpPr>
        <p:spPr>
          <a:xfrm>
            <a:off x="2667089" y="4042068"/>
            <a:ext cx="52450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t−</a:t>
            </a:r>
            <a:r>
              <a:rPr lang="en-US" baseline="-25000" dirty="0">
                <a:latin typeface="Times" pitchFamily="2" charset="0"/>
                <a:cs typeface="Arial" panose="020B0604020202020204" pitchFamily="34" charset="0"/>
              </a:rPr>
              <a:t>1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931C94-F164-5C42-B3AF-1F14CF0CEE81}"/>
              </a:ext>
            </a:extLst>
          </p:cNvPr>
          <p:cNvSpPr txBox="1"/>
          <p:nvPr/>
        </p:nvSpPr>
        <p:spPr>
          <a:xfrm>
            <a:off x="3511549" y="3222722"/>
            <a:ext cx="300082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0CC6CA-42BB-C84B-BB87-C2D1E861F3DD}"/>
              </a:ext>
            </a:extLst>
          </p:cNvPr>
          <p:cNvSpPr txBox="1"/>
          <p:nvPr/>
        </p:nvSpPr>
        <p:spPr>
          <a:xfrm>
            <a:off x="2667089" y="2427757"/>
            <a:ext cx="5116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c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t−</a:t>
            </a:r>
            <a:r>
              <a:rPr lang="en-US" baseline="-25000" dirty="0">
                <a:latin typeface="Times" pitchFamily="2" charset="0"/>
                <a:cs typeface="Arial" panose="020B0604020202020204" pitchFamily="34" charset="0"/>
              </a:rPr>
              <a:t>1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076D9C9A-421B-6C4A-9273-77887CC8AB0C}"/>
              </a:ext>
            </a:extLst>
          </p:cNvPr>
          <p:cNvCxnSpPr>
            <a:stCxn id="19" idx="0"/>
            <a:endCxn id="18" idx="3"/>
          </p:cNvCxnSpPr>
          <p:nvPr/>
        </p:nvCxnSpPr>
        <p:spPr>
          <a:xfrm rot="16200000" flipV="1">
            <a:off x="5465135" y="4065916"/>
            <a:ext cx="494048" cy="8156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1BF5FF0-FF0B-1D42-A709-8DA03D2ABC5E}"/>
              </a:ext>
            </a:extLst>
          </p:cNvPr>
          <p:cNvCxnSpPr>
            <a:cxnSpLocks/>
          </p:cNvCxnSpPr>
          <p:nvPr/>
        </p:nvCxnSpPr>
        <p:spPr>
          <a:xfrm flipH="1">
            <a:off x="4564701" y="4226734"/>
            <a:ext cx="2936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7B9DF32-3E15-BD4C-A666-8C2F11069C30}"/>
              </a:ext>
            </a:extLst>
          </p:cNvPr>
          <p:cNvCxnSpPr/>
          <p:nvPr/>
        </p:nvCxnSpPr>
        <p:spPr>
          <a:xfrm>
            <a:off x="3898168" y="4226734"/>
            <a:ext cx="4145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DB5F2E-BC72-7C4A-B2B3-30A3AFC25DC1}"/>
              </a:ext>
            </a:extLst>
          </p:cNvPr>
          <p:cNvCxnSpPr/>
          <p:nvPr/>
        </p:nvCxnSpPr>
        <p:spPr>
          <a:xfrm>
            <a:off x="3191592" y="4226734"/>
            <a:ext cx="2526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89DCC96-EFBF-AB47-AF0C-A48E1D655987}"/>
              </a:ext>
            </a:extLst>
          </p:cNvPr>
          <p:cNvCxnSpPr>
            <a:stCxn id="29" idx="0"/>
            <a:endCxn id="10" idx="2"/>
          </p:cNvCxnSpPr>
          <p:nvPr/>
        </p:nvCxnSpPr>
        <p:spPr>
          <a:xfrm flipV="1">
            <a:off x="4438701" y="3592054"/>
            <a:ext cx="1" cy="508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33489364-7E83-D942-A14A-11137CCF7624}"/>
              </a:ext>
            </a:extLst>
          </p:cNvPr>
          <p:cNvCxnSpPr>
            <a:stCxn id="29" idx="0"/>
            <a:endCxn id="9" idx="2"/>
          </p:cNvCxnSpPr>
          <p:nvPr/>
        </p:nvCxnSpPr>
        <p:spPr>
          <a:xfrm rot="5400000" flipH="1" flipV="1">
            <a:off x="4771586" y="3259169"/>
            <a:ext cx="508680" cy="117445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EBD10193-4057-E74E-AA28-37CFD77D6F54}"/>
              </a:ext>
            </a:extLst>
          </p:cNvPr>
          <p:cNvCxnSpPr>
            <a:stCxn id="29" idx="0"/>
            <a:endCxn id="11" idx="2"/>
          </p:cNvCxnSpPr>
          <p:nvPr/>
        </p:nvCxnSpPr>
        <p:spPr>
          <a:xfrm rot="5400000" flipH="1" flipV="1">
            <a:off x="5272249" y="2758506"/>
            <a:ext cx="508680" cy="217577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FFD474C5-849C-4C42-8F8A-EBBFE55EA991}"/>
              </a:ext>
            </a:extLst>
          </p:cNvPr>
          <p:cNvCxnSpPr>
            <a:cxnSpLocks/>
            <a:stCxn id="29" idx="0"/>
            <a:endCxn id="12" idx="2"/>
          </p:cNvCxnSpPr>
          <p:nvPr/>
        </p:nvCxnSpPr>
        <p:spPr>
          <a:xfrm rot="5400000" flipH="1" flipV="1">
            <a:off x="5772912" y="2257843"/>
            <a:ext cx="508680" cy="317710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60B6717-F873-4745-90A3-E2772D71DFE4}"/>
              </a:ext>
            </a:extLst>
          </p:cNvPr>
          <p:cNvCxnSpPr>
            <a:cxnSpLocks/>
            <a:stCxn id="30" idx="3"/>
            <a:endCxn id="5" idx="2"/>
          </p:cNvCxnSpPr>
          <p:nvPr/>
        </p:nvCxnSpPr>
        <p:spPr>
          <a:xfrm>
            <a:off x="3178768" y="2612423"/>
            <a:ext cx="11339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98D6FD1-4F26-704A-8524-0F12D64D982D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4564701" y="2612423"/>
            <a:ext cx="19237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290088F-6E84-5F4B-BCF0-98BE9BE2B0B5}"/>
              </a:ext>
            </a:extLst>
          </p:cNvPr>
          <p:cNvCxnSpPr>
            <a:cxnSpLocks/>
            <a:stCxn id="15" idx="0"/>
            <a:endCxn id="16" idx="4"/>
          </p:cNvCxnSpPr>
          <p:nvPr/>
        </p:nvCxnSpPr>
        <p:spPr>
          <a:xfrm flipV="1">
            <a:off x="6614477" y="2738423"/>
            <a:ext cx="0" cy="119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F2922203-387E-9649-84EE-9B7756721E49}"/>
              </a:ext>
            </a:extLst>
          </p:cNvPr>
          <p:cNvCxnSpPr>
            <a:cxnSpLocks/>
            <a:stCxn id="9" idx="0"/>
            <a:endCxn id="15" idx="2"/>
          </p:cNvCxnSpPr>
          <p:nvPr/>
        </p:nvCxnSpPr>
        <p:spPr>
          <a:xfrm rot="5400000" flipH="1" flipV="1">
            <a:off x="5931487" y="2665733"/>
            <a:ext cx="238655" cy="8753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1A990AA-F877-DF47-A213-E7ABB345C146}"/>
              </a:ext>
            </a:extLst>
          </p:cNvPr>
          <p:cNvCxnSpPr>
            <a:cxnSpLocks/>
            <a:stCxn id="10" idx="0"/>
            <a:endCxn id="5" idx="4"/>
          </p:cNvCxnSpPr>
          <p:nvPr/>
        </p:nvCxnSpPr>
        <p:spPr>
          <a:xfrm flipH="1" flipV="1">
            <a:off x="4438701" y="2738423"/>
            <a:ext cx="1" cy="484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B9DF54F-E8D6-2F43-B99D-C260F2D862EE}"/>
              </a:ext>
            </a:extLst>
          </p:cNvPr>
          <p:cNvCxnSpPr>
            <a:cxnSpLocks/>
            <a:stCxn id="11" idx="0"/>
            <a:endCxn id="15" idx="4"/>
          </p:cNvCxnSpPr>
          <p:nvPr/>
        </p:nvCxnSpPr>
        <p:spPr>
          <a:xfrm flipH="1" flipV="1">
            <a:off x="6614477" y="3110067"/>
            <a:ext cx="1" cy="112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68FD5D51-066D-1F46-B015-3BAAF897E396}"/>
              </a:ext>
            </a:extLst>
          </p:cNvPr>
          <p:cNvCxnSpPr>
            <a:cxnSpLocks/>
            <a:stCxn id="12" idx="3"/>
            <a:endCxn id="14" idx="4"/>
          </p:cNvCxnSpPr>
          <p:nvPr/>
        </p:nvCxnSpPr>
        <p:spPr>
          <a:xfrm flipV="1">
            <a:off x="8105681" y="3111627"/>
            <a:ext cx="234597" cy="2957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30454E6-2921-EC4F-8559-9464E721B5BC}"/>
              </a:ext>
            </a:extLst>
          </p:cNvPr>
          <p:cNvCxnSpPr>
            <a:cxnSpLocks/>
            <a:stCxn id="13" idx="3"/>
            <a:endCxn id="14" idx="2"/>
          </p:cNvCxnSpPr>
          <p:nvPr/>
        </p:nvCxnSpPr>
        <p:spPr>
          <a:xfrm>
            <a:off x="7932556" y="2985627"/>
            <a:ext cx="2817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4AC746F-BB81-A547-A72F-07F390DF4DD6}"/>
              </a:ext>
            </a:extLst>
          </p:cNvPr>
          <p:cNvSpPr txBox="1"/>
          <p:nvPr/>
        </p:nvSpPr>
        <p:spPr>
          <a:xfrm>
            <a:off x="8836069" y="2427757"/>
            <a:ext cx="33054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c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C99E45E-1393-474F-92EA-4833EDDFBB32}"/>
              </a:ext>
            </a:extLst>
          </p:cNvPr>
          <p:cNvSpPr txBox="1"/>
          <p:nvPr/>
        </p:nvSpPr>
        <p:spPr>
          <a:xfrm>
            <a:off x="8836069" y="4042682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D4BAF48-4E90-D54E-93D4-8AF9F968DE8F}"/>
              </a:ext>
            </a:extLst>
          </p:cNvPr>
          <p:cNvCxnSpPr>
            <a:cxnSpLocks/>
            <a:stCxn id="16" idx="6"/>
            <a:endCxn id="83" idx="1"/>
          </p:cNvCxnSpPr>
          <p:nvPr/>
        </p:nvCxnSpPr>
        <p:spPr>
          <a:xfrm>
            <a:off x="6740477" y="2612423"/>
            <a:ext cx="20955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B20B22DC-5C31-3D45-AAB6-99F96DE7641D}"/>
              </a:ext>
            </a:extLst>
          </p:cNvPr>
          <p:cNvCxnSpPr>
            <a:cxnSpLocks/>
            <a:stCxn id="16" idx="6"/>
            <a:endCxn id="13" idx="0"/>
          </p:cNvCxnSpPr>
          <p:nvPr/>
        </p:nvCxnSpPr>
        <p:spPr>
          <a:xfrm>
            <a:off x="6740477" y="2612423"/>
            <a:ext cx="875326" cy="1885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39D5C8C4-F01B-4B41-ADF3-0154A7FED25F}"/>
              </a:ext>
            </a:extLst>
          </p:cNvPr>
          <p:cNvCxnSpPr>
            <a:cxnSpLocks/>
            <a:stCxn id="14" idx="6"/>
            <a:endCxn id="84" idx="1"/>
          </p:cNvCxnSpPr>
          <p:nvPr/>
        </p:nvCxnSpPr>
        <p:spPr>
          <a:xfrm>
            <a:off x="8466278" y="2985627"/>
            <a:ext cx="369791" cy="1241721"/>
          </a:xfrm>
          <a:prstGeom prst="bentConnector3">
            <a:avLst>
              <a:gd name="adj1" fmla="val 277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400B5A5-BBAB-CD4D-AFCA-EDEAD25C8150}"/>
              </a:ext>
            </a:extLst>
          </p:cNvPr>
          <p:cNvSpPr txBox="1"/>
          <p:nvPr/>
        </p:nvSpPr>
        <p:spPr>
          <a:xfrm>
            <a:off x="5948318" y="1714991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27CC888C-A71A-6F4D-8F73-FAC3A3F9B135}"/>
              </a:ext>
            </a:extLst>
          </p:cNvPr>
          <p:cNvCxnSpPr>
            <a:cxnSpLocks/>
            <a:stCxn id="14" idx="0"/>
            <a:endCxn id="93" idx="2"/>
          </p:cNvCxnSpPr>
          <p:nvPr/>
        </p:nvCxnSpPr>
        <p:spPr>
          <a:xfrm rot="16200000" flipV="1">
            <a:off x="6842487" y="1361836"/>
            <a:ext cx="775304" cy="2220278"/>
          </a:xfrm>
          <a:prstGeom prst="bentConnector3">
            <a:avLst>
              <a:gd name="adj1" fmla="val 653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95FC50C3-4CBA-A74A-B275-7C49F3ABE29B}"/>
              </a:ext>
            </a:extLst>
          </p:cNvPr>
          <p:cNvCxnSpPr>
            <a:stCxn id="21" idx="2"/>
            <a:endCxn id="29" idx="1"/>
          </p:cNvCxnSpPr>
          <p:nvPr/>
        </p:nvCxnSpPr>
        <p:spPr>
          <a:xfrm rot="16200000" flipH="1">
            <a:off x="3732806" y="3520838"/>
            <a:ext cx="545585" cy="688016"/>
          </a:xfrm>
          <a:prstGeom prst="bentConnector3">
            <a:avLst>
              <a:gd name="adj1" fmla="val 454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1960228-D0FE-224C-8A86-87F304A39992}"/>
              </a:ext>
            </a:extLst>
          </p:cNvPr>
          <p:cNvSpPr txBox="1"/>
          <p:nvPr/>
        </p:nvSpPr>
        <p:spPr>
          <a:xfrm>
            <a:off x="4433059" y="3516715"/>
            <a:ext cx="2920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f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21A88A3-EC9F-DF45-B85B-C999C563C553}"/>
              </a:ext>
            </a:extLst>
          </p:cNvPr>
          <p:cNvSpPr txBox="1"/>
          <p:nvPr/>
        </p:nvSpPr>
        <p:spPr>
          <a:xfrm>
            <a:off x="5594713" y="3516715"/>
            <a:ext cx="2920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i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872DFB-4F3A-C049-A144-61972A3D1F4D}"/>
              </a:ext>
            </a:extLst>
          </p:cNvPr>
          <p:cNvSpPr txBox="1"/>
          <p:nvPr/>
        </p:nvSpPr>
        <p:spPr>
          <a:xfrm>
            <a:off x="6585967" y="3516715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g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328B59F-921B-204C-8C6A-1639EA9EFB7F}"/>
              </a:ext>
            </a:extLst>
          </p:cNvPr>
          <p:cNvSpPr txBox="1"/>
          <p:nvPr/>
        </p:nvSpPr>
        <p:spPr>
          <a:xfrm>
            <a:off x="7578253" y="3516715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o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CFE02A-E7EF-2F4B-BF25-480069BEEC03}"/>
              </a:ext>
            </a:extLst>
          </p:cNvPr>
          <p:cNvSpPr>
            <a:spLocks noChangeAspect="1"/>
          </p:cNvSpPr>
          <p:nvPr/>
        </p:nvSpPr>
        <p:spPr>
          <a:xfrm>
            <a:off x="4312701" y="2486423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s-IN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৹</a:t>
            </a:r>
            <a:endParaRPr lang="en-US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5679DC-C645-6E49-98F6-E9D438CE00C4}"/>
              </a:ext>
            </a:extLst>
          </p:cNvPr>
          <p:cNvSpPr>
            <a:spLocks noChangeAspect="1"/>
          </p:cNvSpPr>
          <p:nvPr/>
        </p:nvSpPr>
        <p:spPr>
          <a:xfrm>
            <a:off x="8214278" y="2859627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s-IN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৹</a:t>
            </a:r>
            <a:endParaRPr lang="en-US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1CFA7F-6B47-2046-B94C-8287F4808298}"/>
              </a:ext>
            </a:extLst>
          </p:cNvPr>
          <p:cNvSpPr>
            <a:spLocks noChangeAspect="1"/>
          </p:cNvSpPr>
          <p:nvPr/>
        </p:nvSpPr>
        <p:spPr>
          <a:xfrm>
            <a:off x="6488477" y="2858067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s-IN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৹</a:t>
            </a:r>
            <a:endParaRPr lang="en-US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59682D-8BEA-3D49-93EF-555AFEE2BD57}"/>
              </a:ext>
            </a:extLst>
          </p:cNvPr>
          <p:cNvSpPr>
            <a:spLocks noChangeAspect="1"/>
          </p:cNvSpPr>
          <p:nvPr/>
        </p:nvSpPr>
        <p:spPr>
          <a:xfrm>
            <a:off x="6488477" y="2486423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74D49D-AAEC-C147-9B1C-6CF1FDB38B1A}"/>
              </a:ext>
            </a:extLst>
          </p:cNvPr>
          <p:cNvSpPr>
            <a:spLocks noChangeAspect="1"/>
          </p:cNvSpPr>
          <p:nvPr/>
        </p:nvSpPr>
        <p:spPr>
          <a:xfrm>
            <a:off x="4312701" y="4100734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85516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674716-7928-B540-9B1F-24244F267BD7}"/>
              </a:ext>
            </a:extLst>
          </p:cNvPr>
          <p:cNvGrpSpPr/>
          <p:nvPr/>
        </p:nvGrpSpPr>
        <p:grpSpPr>
          <a:xfrm>
            <a:off x="6120000" y="4320000"/>
            <a:ext cx="1620000" cy="1620000"/>
            <a:chOff x="6078518" y="4355113"/>
            <a:chExt cx="1620000" cy="1620000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CD97AD4-F1F4-CE4C-BB3B-5A08592559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518" y="4355113"/>
              <a:ext cx="1620000" cy="162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30FD7C1-ABB8-1C42-B264-8DF5087622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08424" y="5425118"/>
              <a:ext cx="144000" cy="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271EABE-579D-934C-87C1-DD15BD0BFBA6}"/>
              </a:ext>
            </a:extLst>
          </p:cNvPr>
          <p:cNvSpPr>
            <a:spLocks/>
          </p:cNvSpPr>
          <p:nvPr/>
        </p:nvSpPr>
        <p:spPr>
          <a:xfrm>
            <a:off x="6120000" y="324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AD870B9-1E89-1642-8250-63147149E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0000" y="4320000"/>
            <a:ext cx="1620000" cy="1620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908972F-C39F-C546-B189-1FBC1CDBFFCB}"/>
              </a:ext>
            </a:extLst>
          </p:cNvPr>
          <p:cNvSpPr txBox="1"/>
          <p:nvPr/>
        </p:nvSpPr>
        <p:spPr>
          <a:xfrm>
            <a:off x="-225826" y="5938797"/>
            <a:ext cx="13516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28×28×128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1E649D3-E392-DC4A-9B86-68540C3B359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4320000"/>
            <a:ext cx="1620000" cy="16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844AF91-4C06-1945-BAC4-F27DCF24870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0" y="4320000"/>
            <a:ext cx="1620000" cy="16200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AE6A5CC-2372-E945-86A8-D73F9FD357AD}"/>
              </a:ext>
            </a:extLst>
          </p:cNvPr>
          <p:cNvSpPr txBox="1"/>
          <p:nvPr/>
        </p:nvSpPr>
        <p:spPr>
          <a:xfrm>
            <a:off x="1587928" y="5938797"/>
            <a:ext cx="204414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Mask of Boundary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C2F7994-9EEA-F740-BAD4-A110A285F115}"/>
              </a:ext>
            </a:extLst>
          </p:cNvPr>
          <p:cNvSpPr txBox="1"/>
          <p:nvPr/>
        </p:nvSpPr>
        <p:spPr>
          <a:xfrm>
            <a:off x="3831250" y="5938797"/>
            <a:ext cx="187750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Mask of Vertices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0201CC4-D510-B842-B77F-D23164A9FC9E}"/>
              </a:ext>
            </a:extLst>
          </p:cNvPr>
          <p:cNvSpPr>
            <a:spLocks/>
          </p:cNvSpPr>
          <p:nvPr/>
        </p:nvSpPr>
        <p:spPr>
          <a:xfrm>
            <a:off x="6120000" y="216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0F1E1A4-557D-FF46-9484-F3FFEBDA7D5C}"/>
              </a:ext>
            </a:extLst>
          </p:cNvPr>
          <p:cNvSpPr>
            <a:spLocks/>
          </p:cNvSpPr>
          <p:nvPr/>
        </p:nvSpPr>
        <p:spPr>
          <a:xfrm>
            <a:off x="3960000" y="324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308668F-7626-9A46-BEEC-ADAE398F14BC}"/>
              </a:ext>
            </a:extLst>
          </p:cNvPr>
          <p:cNvSpPr>
            <a:spLocks/>
          </p:cNvSpPr>
          <p:nvPr/>
        </p:nvSpPr>
        <p:spPr>
          <a:xfrm>
            <a:off x="3960000" y="216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5B490C3-C12C-CE4E-A05B-CE497D488923}"/>
              </a:ext>
            </a:extLst>
          </p:cNvPr>
          <p:cNvSpPr>
            <a:spLocks/>
          </p:cNvSpPr>
          <p:nvPr/>
        </p:nvSpPr>
        <p:spPr>
          <a:xfrm>
            <a:off x="1800000" y="324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59CE162-E841-4547-A7D8-FC1452DB74C7}"/>
              </a:ext>
            </a:extLst>
          </p:cNvPr>
          <p:cNvSpPr>
            <a:spLocks/>
          </p:cNvSpPr>
          <p:nvPr/>
        </p:nvSpPr>
        <p:spPr>
          <a:xfrm>
            <a:off x="1800000" y="216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47E1178-3246-9C45-BD6B-2E49B8992C52}"/>
              </a:ext>
            </a:extLst>
          </p:cNvPr>
          <p:cNvSpPr>
            <a:spLocks/>
          </p:cNvSpPr>
          <p:nvPr/>
        </p:nvSpPr>
        <p:spPr>
          <a:xfrm>
            <a:off x="8280000" y="324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E558EE2-D2A8-5746-8598-1660F8B4FBA4}"/>
              </a:ext>
            </a:extLst>
          </p:cNvPr>
          <p:cNvSpPr>
            <a:spLocks/>
          </p:cNvSpPr>
          <p:nvPr/>
        </p:nvSpPr>
        <p:spPr>
          <a:xfrm>
            <a:off x="8280000" y="216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040847B-867D-E44E-9C91-FD779AF5215B}"/>
              </a:ext>
            </a:extLst>
          </p:cNvPr>
          <p:cNvSpPr txBox="1"/>
          <p:nvPr/>
        </p:nvSpPr>
        <p:spPr>
          <a:xfrm>
            <a:off x="6384818" y="5938797"/>
            <a:ext cx="109517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v</a:t>
            </a:r>
            <a:r>
              <a:rPr lang="en-US" baseline="-25000" dirty="0">
                <a:latin typeface="Times" pitchFamily="2" charset="0"/>
                <a:cs typeface="Arial" panose="020B0604020202020204" pitchFamily="34" charset="0"/>
              </a:rPr>
              <a:t>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1FC39CD-8320-8C4F-80E9-9A6BB471BF6D}"/>
              </a:ext>
            </a:extLst>
          </p:cNvPr>
          <p:cNvSpPr txBox="1"/>
          <p:nvPr/>
        </p:nvSpPr>
        <p:spPr>
          <a:xfrm>
            <a:off x="2062414" y="-2808000"/>
            <a:ext cx="109517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v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</a:t>
            </a:r>
            <a:r>
              <a:rPr lang="en-US" baseline="-25000" dirty="0">
                <a:latin typeface="Times" pitchFamily="2" charset="0"/>
                <a:cs typeface="Arial" panose="020B0604020202020204" pitchFamily="34" charset="0"/>
              </a:rPr>
              <a:t>−2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1D01B5C-9A2F-AE41-B889-02F323CB16FE}"/>
              </a:ext>
            </a:extLst>
          </p:cNvPr>
          <p:cNvSpPr txBox="1"/>
          <p:nvPr/>
        </p:nvSpPr>
        <p:spPr>
          <a:xfrm>
            <a:off x="4222414" y="-2808000"/>
            <a:ext cx="109517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v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</a:t>
            </a:r>
            <a:r>
              <a:rPr lang="en-US" baseline="-25000" dirty="0">
                <a:latin typeface="Times" pitchFamily="2" charset="0"/>
                <a:cs typeface="Arial" panose="020B0604020202020204" pitchFamily="34" charset="0"/>
              </a:rPr>
              <a:t>−1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8B8234D-F749-4A47-9E6B-CE6D52B8D4C5}"/>
              </a:ext>
            </a:extLst>
          </p:cNvPr>
          <p:cNvSpPr txBox="1"/>
          <p:nvPr/>
        </p:nvSpPr>
        <p:spPr>
          <a:xfrm>
            <a:off x="6382414" y="-2808000"/>
            <a:ext cx="109517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v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5CA315C-CA38-B841-A9A5-A455AA72718C}"/>
              </a:ext>
            </a:extLst>
          </p:cNvPr>
          <p:cNvSpPr>
            <a:spLocks/>
          </p:cNvSpPr>
          <p:nvPr/>
        </p:nvSpPr>
        <p:spPr>
          <a:xfrm>
            <a:off x="6120000" y="1080000"/>
            <a:ext cx="1620000" cy="5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FC &amp; Softmax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DAF95B5-414D-F347-9B18-32CB2AF81A30}"/>
              </a:ext>
            </a:extLst>
          </p:cNvPr>
          <p:cNvSpPr>
            <a:spLocks/>
          </p:cNvSpPr>
          <p:nvPr/>
        </p:nvSpPr>
        <p:spPr>
          <a:xfrm>
            <a:off x="3960000" y="1080000"/>
            <a:ext cx="1620000" cy="540000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solidFill>
              <a:schemeClr val="accent2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 &amp; Softmax</a:t>
            </a:r>
            <a:endParaRPr lang="en-US" baseline="30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164EE4E-382C-4F4E-9D61-E53907CF4575}"/>
              </a:ext>
            </a:extLst>
          </p:cNvPr>
          <p:cNvSpPr>
            <a:spLocks/>
          </p:cNvSpPr>
          <p:nvPr/>
        </p:nvSpPr>
        <p:spPr>
          <a:xfrm>
            <a:off x="1800000" y="1080000"/>
            <a:ext cx="1620000" cy="540000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solidFill>
              <a:schemeClr val="accent2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 &amp; Softmax</a:t>
            </a:r>
            <a:endParaRPr lang="en-US" baseline="30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7842334-4C6C-5644-A249-9BB330707BFA}"/>
              </a:ext>
            </a:extLst>
          </p:cNvPr>
          <p:cNvSpPr>
            <a:spLocks/>
          </p:cNvSpPr>
          <p:nvPr/>
        </p:nvSpPr>
        <p:spPr>
          <a:xfrm>
            <a:off x="8280000" y="1080000"/>
            <a:ext cx="1620000" cy="540000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solidFill>
              <a:schemeClr val="accent2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 &amp; Softmax</a:t>
            </a:r>
            <a:endParaRPr lang="en-US" baseline="30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603806-73A6-2749-ACD9-10C4CBF47C7E}"/>
              </a:ext>
            </a:extLst>
          </p:cNvPr>
          <p:cNvCxnSpPr>
            <a:stCxn id="89" idx="3"/>
            <a:endCxn id="87" idx="1"/>
          </p:cNvCxnSpPr>
          <p:nvPr/>
        </p:nvCxnSpPr>
        <p:spPr>
          <a:xfrm>
            <a:off x="3420000" y="2430000"/>
            <a:ext cx="5400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2F2D68-7497-DE4F-8FF3-759E1C5FAB34}"/>
              </a:ext>
            </a:extLst>
          </p:cNvPr>
          <p:cNvCxnSpPr>
            <a:stCxn id="88" idx="3"/>
            <a:endCxn id="86" idx="1"/>
          </p:cNvCxnSpPr>
          <p:nvPr/>
        </p:nvCxnSpPr>
        <p:spPr>
          <a:xfrm>
            <a:off x="3420000" y="3510000"/>
            <a:ext cx="5400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2DAF9EE-AAAE-624A-ABA3-9DD5FB519683}"/>
              </a:ext>
            </a:extLst>
          </p:cNvPr>
          <p:cNvCxnSpPr>
            <a:stCxn id="87" idx="3"/>
            <a:endCxn id="77" idx="1"/>
          </p:cNvCxnSpPr>
          <p:nvPr/>
        </p:nvCxnSpPr>
        <p:spPr>
          <a:xfrm>
            <a:off x="5580000" y="2430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78CC5C-EDC3-C44C-A4E4-FEC11D5AE679}"/>
              </a:ext>
            </a:extLst>
          </p:cNvPr>
          <p:cNvCxnSpPr>
            <a:stCxn id="86" idx="3"/>
            <a:endCxn id="2" idx="1"/>
          </p:cNvCxnSpPr>
          <p:nvPr/>
        </p:nvCxnSpPr>
        <p:spPr>
          <a:xfrm>
            <a:off x="5580000" y="3510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7DD841-81A4-044A-A50C-B288FCD91FE2}"/>
              </a:ext>
            </a:extLst>
          </p:cNvPr>
          <p:cNvCxnSpPr>
            <a:stCxn id="77" idx="3"/>
            <a:endCxn id="91" idx="1"/>
          </p:cNvCxnSpPr>
          <p:nvPr/>
        </p:nvCxnSpPr>
        <p:spPr>
          <a:xfrm>
            <a:off x="7740000" y="2430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C83F47D-8A20-924D-9246-868CE45D789A}"/>
              </a:ext>
            </a:extLst>
          </p:cNvPr>
          <p:cNvCxnSpPr>
            <a:stCxn id="2" idx="3"/>
            <a:endCxn id="90" idx="1"/>
          </p:cNvCxnSpPr>
          <p:nvPr/>
        </p:nvCxnSpPr>
        <p:spPr>
          <a:xfrm>
            <a:off x="7740000" y="3510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5B4A03F-24C6-3A43-98B1-45837ADEEA19}"/>
              </a:ext>
            </a:extLst>
          </p:cNvPr>
          <p:cNvCxnSpPr>
            <a:stCxn id="89" idx="0"/>
            <a:endCxn id="99" idx="2"/>
          </p:cNvCxnSpPr>
          <p:nvPr/>
        </p:nvCxnSpPr>
        <p:spPr>
          <a:xfrm flipV="1">
            <a:off x="2610000" y="162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3B67C8D-8527-E047-B2A6-485EFD1BABA1}"/>
              </a:ext>
            </a:extLst>
          </p:cNvPr>
          <p:cNvCxnSpPr>
            <a:stCxn id="87" idx="0"/>
            <a:endCxn id="98" idx="2"/>
          </p:cNvCxnSpPr>
          <p:nvPr/>
        </p:nvCxnSpPr>
        <p:spPr>
          <a:xfrm flipV="1">
            <a:off x="4770000" y="162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0B5F664-9332-5E41-94E3-68234989CB71}"/>
              </a:ext>
            </a:extLst>
          </p:cNvPr>
          <p:cNvCxnSpPr>
            <a:cxnSpLocks/>
            <a:stCxn id="77" idx="0"/>
            <a:endCxn id="97" idx="2"/>
          </p:cNvCxnSpPr>
          <p:nvPr/>
        </p:nvCxnSpPr>
        <p:spPr>
          <a:xfrm flipV="1">
            <a:off x="6930000" y="1620000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8D38C22-3AF9-FC4F-A565-8FBD1F616F8C}"/>
              </a:ext>
            </a:extLst>
          </p:cNvPr>
          <p:cNvCxnSpPr>
            <a:cxnSpLocks/>
            <a:stCxn id="91" idx="0"/>
            <a:endCxn id="100" idx="2"/>
          </p:cNvCxnSpPr>
          <p:nvPr/>
        </p:nvCxnSpPr>
        <p:spPr>
          <a:xfrm flipV="1">
            <a:off x="9090000" y="162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6401919-8926-C246-BFBD-200C7D75E066}"/>
              </a:ext>
            </a:extLst>
          </p:cNvPr>
          <p:cNvCxnSpPr>
            <a:cxnSpLocks/>
            <a:stCxn id="90" idx="0"/>
            <a:endCxn id="91" idx="2"/>
          </p:cNvCxnSpPr>
          <p:nvPr/>
        </p:nvCxnSpPr>
        <p:spPr>
          <a:xfrm flipV="1">
            <a:off x="9090000" y="270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2C0A9D7-D012-1346-ADEE-644F3B8AE32A}"/>
              </a:ext>
            </a:extLst>
          </p:cNvPr>
          <p:cNvCxnSpPr>
            <a:cxnSpLocks/>
            <a:stCxn id="2" idx="0"/>
            <a:endCxn id="77" idx="2"/>
          </p:cNvCxnSpPr>
          <p:nvPr/>
        </p:nvCxnSpPr>
        <p:spPr>
          <a:xfrm flipV="1">
            <a:off x="6930000" y="2700000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532F4EE-D59E-004D-A3D8-D8DF1829A201}"/>
              </a:ext>
            </a:extLst>
          </p:cNvPr>
          <p:cNvCxnSpPr>
            <a:cxnSpLocks/>
            <a:stCxn id="86" idx="0"/>
            <a:endCxn id="87" idx="2"/>
          </p:cNvCxnSpPr>
          <p:nvPr/>
        </p:nvCxnSpPr>
        <p:spPr>
          <a:xfrm flipV="1">
            <a:off x="4770000" y="270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7BCE7BF-EB45-3D41-BB89-8E4B32E34196}"/>
              </a:ext>
            </a:extLst>
          </p:cNvPr>
          <p:cNvCxnSpPr>
            <a:cxnSpLocks/>
            <a:stCxn id="88" idx="0"/>
            <a:endCxn id="89" idx="2"/>
          </p:cNvCxnSpPr>
          <p:nvPr/>
        </p:nvCxnSpPr>
        <p:spPr>
          <a:xfrm flipV="1">
            <a:off x="2610000" y="270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F2999C6-565E-A848-BD70-ACA9AE3E7714}"/>
              </a:ext>
            </a:extLst>
          </p:cNvPr>
          <p:cNvCxnSpPr>
            <a:cxnSpLocks/>
          </p:cNvCxnSpPr>
          <p:nvPr/>
        </p:nvCxnSpPr>
        <p:spPr>
          <a:xfrm flipV="1">
            <a:off x="2610000" y="4050000"/>
            <a:ext cx="0" cy="27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4977307F-C312-1044-977B-1B7C67FF2E3C}"/>
              </a:ext>
            </a:extLst>
          </p:cNvPr>
          <p:cNvCxnSpPr/>
          <p:nvPr/>
        </p:nvCxnSpPr>
        <p:spPr>
          <a:xfrm flipV="1">
            <a:off x="4770000" y="4050000"/>
            <a:ext cx="0" cy="27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>
            <a:extLst>
              <a:ext uri="{FF2B5EF4-FFF2-40B4-BE49-F238E27FC236}">
                <a16:creationId xmlns:a16="http://schemas.microsoft.com/office/drawing/2014/main" id="{1739E42A-0600-0447-82C0-7EA393CE26EA}"/>
              </a:ext>
            </a:extLst>
          </p:cNvPr>
          <p:cNvCxnSpPr>
            <a:cxnSpLocks/>
          </p:cNvCxnSpPr>
          <p:nvPr/>
        </p:nvCxnSpPr>
        <p:spPr>
          <a:xfrm>
            <a:off x="3420000" y="-1350000"/>
            <a:ext cx="270000" cy="54000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D053AED1-F628-C04E-A48D-5885089E7DF1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6930000" y="3780000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B5E41ED4-A1B5-A84F-9284-9376DD256005}"/>
              </a:ext>
            </a:extLst>
          </p:cNvPr>
          <p:cNvCxnSpPr>
            <a:cxnSpLocks/>
          </p:cNvCxnSpPr>
          <p:nvPr/>
        </p:nvCxnSpPr>
        <p:spPr>
          <a:xfrm>
            <a:off x="5580000" y="-1350000"/>
            <a:ext cx="270000" cy="54013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>
            <a:extLst>
              <a:ext uri="{FF2B5EF4-FFF2-40B4-BE49-F238E27FC236}">
                <a16:creationId xmlns:a16="http://schemas.microsoft.com/office/drawing/2014/main" id="{E095E9E0-278E-F54B-B8EF-CFEBFF909C8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56800" y="946800"/>
            <a:ext cx="270000" cy="64800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1C49FEB3-24C3-034C-933C-96EB69D6BA4F}"/>
              </a:ext>
            </a:extLst>
          </p:cNvPr>
          <p:cNvCxnSpPr>
            <a:cxnSpLocks/>
            <a:stCxn id="99" idx="0"/>
            <a:endCxn id="102" idx="2"/>
          </p:cNvCxnSpPr>
          <p:nvPr/>
        </p:nvCxnSpPr>
        <p:spPr>
          <a:xfrm flipV="1">
            <a:off x="2610000" y="54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B8E6CF06-E3B1-D842-9699-0EB3D41AB2C4}"/>
              </a:ext>
            </a:extLst>
          </p:cNvPr>
          <p:cNvCxnSpPr>
            <a:cxnSpLocks/>
            <a:stCxn id="104" idx="0"/>
          </p:cNvCxnSpPr>
          <p:nvPr/>
        </p:nvCxnSpPr>
        <p:spPr>
          <a:xfrm flipV="1">
            <a:off x="4770000" y="-54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918B81F-C6CF-0646-96A0-81D44832995D}"/>
              </a:ext>
            </a:extLst>
          </p:cNvPr>
          <p:cNvCxnSpPr>
            <a:cxnSpLocks/>
            <a:stCxn id="97" idx="0"/>
            <a:endCxn id="108" idx="2"/>
          </p:cNvCxnSpPr>
          <p:nvPr/>
        </p:nvCxnSpPr>
        <p:spPr>
          <a:xfrm flipV="1">
            <a:off x="6930000" y="540000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99DD8A1A-87A4-894C-89B1-A9E5669C04A4}"/>
              </a:ext>
            </a:extLst>
          </p:cNvPr>
          <p:cNvSpPr txBox="1"/>
          <p:nvPr/>
        </p:nvSpPr>
        <p:spPr>
          <a:xfrm>
            <a:off x="6947447" y="3745097"/>
            <a:ext cx="13516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x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28×28×133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3AC1792-98F2-6143-B9BD-DA569450152F}"/>
              </a:ext>
            </a:extLst>
          </p:cNvPr>
          <p:cNvCxnSpPr>
            <a:cxnSpLocks/>
            <a:endCxn id="90" idx="2"/>
          </p:cNvCxnSpPr>
          <p:nvPr/>
        </p:nvCxnSpPr>
        <p:spPr>
          <a:xfrm flipV="1">
            <a:off x="9090000" y="378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4C5AC19-85CA-A943-9B13-1C93CBBCD439}"/>
              </a:ext>
            </a:extLst>
          </p:cNvPr>
          <p:cNvSpPr>
            <a:spLocks/>
          </p:cNvSpPr>
          <p:nvPr/>
        </p:nvSpPr>
        <p:spPr>
          <a:xfrm>
            <a:off x="10438200" y="216000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1588BE13-0F07-7F44-B595-A6F0F5637088}"/>
              </a:ext>
            </a:extLst>
          </p:cNvPr>
          <p:cNvCxnSpPr/>
          <p:nvPr/>
        </p:nvCxnSpPr>
        <p:spPr>
          <a:xfrm flipV="1">
            <a:off x="9090000" y="54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7438EC0-E891-C242-8018-7BF4B66AE1D1}"/>
              </a:ext>
            </a:extLst>
          </p:cNvPr>
          <p:cNvSpPr>
            <a:spLocks/>
          </p:cNvSpPr>
          <p:nvPr/>
        </p:nvSpPr>
        <p:spPr>
          <a:xfrm>
            <a:off x="10438200" y="324000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B101CEC-28E7-204E-B18F-99DF0BD541D1}"/>
              </a:ext>
            </a:extLst>
          </p:cNvPr>
          <p:cNvSpPr>
            <a:spLocks/>
          </p:cNvSpPr>
          <p:nvPr/>
        </p:nvSpPr>
        <p:spPr>
          <a:xfrm>
            <a:off x="10438200" y="108000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31E6981-B3D8-5A49-9ED6-13D50D47FB5A}"/>
              </a:ext>
            </a:extLst>
          </p:cNvPr>
          <p:cNvSpPr>
            <a:spLocks/>
          </p:cNvSpPr>
          <p:nvPr/>
        </p:nvSpPr>
        <p:spPr>
          <a:xfrm>
            <a:off x="720000" y="216000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1DA304B-198E-514F-9FDE-87D30C7ED24B}"/>
              </a:ext>
            </a:extLst>
          </p:cNvPr>
          <p:cNvSpPr>
            <a:spLocks/>
          </p:cNvSpPr>
          <p:nvPr/>
        </p:nvSpPr>
        <p:spPr>
          <a:xfrm>
            <a:off x="720000" y="324000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63025025-F16F-F54D-929F-F1CB32FAC5E1}"/>
              </a:ext>
            </a:extLst>
          </p:cNvPr>
          <p:cNvSpPr>
            <a:spLocks/>
          </p:cNvSpPr>
          <p:nvPr/>
        </p:nvSpPr>
        <p:spPr>
          <a:xfrm>
            <a:off x="720000" y="108000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BDD2560E-97D8-944C-84EE-C85F1F1CDDF0}"/>
              </a:ext>
            </a:extLst>
          </p:cNvPr>
          <p:cNvCxnSpPr>
            <a:stCxn id="168" idx="3"/>
            <a:endCxn id="89" idx="1"/>
          </p:cNvCxnSpPr>
          <p:nvPr/>
        </p:nvCxnSpPr>
        <p:spPr>
          <a:xfrm>
            <a:off x="1260000" y="2430000"/>
            <a:ext cx="5400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5F26BD98-DF78-FA46-B6E4-09BEE109B7B6}"/>
              </a:ext>
            </a:extLst>
          </p:cNvPr>
          <p:cNvCxnSpPr>
            <a:cxnSpLocks/>
            <a:stCxn id="169" idx="3"/>
            <a:endCxn id="88" idx="1"/>
          </p:cNvCxnSpPr>
          <p:nvPr/>
        </p:nvCxnSpPr>
        <p:spPr>
          <a:xfrm>
            <a:off x="1260000" y="3510000"/>
            <a:ext cx="5400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EF797BD4-2B8B-AD48-97CD-3B80E495050F}"/>
              </a:ext>
            </a:extLst>
          </p:cNvPr>
          <p:cNvCxnSpPr>
            <a:cxnSpLocks/>
            <a:stCxn id="91" idx="3"/>
            <a:endCxn id="163" idx="1"/>
          </p:cNvCxnSpPr>
          <p:nvPr/>
        </p:nvCxnSpPr>
        <p:spPr>
          <a:xfrm>
            <a:off x="9900000" y="2430000"/>
            <a:ext cx="5382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3500278-DEAA-C849-926D-E3047F829979}"/>
              </a:ext>
            </a:extLst>
          </p:cNvPr>
          <p:cNvCxnSpPr>
            <a:cxnSpLocks/>
            <a:stCxn id="90" idx="3"/>
            <a:endCxn id="166" idx="1"/>
          </p:cNvCxnSpPr>
          <p:nvPr/>
        </p:nvCxnSpPr>
        <p:spPr>
          <a:xfrm>
            <a:off x="9900000" y="3510000"/>
            <a:ext cx="5382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C72D38E9-8FCF-504A-9BFD-7EC01FE4A694}"/>
              </a:ext>
            </a:extLst>
          </p:cNvPr>
          <p:cNvSpPr txBox="1"/>
          <p:nvPr/>
        </p:nvSpPr>
        <p:spPr>
          <a:xfrm>
            <a:off x="7011567" y="2664110"/>
            <a:ext cx="122341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r>
              <a:rPr lang="en-US" baseline="30000" dirty="0">
                <a:latin typeface="Times" pitchFamily="2" charset="0"/>
                <a:cs typeface="Arial" panose="020B0604020202020204" pitchFamily="34" charset="0"/>
              </a:rPr>
              <a:t>(1)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28×28×16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8F70DFA1-4A80-964D-86BA-D210C3BD1240}"/>
              </a:ext>
            </a:extLst>
          </p:cNvPr>
          <p:cNvSpPr txBox="1"/>
          <p:nvPr/>
        </p:nvSpPr>
        <p:spPr>
          <a:xfrm>
            <a:off x="7011567" y="1583123"/>
            <a:ext cx="122341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r>
              <a:rPr lang="en-US" baseline="30000" dirty="0">
                <a:latin typeface="Times" pitchFamily="2" charset="0"/>
                <a:cs typeface="Arial" panose="020B0604020202020204" pitchFamily="34" charset="0"/>
              </a:rPr>
              <a:t>(2)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D1C7BED-C2C1-434B-B3B0-F1C41648B904}"/>
              </a:ext>
            </a:extLst>
          </p:cNvPr>
          <p:cNvSpPr txBox="1"/>
          <p:nvPr/>
        </p:nvSpPr>
        <p:spPr>
          <a:xfrm>
            <a:off x="6947447" y="485035"/>
            <a:ext cx="161454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y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28×28+1=785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84A5DF6-FEEB-8D4D-9B79-391C2B8946FD}"/>
              </a:ext>
            </a:extLst>
          </p:cNvPr>
          <p:cNvSpPr>
            <a:spLocks/>
          </p:cNvSpPr>
          <p:nvPr/>
        </p:nvSpPr>
        <p:spPr>
          <a:xfrm>
            <a:off x="1800000" y="0"/>
            <a:ext cx="1620000" cy="540000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solidFill>
              <a:schemeClr val="accent6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One-hot</a:t>
            </a:r>
            <a:endParaRPr lang="en-US" baseline="30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18ABCB9-89AD-2B4D-AC50-C00B3A9F9785}"/>
              </a:ext>
            </a:extLst>
          </p:cNvPr>
          <p:cNvSpPr>
            <a:spLocks/>
          </p:cNvSpPr>
          <p:nvPr/>
        </p:nvSpPr>
        <p:spPr>
          <a:xfrm>
            <a:off x="3960000" y="0"/>
            <a:ext cx="1620000" cy="540000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solidFill>
              <a:schemeClr val="accent6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One-hot</a:t>
            </a:r>
            <a:endParaRPr lang="en-US" baseline="30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BD56CEA-D5E5-1C49-9DA3-D7FA5B717A5F}"/>
              </a:ext>
            </a:extLst>
          </p:cNvPr>
          <p:cNvSpPr>
            <a:spLocks/>
          </p:cNvSpPr>
          <p:nvPr/>
        </p:nvSpPr>
        <p:spPr>
          <a:xfrm>
            <a:off x="8280000" y="0"/>
            <a:ext cx="1620000" cy="540000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solidFill>
              <a:schemeClr val="accent6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One-hot</a:t>
            </a:r>
            <a:endParaRPr lang="en-US" baseline="30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13F44A9-DD70-FF46-8EF1-E47AFAE6C3B5}"/>
              </a:ext>
            </a:extLst>
          </p:cNvPr>
          <p:cNvSpPr>
            <a:spLocks/>
          </p:cNvSpPr>
          <p:nvPr/>
        </p:nvSpPr>
        <p:spPr>
          <a:xfrm>
            <a:off x="6120000" y="0"/>
            <a:ext cx="162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One-hot</a:t>
            </a:r>
            <a:endParaRPr lang="en-US" baseline="30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08A8540-17FC-C24A-AA92-E05B930E132C}"/>
              </a:ext>
            </a:extLst>
          </p:cNvPr>
          <p:cNvCxnSpPr>
            <a:cxnSpLocks/>
            <a:stCxn id="102" idx="0"/>
          </p:cNvCxnSpPr>
          <p:nvPr/>
        </p:nvCxnSpPr>
        <p:spPr>
          <a:xfrm flipV="1">
            <a:off x="2610000" y="-54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D6E981D-156D-5146-A3E8-82A0F3F82897}"/>
              </a:ext>
            </a:extLst>
          </p:cNvPr>
          <p:cNvCxnSpPr>
            <a:cxnSpLocks/>
            <a:stCxn id="98" idx="0"/>
            <a:endCxn id="104" idx="2"/>
          </p:cNvCxnSpPr>
          <p:nvPr/>
        </p:nvCxnSpPr>
        <p:spPr>
          <a:xfrm flipV="1">
            <a:off x="4770000" y="54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B5BFB0E-02DD-1141-82FF-21299C3B346D}"/>
              </a:ext>
            </a:extLst>
          </p:cNvPr>
          <p:cNvCxnSpPr>
            <a:cxnSpLocks/>
            <a:stCxn id="108" idx="0"/>
          </p:cNvCxnSpPr>
          <p:nvPr/>
        </p:nvCxnSpPr>
        <p:spPr>
          <a:xfrm flipV="1">
            <a:off x="6930000" y="-540000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5B16E07-CA49-2D4F-B9A4-7BE0C8F79DE6}"/>
              </a:ext>
            </a:extLst>
          </p:cNvPr>
          <p:cNvCxnSpPr/>
          <p:nvPr/>
        </p:nvCxnSpPr>
        <p:spPr>
          <a:xfrm flipV="1">
            <a:off x="9090000" y="-54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F378129-3839-C243-AEE7-4CA30787202A}"/>
              </a:ext>
            </a:extLst>
          </p:cNvPr>
          <p:cNvSpPr>
            <a:spLocks/>
          </p:cNvSpPr>
          <p:nvPr/>
        </p:nvSpPr>
        <p:spPr>
          <a:xfrm>
            <a:off x="10440000" y="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CE1AA8B-1C16-B44B-A483-C8947F73D23C}"/>
              </a:ext>
            </a:extLst>
          </p:cNvPr>
          <p:cNvSpPr>
            <a:spLocks/>
          </p:cNvSpPr>
          <p:nvPr/>
        </p:nvSpPr>
        <p:spPr>
          <a:xfrm>
            <a:off x="720000" y="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E02EDCD-B5D2-3248-A7A3-FDEE9AF135F0}"/>
              </a:ext>
            </a:extLst>
          </p:cNvPr>
          <p:cNvSpPr txBox="1"/>
          <p:nvPr/>
        </p:nvSpPr>
        <p:spPr>
          <a:xfrm>
            <a:off x="8412971" y="4320000"/>
            <a:ext cx="13516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x</a:t>
            </a:r>
            <a:r>
              <a:rPr lang="en-US" i="1" baseline="-25000" dirty="0">
                <a:solidFill>
                  <a:schemeClr val="bg1">
                    <a:lumMod val="75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t</a:t>
            </a:r>
            <a:r>
              <a:rPr lang="en-US" baseline="-25000" dirty="0">
                <a:solidFill>
                  <a:schemeClr val="bg1">
                    <a:lumMod val="75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+1</a:t>
            </a:r>
            <a:endParaRPr lang="en-US" i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28×28×133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1FA4CBD-7A07-4248-B103-DB50D0084ECB}"/>
              </a:ext>
            </a:extLst>
          </p:cNvPr>
          <p:cNvSpPr txBox="1"/>
          <p:nvPr/>
        </p:nvSpPr>
        <p:spPr>
          <a:xfrm>
            <a:off x="8412971" y="-1186331"/>
            <a:ext cx="13516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v</a:t>
            </a:r>
            <a:r>
              <a:rPr lang="en-US" i="1" baseline="-25000" dirty="0">
                <a:solidFill>
                  <a:schemeClr val="bg1">
                    <a:lumMod val="75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t</a:t>
            </a:r>
            <a:r>
              <a:rPr lang="en-US" baseline="-25000" dirty="0">
                <a:solidFill>
                  <a:schemeClr val="bg1">
                    <a:lumMod val="75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+1</a:t>
            </a:r>
            <a:endParaRPr lang="en-US" i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28×28×133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B5A480-FD65-E343-8AC1-D1551E56AFA5}"/>
              </a:ext>
            </a:extLst>
          </p:cNvPr>
          <p:cNvGrpSpPr/>
          <p:nvPr/>
        </p:nvGrpSpPr>
        <p:grpSpPr>
          <a:xfrm>
            <a:off x="6120000" y="-2160000"/>
            <a:ext cx="1620000" cy="1620000"/>
            <a:chOff x="6078518" y="4355113"/>
            <a:chExt cx="1620000" cy="1620000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CEAFABD-CEAE-DA46-B7EF-7A2DA9AC0F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518" y="4355113"/>
              <a:ext cx="1620000" cy="162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8D3C893A-E427-EE4C-B6AC-DDAC2624DB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31384" y="5223950"/>
              <a:ext cx="144000" cy="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0ABD3B0-116C-5E4A-9051-D76F9850D59E}"/>
              </a:ext>
            </a:extLst>
          </p:cNvPr>
          <p:cNvGrpSpPr/>
          <p:nvPr/>
        </p:nvGrpSpPr>
        <p:grpSpPr>
          <a:xfrm>
            <a:off x="3960000" y="-2158200"/>
            <a:ext cx="1620000" cy="1620000"/>
            <a:chOff x="6078518" y="4355113"/>
            <a:chExt cx="1620000" cy="1620000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9230B474-879D-DE46-9A3F-BB7598DA45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518" y="4355113"/>
              <a:ext cx="1620000" cy="162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B1DBB6A-1347-774F-8598-4DE87025D5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3096" y="4547294"/>
              <a:ext cx="144000" cy="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A4125AF-2374-CC4F-87C4-7951674EAB06}"/>
              </a:ext>
            </a:extLst>
          </p:cNvPr>
          <p:cNvGrpSpPr/>
          <p:nvPr/>
        </p:nvGrpSpPr>
        <p:grpSpPr>
          <a:xfrm>
            <a:off x="1800000" y="-2160000"/>
            <a:ext cx="1620000" cy="1620000"/>
            <a:chOff x="6078518" y="4355113"/>
            <a:chExt cx="1620000" cy="1620000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29ECE17-43FA-5848-B9DB-F5834AE070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518" y="4355113"/>
              <a:ext cx="1620000" cy="162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74BA3574-D874-9B4F-B4F6-976194606C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02200" y="4766750"/>
              <a:ext cx="144000" cy="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66D967D-4D8B-194C-8B9C-FFC3A02D2A6A}"/>
              </a:ext>
            </a:extLst>
          </p:cNvPr>
          <p:cNvSpPr/>
          <p:nvPr/>
        </p:nvSpPr>
        <p:spPr>
          <a:xfrm>
            <a:off x="-482070" y="4185001"/>
            <a:ext cx="8377134" cy="24001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2956C44-008D-B349-A5B2-D59471EC5683}"/>
              </a:ext>
            </a:extLst>
          </p:cNvPr>
          <p:cNvSpPr txBox="1"/>
          <p:nvPr/>
        </p:nvSpPr>
        <p:spPr>
          <a:xfrm>
            <a:off x="7895064" y="6215796"/>
            <a:ext cx="256993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Fixed at each time step</a:t>
            </a:r>
          </a:p>
        </p:txBody>
      </p:sp>
    </p:spTree>
    <p:extLst>
      <p:ext uri="{BB962C8B-B14F-4D97-AF65-F5344CB8AC3E}">
        <p14:creationId xmlns:p14="http://schemas.microsoft.com/office/powerpoint/2010/main" val="1322898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A9F0C5-D711-9342-8A1E-5A816FCCDC4D}"/>
              </a:ext>
            </a:extLst>
          </p:cNvPr>
          <p:cNvSpPr>
            <a:spLocks noChangeAspect="1"/>
          </p:cNvSpPr>
          <p:nvPr/>
        </p:nvSpPr>
        <p:spPr>
          <a:xfrm>
            <a:off x="3265424" y="2043976"/>
            <a:ext cx="2844000" cy="28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2E26C7E1-425F-5342-BE3F-6FC5444E398F}"/>
              </a:ext>
            </a:extLst>
          </p:cNvPr>
          <p:cNvSpPr/>
          <p:nvPr/>
        </p:nvSpPr>
        <p:spPr>
          <a:xfrm>
            <a:off x="3645074" y="2542784"/>
            <a:ext cx="2029216" cy="1490400"/>
          </a:xfrm>
          <a:custGeom>
            <a:avLst/>
            <a:gdLst>
              <a:gd name="connsiteX0" fmla="*/ 0 w 2029216"/>
              <a:gd name="connsiteY0" fmla="*/ 388306 h 1490597"/>
              <a:gd name="connsiteX1" fmla="*/ 764088 w 2029216"/>
              <a:gd name="connsiteY1" fmla="*/ 187890 h 1490597"/>
              <a:gd name="connsiteX2" fmla="*/ 826718 w 2029216"/>
              <a:gd name="connsiteY2" fmla="*/ 325676 h 1490597"/>
              <a:gd name="connsiteX3" fmla="*/ 1240077 w 2029216"/>
              <a:gd name="connsiteY3" fmla="*/ 212942 h 1490597"/>
              <a:gd name="connsiteX4" fmla="*/ 1202499 w 2029216"/>
              <a:gd name="connsiteY4" fmla="*/ 100208 h 1490597"/>
              <a:gd name="connsiteX5" fmla="*/ 1766170 w 2029216"/>
              <a:gd name="connsiteY5" fmla="*/ 0 h 1490597"/>
              <a:gd name="connsiteX6" fmla="*/ 2029216 w 2029216"/>
              <a:gd name="connsiteY6" fmla="*/ 1064712 h 1490597"/>
              <a:gd name="connsiteX7" fmla="*/ 576197 w 2029216"/>
              <a:gd name="connsiteY7" fmla="*/ 1352811 h 1490597"/>
              <a:gd name="connsiteX8" fmla="*/ 613775 w 2029216"/>
              <a:gd name="connsiteY8" fmla="*/ 1465545 h 1490597"/>
              <a:gd name="connsiteX9" fmla="*/ 463463 w 2029216"/>
              <a:gd name="connsiteY9" fmla="*/ 1490597 h 1490597"/>
              <a:gd name="connsiteX10" fmla="*/ 225468 w 2029216"/>
              <a:gd name="connsiteY10" fmla="*/ 1014608 h 1490597"/>
              <a:gd name="connsiteX11" fmla="*/ 137786 w 2029216"/>
              <a:gd name="connsiteY11" fmla="*/ 951978 h 1490597"/>
              <a:gd name="connsiteX12" fmla="*/ 0 w 2029216"/>
              <a:gd name="connsiteY12" fmla="*/ 388306 h 149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29216" h="1490597">
                <a:moveTo>
                  <a:pt x="0" y="388306"/>
                </a:moveTo>
                <a:lnTo>
                  <a:pt x="764088" y="187890"/>
                </a:lnTo>
                <a:lnTo>
                  <a:pt x="826718" y="325676"/>
                </a:lnTo>
                <a:lnTo>
                  <a:pt x="1240077" y="212942"/>
                </a:lnTo>
                <a:lnTo>
                  <a:pt x="1202499" y="100208"/>
                </a:lnTo>
                <a:lnTo>
                  <a:pt x="1766170" y="0"/>
                </a:lnTo>
                <a:lnTo>
                  <a:pt x="2029216" y="1064712"/>
                </a:lnTo>
                <a:lnTo>
                  <a:pt x="576197" y="1352811"/>
                </a:lnTo>
                <a:lnTo>
                  <a:pt x="613775" y="1465545"/>
                </a:lnTo>
                <a:lnTo>
                  <a:pt x="463463" y="1490597"/>
                </a:lnTo>
                <a:lnTo>
                  <a:pt x="225468" y="1014608"/>
                </a:lnTo>
                <a:lnTo>
                  <a:pt x="137786" y="951978"/>
                </a:lnTo>
                <a:lnTo>
                  <a:pt x="0" y="388306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4B86414-C6BD-6E41-B716-59DE404DE4FB}"/>
              </a:ext>
            </a:extLst>
          </p:cNvPr>
          <p:cNvSpPr>
            <a:spLocks noChangeAspect="1"/>
          </p:cNvSpPr>
          <p:nvPr/>
        </p:nvSpPr>
        <p:spPr>
          <a:xfrm>
            <a:off x="4013200" y="393700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BACD02D-A036-7F42-810E-32618D1B7BFF}"/>
              </a:ext>
            </a:extLst>
          </p:cNvPr>
          <p:cNvSpPr>
            <a:spLocks noChangeAspect="1"/>
          </p:cNvSpPr>
          <p:nvPr/>
        </p:nvSpPr>
        <p:spPr>
          <a:xfrm>
            <a:off x="3807800" y="34550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0704778-31F2-A84F-9F7D-0CD1A56FF414}"/>
              </a:ext>
            </a:extLst>
          </p:cNvPr>
          <p:cNvSpPr>
            <a:spLocks noChangeAspect="1"/>
          </p:cNvSpPr>
          <p:nvPr/>
        </p:nvSpPr>
        <p:spPr>
          <a:xfrm>
            <a:off x="3679700" y="33755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BBE2CD1-D2CC-3E4F-A17B-8671E473A81D}"/>
              </a:ext>
            </a:extLst>
          </p:cNvPr>
          <p:cNvSpPr>
            <a:spLocks noChangeAspect="1"/>
          </p:cNvSpPr>
          <p:nvPr/>
        </p:nvSpPr>
        <p:spPr>
          <a:xfrm>
            <a:off x="3550500" y="28454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5FC8115-C0FE-B24F-9271-DE2594F4AAD9}"/>
              </a:ext>
            </a:extLst>
          </p:cNvPr>
          <p:cNvSpPr>
            <a:spLocks noChangeAspect="1"/>
          </p:cNvSpPr>
          <p:nvPr/>
        </p:nvSpPr>
        <p:spPr>
          <a:xfrm>
            <a:off x="4306400" y="26295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093DA33-EE50-C546-8E6E-13DCAEFD7533}"/>
              </a:ext>
            </a:extLst>
          </p:cNvPr>
          <p:cNvSpPr>
            <a:spLocks noChangeAspect="1"/>
          </p:cNvSpPr>
          <p:nvPr/>
        </p:nvSpPr>
        <p:spPr>
          <a:xfrm>
            <a:off x="4382600" y="27692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DD31DCB-3A78-144E-979B-4562CD20A907}"/>
              </a:ext>
            </a:extLst>
          </p:cNvPr>
          <p:cNvSpPr>
            <a:spLocks noChangeAspect="1"/>
          </p:cNvSpPr>
          <p:nvPr/>
        </p:nvSpPr>
        <p:spPr>
          <a:xfrm>
            <a:off x="4787476" y="268215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2310D34-1496-8D4A-8CA7-A27FCFE936A7}"/>
              </a:ext>
            </a:extLst>
          </p:cNvPr>
          <p:cNvSpPr>
            <a:spLocks noChangeAspect="1"/>
          </p:cNvSpPr>
          <p:nvPr/>
        </p:nvSpPr>
        <p:spPr>
          <a:xfrm>
            <a:off x="4787476" y="253042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9E10349-F4D8-F949-BFC5-AE7DC983F19D}"/>
              </a:ext>
            </a:extLst>
          </p:cNvPr>
          <p:cNvSpPr>
            <a:spLocks noChangeAspect="1"/>
          </p:cNvSpPr>
          <p:nvPr/>
        </p:nvSpPr>
        <p:spPr>
          <a:xfrm>
            <a:off x="5358850" y="244042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C7E8DE4-D713-0346-9234-F66F9AA13FD2}"/>
              </a:ext>
            </a:extLst>
          </p:cNvPr>
          <p:cNvSpPr>
            <a:spLocks noChangeAspect="1"/>
          </p:cNvSpPr>
          <p:nvPr/>
        </p:nvSpPr>
        <p:spPr>
          <a:xfrm>
            <a:off x="5587450" y="35196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659C20B-3E78-BB4B-991E-669692328B44}"/>
              </a:ext>
            </a:extLst>
          </p:cNvPr>
          <p:cNvSpPr>
            <a:spLocks noChangeAspect="1"/>
          </p:cNvSpPr>
          <p:nvPr/>
        </p:nvSpPr>
        <p:spPr>
          <a:xfrm>
            <a:off x="4126400" y="382050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310A5F2-7AC9-704A-83C8-9531F3808341}"/>
              </a:ext>
            </a:extLst>
          </p:cNvPr>
          <p:cNvSpPr>
            <a:spLocks noChangeAspect="1"/>
          </p:cNvSpPr>
          <p:nvPr/>
        </p:nvSpPr>
        <p:spPr>
          <a:xfrm>
            <a:off x="4177200" y="392210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054039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C1948C8-AE9C-D24E-B4B1-EE44B7F69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0000" cy="2160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9EFE890-AB83-CF47-8CF9-BC0F8596C12B}"/>
              </a:ext>
            </a:extLst>
          </p:cNvPr>
          <p:cNvSpPr>
            <a:spLocks/>
          </p:cNvSpPr>
          <p:nvPr/>
        </p:nvSpPr>
        <p:spPr>
          <a:xfrm>
            <a:off x="3240000" y="0"/>
            <a:ext cx="1440000" cy="21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BD25E3-FA2A-D544-BD91-09DD1718B701}"/>
              </a:ext>
            </a:extLst>
          </p:cNvPr>
          <p:cNvSpPr>
            <a:spLocks/>
          </p:cNvSpPr>
          <p:nvPr/>
        </p:nvSpPr>
        <p:spPr>
          <a:xfrm>
            <a:off x="5760000" y="0"/>
            <a:ext cx="1440000" cy="21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FD7713-5AB7-5F43-8F9B-861CE8E14102}"/>
              </a:ext>
            </a:extLst>
          </p:cNvPr>
          <p:cNvCxnSpPr/>
          <p:nvPr/>
        </p:nvCxnSpPr>
        <p:spPr>
          <a:xfrm>
            <a:off x="216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4F18E5E-5BAA-DC41-A153-D7A9DFE2C4AA}"/>
              </a:ext>
            </a:extLst>
          </p:cNvPr>
          <p:cNvSpPr txBox="1"/>
          <p:nvPr/>
        </p:nvSpPr>
        <p:spPr>
          <a:xfrm>
            <a:off x="4688300" y="71066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85FAEE-B532-6D40-98AD-A33BD489B874}"/>
              </a:ext>
            </a:extLst>
          </p:cNvPr>
          <p:cNvSpPr txBox="1"/>
          <p:nvPr/>
        </p:nvSpPr>
        <p:spPr>
          <a:xfrm>
            <a:off x="8811951" y="71066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BBox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701B71-582C-054C-AE80-266E57856F2D}"/>
              </a:ext>
            </a:extLst>
          </p:cNvPr>
          <p:cNvCxnSpPr/>
          <p:nvPr/>
        </p:nvCxnSpPr>
        <p:spPr>
          <a:xfrm>
            <a:off x="468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6AD9C9-C174-B744-AFE0-B41C99D8E0C3}"/>
              </a:ext>
            </a:extLst>
          </p:cNvPr>
          <p:cNvCxnSpPr/>
          <p:nvPr/>
        </p:nvCxnSpPr>
        <p:spPr>
          <a:xfrm>
            <a:off x="864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7A2691F-BB15-0847-BF4E-8636355EC591}"/>
              </a:ext>
            </a:extLst>
          </p:cNvPr>
          <p:cNvGrpSpPr/>
          <p:nvPr/>
        </p:nvGrpSpPr>
        <p:grpSpPr>
          <a:xfrm>
            <a:off x="9720000" y="0"/>
            <a:ext cx="2160000" cy="2160000"/>
            <a:chOff x="9156527" y="1766170"/>
            <a:chExt cx="2160000" cy="21600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05879DE-2C34-5547-ADD0-9D910526A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6527" y="1766170"/>
              <a:ext cx="2160000" cy="2160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8DAA42-942E-3348-9C8F-2D089B167725}"/>
                </a:ext>
              </a:extLst>
            </p:cNvPr>
            <p:cNvSpPr/>
            <p:nvPr/>
          </p:nvSpPr>
          <p:spPr>
            <a:xfrm>
              <a:off x="9425097" y="2122422"/>
              <a:ext cx="1572756" cy="1134345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282EF6-6433-4C45-BA59-5DD2EDAAA66A}"/>
              </a:ext>
            </a:extLst>
          </p:cNvPr>
          <p:cNvCxnSpPr/>
          <p:nvPr/>
        </p:nvCxnSpPr>
        <p:spPr>
          <a:xfrm>
            <a:off x="7192569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624606F-6AA9-3441-903F-0D26D0F7B96B}"/>
              </a:ext>
            </a:extLst>
          </p:cNvPr>
          <p:cNvGrpSpPr/>
          <p:nvPr/>
        </p:nvGrpSpPr>
        <p:grpSpPr>
          <a:xfrm>
            <a:off x="8190000" y="0"/>
            <a:ext cx="540000" cy="2160000"/>
            <a:chOff x="8143520" y="0"/>
            <a:chExt cx="540000" cy="21600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4B39C24-7732-184A-91F4-1E5BA0CFFA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3520" y="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x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2E7A50B-5B52-3048-B12B-C507B8D01B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3520" y="5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y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3CCDB48-12D6-F247-82CC-95866D3C0D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3520" y="108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w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58DD199-5B37-FA4F-9C7B-FC7ADADFF3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3520" y="162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h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EAAAAC2-B4DD-5847-8D6B-26EF53673249}"/>
              </a:ext>
            </a:extLst>
          </p:cNvPr>
          <p:cNvSpPr txBox="1"/>
          <p:nvPr/>
        </p:nvSpPr>
        <p:spPr>
          <a:xfrm>
            <a:off x="7293988" y="710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C91E28-676D-134C-8B9C-2E0EFC85FEA1}"/>
              </a:ext>
            </a:extLst>
          </p:cNvPr>
          <p:cNvSpPr txBox="1"/>
          <p:nvPr/>
        </p:nvSpPr>
        <p:spPr>
          <a:xfrm>
            <a:off x="2287067" y="710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810675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CDAD0B1-A61C-B245-9F3C-6AB8A72AB1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629094" y="1312745"/>
            <a:ext cx="4320001" cy="432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9E023F-9FA1-AF46-A118-FA9D0AEB708F}"/>
              </a:ext>
            </a:extLst>
          </p:cNvPr>
          <p:cNvSpPr/>
          <p:nvPr/>
        </p:nvSpPr>
        <p:spPr>
          <a:xfrm>
            <a:off x="1852794" y="2231753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2133AD-495E-1C48-A5DA-4F02207C7B41}"/>
              </a:ext>
            </a:extLst>
          </p:cNvPr>
          <p:cNvSpPr/>
          <p:nvPr/>
        </p:nvSpPr>
        <p:spPr>
          <a:xfrm>
            <a:off x="3076495" y="1469753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A8FB20-8D84-A64B-9269-A3DD18435151}"/>
              </a:ext>
            </a:extLst>
          </p:cNvPr>
          <p:cNvSpPr/>
          <p:nvPr/>
        </p:nvSpPr>
        <p:spPr>
          <a:xfrm>
            <a:off x="803445" y="2888107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ED2ABA-5A62-2649-806C-C099F08A82FB}"/>
              </a:ext>
            </a:extLst>
          </p:cNvPr>
          <p:cNvSpPr/>
          <p:nvPr/>
        </p:nvSpPr>
        <p:spPr>
          <a:xfrm>
            <a:off x="1119934" y="2531769"/>
            <a:ext cx="1253193" cy="21497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4F5D8303-7807-2B45-931D-9123A338F8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5572950" y="-847255"/>
            <a:ext cx="4320001" cy="4320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62C62646-35EB-FF42-AF3B-1FD04F3FF46D}"/>
              </a:ext>
            </a:extLst>
          </p:cNvPr>
          <p:cNvSpPr/>
          <p:nvPr/>
        </p:nvSpPr>
        <p:spPr>
          <a:xfrm>
            <a:off x="6796650" y="71753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EC3E230-ED2D-D044-A1AE-F31936B880B7}"/>
              </a:ext>
            </a:extLst>
          </p:cNvPr>
          <p:cNvSpPr/>
          <p:nvPr/>
        </p:nvSpPr>
        <p:spPr>
          <a:xfrm>
            <a:off x="8020351" y="-690247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EA3B596-A836-0E4A-9139-14DF028DA9E9}"/>
              </a:ext>
            </a:extLst>
          </p:cNvPr>
          <p:cNvSpPr/>
          <p:nvPr/>
        </p:nvSpPr>
        <p:spPr>
          <a:xfrm>
            <a:off x="5747301" y="728107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DE8BB5E-4699-A240-9347-438C561886B5}"/>
              </a:ext>
            </a:extLst>
          </p:cNvPr>
          <p:cNvSpPr/>
          <p:nvPr/>
        </p:nvSpPr>
        <p:spPr>
          <a:xfrm>
            <a:off x="6684467" y="-8524"/>
            <a:ext cx="1935730" cy="1972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0F6ACB24-D198-3946-B187-1195F95BC3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6172795" y="3762498"/>
            <a:ext cx="4320001" cy="432000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DD96F339-0F54-BF45-80EA-E7EB95BE1039}"/>
              </a:ext>
            </a:extLst>
          </p:cNvPr>
          <p:cNvSpPr/>
          <p:nvPr/>
        </p:nvSpPr>
        <p:spPr>
          <a:xfrm>
            <a:off x="7396495" y="4681506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41E6C68-A4B8-4946-853E-7B7BC52DC485}"/>
              </a:ext>
            </a:extLst>
          </p:cNvPr>
          <p:cNvSpPr/>
          <p:nvPr/>
        </p:nvSpPr>
        <p:spPr>
          <a:xfrm>
            <a:off x="8620196" y="3919506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48BD409-58DA-0742-BC8F-974F880020C5}"/>
              </a:ext>
            </a:extLst>
          </p:cNvPr>
          <p:cNvSpPr/>
          <p:nvPr/>
        </p:nvSpPr>
        <p:spPr>
          <a:xfrm>
            <a:off x="6347146" y="5337860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19C3D7E-9C1E-9A40-BDB4-0A2CEF945DB8}"/>
              </a:ext>
            </a:extLst>
          </p:cNvPr>
          <p:cNvSpPr/>
          <p:nvPr/>
        </p:nvSpPr>
        <p:spPr>
          <a:xfrm>
            <a:off x="6684467" y="4882896"/>
            <a:ext cx="3036003" cy="1331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49EB4B25-C820-AB49-B7C7-DEBA5C1707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10687825" y="-1057093"/>
            <a:ext cx="4320001" cy="432000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20BD9FC1-33B0-8B4C-B3EC-F1B42C3CA2F8}"/>
              </a:ext>
            </a:extLst>
          </p:cNvPr>
          <p:cNvSpPr/>
          <p:nvPr/>
        </p:nvSpPr>
        <p:spPr>
          <a:xfrm>
            <a:off x="11911525" y="-138085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DDE72EC-5C52-A44A-AAEB-A98C1346CF11}"/>
              </a:ext>
            </a:extLst>
          </p:cNvPr>
          <p:cNvSpPr/>
          <p:nvPr/>
        </p:nvSpPr>
        <p:spPr>
          <a:xfrm>
            <a:off x="13135226" y="-900085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CB81E4B-3ED1-EB47-927B-382542F1F474}"/>
              </a:ext>
            </a:extLst>
          </p:cNvPr>
          <p:cNvSpPr/>
          <p:nvPr/>
        </p:nvSpPr>
        <p:spPr>
          <a:xfrm>
            <a:off x="10862176" y="518269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7BC3037-37A1-2040-8425-0BA1DAEFD081}"/>
              </a:ext>
            </a:extLst>
          </p:cNvPr>
          <p:cNvSpPr/>
          <p:nvPr/>
        </p:nvSpPr>
        <p:spPr>
          <a:xfrm>
            <a:off x="11774535" y="1461959"/>
            <a:ext cx="2020978" cy="769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08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4024</TotalTime>
  <Words>417</Words>
  <Application>Microsoft Macintosh PowerPoint</Application>
  <PresentationFormat>Widescreen</PresentationFormat>
  <Paragraphs>280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李作越</dc:creator>
  <cp:lastModifiedBy>李作越</cp:lastModifiedBy>
  <cp:revision>175</cp:revision>
  <dcterms:created xsi:type="dcterms:W3CDTF">2018-03-19T17:26:37Z</dcterms:created>
  <dcterms:modified xsi:type="dcterms:W3CDTF">2018-03-29T14:14:41Z</dcterms:modified>
</cp:coreProperties>
</file>