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8"/>
    <p:restoredTop sz="94666"/>
  </p:normalViewPr>
  <p:slideViewPr>
    <p:cSldViewPr snapToGrid="0" snapToObjects="1">
      <p:cViewPr>
        <p:scale>
          <a:sx n="60" d="100"/>
          <a:sy n="60" d="100"/>
        </p:scale>
        <p:origin x="1856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38485-CF21-3F47-A468-9A5AD0CFA17C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667DC-85F9-B64F-BB5B-B64BAD5CC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2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67DC-85F9-B64F-BB5B-B64BAD5CC0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2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79CE-24CA-1C41-9AC8-3CA49799E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46334-8D05-6142-B696-62EC4F29F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F8DDD-5F94-B849-8665-828C6F57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B8F2-EE88-9D4F-BDCF-9D13E04D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FFF5A-AC35-9A47-B33F-E37D8558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0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D3B8-23F8-1845-9FC6-B0C3622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D694C-5B84-6945-AA8C-7F55280D0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3A8FE-2A2F-0843-AAFD-99D45A59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2B19-57C7-A747-A5BF-982936F9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93AF-B3FF-3D49-82F6-B8A2F647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1310A-CB0F-E242-A5E7-4DAB60CEB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EA0EA-8E49-4340-9D46-F5E1A95C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8A03-970C-E44A-90A5-36B67FE2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88DAC-E540-3E4A-9135-5CFC9E08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05A3-A99C-1B4C-8F5F-847B8554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0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D699-85DE-A54D-BDAE-EFB5AE6F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B9CD-D344-9147-BDA0-32A9156A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5DF9D-36A4-0A4F-B1C7-AC680B00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0139-B62C-6246-B2AF-189312AB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B7CD9-5377-8747-9A1F-4364F6F6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7616-23BE-674C-A1B3-31E3B140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4D4C-C68D-6D44-A917-ED29D3F9D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3C1F-F0ED-8E4C-80D9-B981C38F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14D7-D9BE-D74B-98B8-FF517BC0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55B77-57B8-184A-A665-9854F144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850D-1EE2-AC4B-BF88-2B915F6E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8E16-B1E0-EF43-BF59-945F1C839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103AF-C535-9A43-BCEC-1BF788651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EA359-0C9B-4143-BBE3-AA7566C3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DECB6-1A02-8F4C-AA25-22B6CE06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FF0AB-9E05-BD44-8C07-2410AF38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7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C0CA-28CA-8C45-8FAB-A68B102F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2F88-9422-474C-93D3-5E5773F4E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18E95-E0B7-054A-BD95-CB4AC8EEB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F8504-9494-184B-B166-D6513972E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FBE33-6FE1-1845-A678-CC0A1AF7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6AD31-94D3-C340-BD9A-6B80E214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C50B6-7D5E-6446-B2B3-4A512AFC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D3B03-F8AB-AD48-A54F-0F0F5A1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8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C323-8461-B04E-8D5C-4BBF1A8A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569C9-3CA4-FE47-B5F4-17FA06BB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A1EF3-2B49-4A48-A681-C30CD8D7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FD7CF-6EBF-2342-A2B1-5B489B78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640A5-AFCC-F449-AE30-63A57384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EF60B-2D4B-B64E-85D1-6F04626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563B4-C8EF-164A-B22D-8AB80938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8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21F1-790B-EC44-B6D3-10A3B3E0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7C38-B61E-5A49-874C-5BCE0F5A2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CBA53-ACD9-E44A-8EC9-C5F5B8E1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B4676-A1F9-C342-96AD-FAE30E3F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AB73B-DA13-1A44-9ADC-9946ED93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33951-DDD8-304F-8885-FD439B40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14A7-F935-AE4C-AA1D-F3CA6545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34747-E615-054E-846A-E97EAA0CF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CB9A6-6AB8-744C-8186-B7BBD2CA5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99E65-C2A9-1444-B126-5798EC42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A8149-8DF6-4646-A0D3-8CA84F75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34A8D-E0C3-2E44-B09C-B245802A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E76C2-33AE-4946-BF7C-8CA20564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56181-D0B6-CF4A-AFB2-FF593A412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03FB4-65E1-FD45-8319-AC271F3E7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591B-33EC-0C40-B0D5-15169D3664A5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FCE11-EBA0-C449-B372-EEAC502DA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D3022-99C8-D945-AA39-F7EC0D614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1948C8-AE9C-D24E-B4B1-EE44B7F6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F10011-9F9C-2640-8DC3-FFF6C2BE1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0"/>
            <a:ext cx="2160000" cy="21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EFE890-AB83-CF47-8CF9-BC0F8596C12B}"/>
              </a:ext>
            </a:extLst>
          </p:cNvPr>
          <p:cNvSpPr>
            <a:spLocks noChangeAspect="1"/>
          </p:cNvSpPr>
          <p:nvPr/>
        </p:nvSpPr>
        <p:spPr>
          <a:xfrm>
            <a:off x="3240000" y="0"/>
            <a:ext cx="216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BD25E3-FA2A-D544-BD91-09DD1718B701}"/>
              </a:ext>
            </a:extLst>
          </p:cNvPr>
          <p:cNvSpPr>
            <a:spLocks noChangeAspect="1"/>
          </p:cNvSpPr>
          <p:nvPr/>
        </p:nvSpPr>
        <p:spPr>
          <a:xfrm>
            <a:off x="6480000" y="0"/>
            <a:ext cx="2160000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FD7713-5AB7-5F43-8F9B-861CE8E14102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EAB1F8-C36A-854D-B610-05E8969D555B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F18E5E-5BAA-DC41-A153-D7A9DFE2C4AA}"/>
              </a:ext>
            </a:extLst>
          </p:cNvPr>
          <p:cNvSpPr txBox="1"/>
          <p:nvPr/>
        </p:nvSpPr>
        <p:spPr>
          <a:xfrm>
            <a:off x="5400000" y="7106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5FAEE-B532-6D40-98AD-A33BD489B874}"/>
              </a:ext>
            </a:extLst>
          </p:cNvPr>
          <p:cNvSpPr txBox="1"/>
          <p:nvPr/>
        </p:nvSpPr>
        <p:spPr>
          <a:xfrm>
            <a:off x="8670887" y="710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701B71-582C-054C-AE80-266E57856F2D}"/>
              </a:ext>
            </a:extLst>
          </p:cNvPr>
          <p:cNvCxnSpPr/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6AD9C9-C174-B744-AFE0-B41C99D8E0C3}"/>
              </a:ext>
            </a:extLst>
          </p:cNvPr>
          <p:cNvCxnSpPr/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87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000E67-07DB-284A-9C72-E4B6610E50BD}"/>
              </a:ext>
            </a:extLst>
          </p:cNvPr>
          <p:cNvSpPr txBox="1"/>
          <p:nvPr/>
        </p:nvSpPr>
        <p:spPr>
          <a:xfrm>
            <a:off x="12835932" y="385457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388260-B817-0C48-9DF4-60BA686C402D}"/>
              </a:ext>
            </a:extLst>
          </p:cNvPr>
          <p:cNvCxnSpPr/>
          <p:nvPr/>
        </p:nvCxnSpPr>
        <p:spPr>
          <a:xfrm>
            <a:off x="-3815099" y="-300219"/>
            <a:ext cx="0" cy="806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313450-059F-3742-9B10-CDB0695C3ADE}"/>
              </a:ext>
            </a:extLst>
          </p:cNvPr>
          <p:cNvSpPr txBox="1"/>
          <p:nvPr/>
        </p:nvSpPr>
        <p:spPr>
          <a:xfrm rot="5400000">
            <a:off x="-4280931" y="3500949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224×224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CD9E28-0287-E142-B718-68EA58970934}"/>
              </a:ext>
            </a:extLst>
          </p:cNvPr>
          <p:cNvSpPr txBox="1"/>
          <p:nvPr/>
        </p:nvSpPr>
        <p:spPr>
          <a:xfrm rot="5400000">
            <a:off x="-5140142" y="3500949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2A591A1-A95C-9E4B-9E93-77AFBA388EEA}"/>
              </a:ext>
            </a:extLst>
          </p:cNvPr>
          <p:cNvGrpSpPr/>
          <p:nvPr/>
        </p:nvGrpSpPr>
        <p:grpSpPr>
          <a:xfrm>
            <a:off x="12958741" y="3378159"/>
            <a:ext cx="918865" cy="707245"/>
            <a:chOff x="13499139" y="3075378"/>
            <a:chExt cx="918865" cy="70724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0471C7-9CB6-FE4F-9AF8-C201B51B2C87}"/>
                </a:ext>
              </a:extLst>
            </p:cNvPr>
            <p:cNvSpPr/>
            <p:nvPr/>
          </p:nvSpPr>
          <p:spPr>
            <a:xfrm>
              <a:off x="13499139" y="3303000"/>
              <a:ext cx="4572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8832384-47F7-AF49-9F9A-0CD673CF7386}"/>
                </a:ext>
              </a:extLst>
            </p:cNvPr>
            <p:cNvSpPr txBox="1"/>
            <p:nvPr/>
          </p:nvSpPr>
          <p:spPr>
            <a:xfrm rot="5400000">
              <a:off x="13833549" y="3198168"/>
              <a:ext cx="707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7×7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3A2D53F-4176-0644-9019-89B5A9F75276}"/>
              </a:ext>
            </a:extLst>
          </p:cNvPr>
          <p:cNvGrpSpPr/>
          <p:nvPr/>
        </p:nvGrpSpPr>
        <p:grpSpPr>
          <a:xfrm>
            <a:off x="14088627" y="1888581"/>
            <a:ext cx="461665" cy="3686400"/>
            <a:chOff x="15551667" y="1585800"/>
            <a:chExt cx="461665" cy="368640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26E1F4-E8CC-7E46-9FD5-DD9B01C4887C}"/>
                </a:ext>
              </a:extLst>
            </p:cNvPr>
            <p:cNvSpPr txBox="1"/>
            <p:nvPr/>
          </p:nvSpPr>
          <p:spPr>
            <a:xfrm rot="5400000">
              <a:off x="14071935" y="3198168"/>
              <a:ext cx="3421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Fully Connected Layers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0476C5D-F16D-2140-A61B-63B9823783AD}"/>
                </a:ext>
              </a:extLst>
            </p:cNvPr>
            <p:cNvCxnSpPr/>
            <p:nvPr/>
          </p:nvCxnSpPr>
          <p:spPr>
            <a:xfrm>
              <a:off x="15551667" y="1585800"/>
              <a:ext cx="0" cy="36864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6651E97-1516-A04F-AB67-48A62F8632FC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512FC3-E3BC-1D40-BDA0-E06355A78FE3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C8BE1A8-629D-E340-A0FE-348A750DEB1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0012500-2090-8845-A9D8-943C19DE336C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A8DBEE6-1F1F-6140-B231-82328D23D256}"/>
              </a:ext>
            </a:extLst>
          </p:cNvPr>
          <p:cNvSpPr txBox="1"/>
          <p:nvPr/>
        </p:nvSpPr>
        <p:spPr>
          <a:xfrm rot="18900000">
            <a:off x="12882430" y="287305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9ED569-3823-0944-8E1F-74EC46807809}"/>
              </a:ext>
            </a:extLst>
          </p:cNvPr>
          <p:cNvCxnSpPr>
            <a:stCxn id="24" idx="0"/>
            <a:endCxn id="3" idx="1"/>
          </p:cNvCxnSpPr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65813F-4394-FB48-B731-3030D937D4F5}"/>
              </a:ext>
            </a:extLst>
          </p:cNvPr>
          <p:cNvCxnSpPr>
            <a:stCxn id="25" idx="0"/>
            <a:endCxn id="75" idx="1"/>
          </p:cNvCxnSpPr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9625F7-E702-2E4E-AB00-D2BE717891E5}"/>
              </a:ext>
            </a:extLst>
          </p:cNvPr>
          <p:cNvCxnSpPr>
            <a:stCxn id="76" idx="0"/>
            <a:endCxn id="5" idx="1"/>
          </p:cNvCxnSpPr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458801-5916-8344-B7BA-17FA2B7E42F9}"/>
              </a:ext>
            </a:extLst>
          </p:cNvPr>
          <p:cNvCxnSpPr>
            <a:stCxn id="27" idx="0"/>
            <a:endCxn id="6" idx="1"/>
          </p:cNvCxnSpPr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C1F1E4-FE80-5943-90EE-3F0B980DF878}"/>
              </a:ext>
            </a:extLst>
          </p:cNvPr>
          <p:cNvCxnSpPr>
            <a:stCxn id="28" idx="0"/>
            <a:endCxn id="83" idx="1"/>
          </p:cNvCxnSpPr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E30EA1-AB58-6F42-A9DD-59E6947E9049}"/>
              </a:ext>
            </a:extLst>
          </p:cNvPr>
          <p:cNvCxnSpPr>
            <a:stCxn id="84" idx="0"/>
            <a:endCxn id="8" idx="1"/>
          </p:cNvCxnSpPr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F72490-8D5C-7A4C-AA2C-49399F439F85}"/>
              </a:ext>
            </a:extLst>
          </p:cNvPr>
          <p:cNvCxnSpPr>
            <a:stCxn id="30" idx="0"/>
          </p:cNvCxnSpPr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1617B0-DEE2-4C40-8A79-9DA87B9E719E}"/>
              </a:ext>
            </a:extLst>
          </p:cNvPr>
          <p:cNvCxnSpPr>
            <a:stCxn id="31" idx="0"/>
            <a:endCxn id="88" idx="1"/>
          </p:cNvCxnSpPr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C8B0299-B5A1-4E47-AE80-ED1BA6830962}"/>
              </a:ext>
            </a:extLst>
          </p:cNvPr>
          <p:cNvCxnSpPr>
            <a:stCxn id="89" idx="0"/>
            <a:endCxn id="91" idx="1"/>
          </p:cNvCxnSpPr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FAA28A-171C-A142-B4F0-A41F913ED1C4}"/>
              </a:ext>
            </a:extLst>
          </p:cNvPr>
          <p:cNvCxnSpPr>
            <a:stCxn id="92" idx="0"/>
            <a:endCxn id="12" idx="3"/>
          </p:cNvCxnSpPr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C95791-6A55-E84A-B890-0BB733E5F3F5}"/>
              </a:ext>
            </a:extLst>
          </p:cNvPr>
          <p:cNvCxnSpPr>
            <a:stCxn id="34" idx="0"/>
            <a:endCxn id="95" idx="3"/>
          </p:cNvCxnSpPr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FF9B7A-3892-8246-8C3A-28D30476D404}"/>
              </a:ext>
            </a:extLst>
          </p:cNvPr>
          <p:cNvCxnSpPr>
            <a:stCxn id="96" idx="0"/>
            <a:endCxn id="98" idx="3"/>
          </p:cNvCxnSpPr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00ABAB4-86AE-D645-863A-4CD69120E883}"/>
              </a:ext>
            </a:extLst>
          </p:cNvPr>
          <p:cNvCxnSpPr>
            <a:stCxn id="99" idx="0"/>
            <a:endCxn id="101" idx="3"/>
          </p:cNvCxnSpPr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8476844-E68B-1E44-A394-943E17048F67}"/>
              </a:ext>
            </a:extLst>
          </p:cNvPr>
          <p:cNvCxnSpPr>
            <a:stCxn id="102" idx="0"/>
            <a:endCxn id="15" idx="1"/>
          </p:cNvCxnSpPr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7AF3C68-90D9-8A43-ABC5-7D4382D65232}"/>
              </a:ext>
            </a:extLst>
          </p:cNvPr>
          <p:cNvCxnSpPr>
            <a:stCxn id="38" idx="0"/>
            <a:endCxn id="105" idx="1"/>
          </p:cNvCxnSpPr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3C5A8F0-40D7-404E-BF3E-603FCF5CB9F3}"/>
              </a:ext>
            </a:extLst>
          </p:cNvPr>
          <p:cNvCxnSpPr>
            <a:stCxn id="106" idx="0"/>
            <a:endCxn id="108" idx="1"/>
          </p:cNvCxnSpPr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8346C07-A658-9347-9E0F-32481F7CEB51}"/>
              </a:ext>
            </a:extLst>
          </p:cNvPr>
          <p:cNvCxnSpPr>
            <a:stCxn id="109" idx="0"/>
            <a:endCxn id="111" idx="1"/>
          </p:cNvCxnSpPr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C483A6E-CE00-884A-BC3C-531129E78DA9}"/>
              </a:ext>
            </a:extLst>
          </p:cNvPr>
          <p:cNvCxnSpPr>
            <a:stCxn id="112" idx="0"/>
            <a:endCxn id="19" idx="1"/>
          </p:cNvCxnSpPr>
          <p:nvPr/>
        </p:nvCxnSpPr>
        <p:spPr>
          <a:xfrm>
            <a:off x="12747727" y="3731781"/>
            <a:ext cx="211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DA23104-C3DD-8842-B780-D098DB430A6D}"/>
              </a:ext>
            </a:extLst>
          </p:cNvPr>
          <p:cNvCxnSpPr>
            <a:stCxn id="65" idx="0"/>
            <a:endCxn id="67" idx="2"/>
          </p:cNvCxnSpPr>
          <p:nvPr/>
        </p:nvCxnSpPr>
        <p:spPr>
          <a:xfrm>
            <a:off x="13877606" y="3731782"/>
            <a:ext cx="2110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0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9CA045-19AC-7444-A551-CCE5F534BFD4}"/>
              </a:ext>
            </a:extLst>
          </p:cNvPr>
          <p:cNvGrpSpPr/>
          <p:nvPr/>
        </p:nvGrpSpPr>
        <p:grpSpPr>
          <a:xfrm>
            <a:off x="-4276765" y="-300219"/>
            <a:ext cx="923331" cy="8064000"/>
            <a:chOff x="-46166" y="-603000"/>
            <a:chExt cx="923331" cy="8064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388260-B817-0C48-9DF4-60BA686C402D}"/>
                </a:ext>
              </a:extLst>
            </p:cNvPr>
            <p:cNvCxnSpPr/>
            <p:nvPr/>
          </p:nvCxnSpPr>
          <p:spPr>
            <a:xfrm>
              <a:off x="415500" y="-603000"/>
              <a:ext cx="0" cy="8064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313450-059F-3742-9B10-CDB0695C3ADE}"/>
                </a:ext>
              </a:extLst>
            </p:cNvPr>
            <p:cNvSpPr txBox="1"/>
            <p:nvPr/>
          </p:nvSpPr>
          <p:spPr>
            <a:xfrm rot="5400000">
              <a:off x="-50332" y="3198168"/>
              <a:ext cx="1393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CD9E28-0287-E142-B718-68EA58970934}"/>
                </a:ext>
              </a:extLst>
            </p:cNvPr>
            <p:cNvSpPr txBox="1"/>
            <p:nvPr/>
          </p:nvSpPr>
          <p:spPr>
            <a:xfrm rot="5400000">
              <a:off x="-909543" y="3198168"/>
              <a:ext cx="21884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Original Image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00C2B1-F867-F148-B271-5E20FDB8A0BA}"/>
              </a:ext>
            </a:extLst>
          </p:cNvPr>
          <p:cNvSpPr/>
          <p:nvPr/>
        </p:nvSpPr>
        <p:spPr>
          <a:xfrm rot="16200000">
            <a:off x="7529064" y="76595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DA9FCE4-6358-EE4E-8B42-371CFC198F81}"/>
              </a:ext>
            </a:extLst>
          </p:cNvPr>
          <p:cNvSpPr txBox="1"/>
          <p:nvPr/>
        </p:nvSpPr>
        <p:spPr>
          <a:xfrm>
            <a:off x="8234640" y="7659132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Upsampling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E4247D-6823-1E40-A15A-BB5534FBB242}"/>
              </a:ext>
            </a:extLst>
          </p:cNvPr>
          <p:cNvGrpSpPr/>
          <p:nvPr/>
        </p:nvGrpSpPr>
        <p:grpSpPr>
          <a:xfrm>
            <a:off x="335036" y="-59181"/>
            <a:ext cx="865895" cy="1490809"/>
            <a:chOff x="335036" y="113811"/>
            <a:chExt cx="865895" cy="1490809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9E564746-0A20-7C47-932D-32629154F7B9}"/>
                </a:ext>
              </a:extLst>
            </p:cNvPr>
            <p:cNvGrpSpPr/>
            <p:nvPr/>
          </p:nvGrpSpPr>
          <p:grpSpPr>
            <a:xfrm>
              <a:off x="624066" y="113811"/>
              <a:ext cx="576865" cy="1050288"/>
              <a:chOff x="5878218" y="2903857"/>
              <a:chExt cx="576865" cy="1050288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3BFA196-17FB-F94C-AA39-EF0DE870F0A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68A5BC8-ACF0-6549-A24E-0B8296985864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D77A51E-B9B0-C441-9C2C-353A82DC97ED}"/>
                </a:ext>
              </a:extLst>
            </p:cNvPr>
            <p:cNvSpPr txBox="1"/>
            <p:nvPr/>
          </p:nvSpPr>
          <p:spPr>
            <a:xfrm>
              <a:off x="335036" y="114295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C08A6E-3B60-544F-A3D7-007ED2D8ECA0}"/>
              </a:ext>
            </a:extLst>
          </p:cNvPr>
          <p:cNvGrpSpPr/>
          <p:nvPr/>
        </p:nvGrpSpPr>
        <p:grpSpPr>
          <a:xfrm>
            <a:off x="3888821" y="-59181"/>
            <a:ext cx="865895" cy="1490809"/>
            <a:chOff x="3840133" y="-59777"/>
            <a:chExt cx="865895" cy="1490809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C6534088-4FF1-D846-8C4E-BF219959DDD8}"/>
                </a:ext>
              </a:extLst>
            </p:cNvPr>
            <p:cNvGrpSpPr/>
            <p:nvPr/>
          </p:nvGrpSpPr>
          <p:grpSpPr>
            <a:xfrm>
              <a:off x="4129163" y="-59777"/>
              <a:ext cx="576865" cy="1050288"/>
              <a:chOff x="5878218" y="2903857"/>
              <a:chExt cx="576865" cy="1050288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6EF9E3B-9F12-3A46-9C32-66B34E65F8F3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305B39E-267E-1F4A-999E-B020F36ED2AB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9CB6EBA-ED88-B342-BCE4-BD4B56F90FD1}"/>
                </a:ext>
              </a:extLst>
            </p:cNvPr>
            <p:cNvSpPr txBox="1"/>
            <p:nvPr/>
          </p:nvSpPr>
          <p:spPr>
            <a:xfrm>
              <a:off x="3840133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4F2134-822A-0948-AFCB-4C27F0261006}"/>
              </a:ext>
            </a:extLst>
          </p:cNvPr>
          <p:cNvGrpSpPr/>
          <p:nvPr/>
        </p:nvGrpSpPr>
        <p:grpSpPr>
          <a:xfrm>
            <a:off x="11708061" y="-58007"/>
            <a:ext cx="865895" cy="1239119"/>
            <a:chOff x="11814461" y="271055"/>
            <a:chExt cx="865895" cy="1239119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4030C6D-782F-B045-99E0-7D822A50F87E}"/>
                </a:ext>
              </a:extLst>
            </p:cNvPr>
            <p:cNvGrpSpPr/>
            <p:nvPr/>
          </p:nvGrpSpPr>
          <p:grpSpPr>
            <a:xfrm>
              <a:off x="12103491" y="271055"/>
              <a:ext cx="576865" cy="1050288"/>
              <a:chOff x="5878218" y="2903857"/>
              <a:chExt cx="576865" cy="1050288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2F994D7-9F25-4341-878E-CACB3E1BB342}"/>
                  </a:ext>
                </a:extLst>
              </p:cNvPr>
              <p:cNvSpPr/>
              <p:nvPr/>
            </p:nvSpPr>
            <p:spPr>
              <a:xfrm rot="10800000">
                <a:off x="5878218" y="3177000"/>
                <a:ext cx="115200" cy="5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4029C62-2076-6841-8AA9-63DB8830AB11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14×14</a:t>
                </a:r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A976B3E-E592-1940-B0CE-17D34B6DB772}"/>
                </a:ext>
              </a:extLst>
            </p:cNvPr>
            <p:cNvSpPr txBox="1"/>
            <p:nvPr/>
          </p:nvSpPr>
          <p:spPr>
            <a:xfrm>
              <a:off x="11814461" y="1048509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C554CF-E69B-6F48-A05C-ADC25FB943F5}"/>
              </a:ext>
            </a:extLst>
          </p:cNvPr>
          <p:cNvGrpSpPr/>
          <p:nvPr/>
        </p:nvGrpSpPr>
        <p:grpSpPr>
          <a:xfrm>
            <a:off x="9444299" y="-59181"/>
            <a:ext cx="865895" cy="1490809"/>
            <a:chOff x="8879578" y="-80922"/>
            <a:chExt cx="865895" cy="1490809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00380F81-6494-4D40-A882-A8DF5E6B7D06}"/>
                </a:ext>
              </a:extLst>
            </p:cNvPr>
            <p:cNvGrpSpPr/>
            <p:nvPr/>
          </p:nvGrpSpPr>
          <p:grpSpPr>
            <a:xfrm>
              <a:off x="9168608" y="-80922"/>
              <a:ext cx="576865" cy="1050288"/>
              <a:chOff x="5878218" y="2903857"/>
              <a:chExt cx="576865" cy="1050288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5DA19B2-B2A3-174A-B471-277E389F11EF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1EA48EB0-C0AB-294D-A4B3-F7F91D4A71F5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A60AE9A-227F-0B4C-9CEF-F1566C965A89}"/>
                </a:ext>
              </a:extLst>
            </p:cNvPr>
            <p:cNvSpPr txBox="1"/>
            <p:nvPr/>
          </p:nvSpPr>
          <p:spPr>
            <a:xfrm>
              <a:off x="8879578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F7380A-CDD5-E84C-81B6-4F954E68B92A}"/>
              </a:ext>
            </a:extLst>
          </p:cNvPr>
          <p:cNvGrpSpPr/>
          <p:nvPr/>
        </p:nvGrpSpPr>
        <p:grpSpPr>
          <a:xfrm>
            <a:off x="7172260" y="-59181"/>
            <a:ext cx="865895" cy="1490809"/>
            <a:chOff x="6680702" y="-80922"/>
            <a:chExt cx="865895" cy="1490809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35AAA64-2230-DA4D-BD31-7E5A9A122FF6}"/>
                </a:ext>
              </a:extLst>
            </p:cNvPr>
            <p:cNvGrpSpPr/>
            <p:nvPr/>
          </p:nvGrpSpPr>
          <p:grpSpPr>
            <a:xfrm>
              <a:off x="6969732" y="-80922"/>
              <a:ext cx="576865" cy="1050288"/>
              <a:chOff x="5878218" y="2903857"/>
              <a:chExt cx="576865" cy="1050288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A782062-3CE8-A34D-8FD0-4EA7C0829D0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5914C7C3-0EA7-0E4D-97F8-FF19C794B4E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09EBB69-2711-CB4D-B054-F47046662C19}"/>
                </a:ext>
              </a:extLst>
            </p:cNvPr>
            <p:cNvSpPr txBox="1"/>
            <p:nvPr/>
          </p:nvSpPr>
          <p:spPr>
            <a:xfrm>
              <a:off x="6680702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795EEF-C841-AA4E-A905-7EF668748BB8}"/>
              </a:ext>
            </a:extLst>
          </p:cNvPr>
          <p:cNvGrpSpPr/>
          <p:nvPr/>
        </p:nvGrpSpPr>
        <p:grpSpPr>
          <a:xfrm>
            <a:off x="2111929" y="-59181"/>
            <a:ext cx="865895" cy="1490809"/>
            <a:chOff x="1810220" y="-59777"/>
            <a:chExt cx="865895" cy="1490809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3ADEBE3-672B-C84B-8CAC-FF84F5C7CC23}"/>
                </a:ext>
              </a:extLst>
            </p:cNvPr>
            <p:cNvGrpSpPr/>
            <p:nvPr/>
          </p:nvGrpSpPr>
          <p:grpSpPr>
            <a:xfrm>
              <a:off x="2099250" y="-59777"/>
              <a:ext cx="576865" cy="1050288"/>
              <a:chOff x="5878218" y="2903857"/>
              <a:chExt cx="576865" cy="1050288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1BBB7B1-6FE8-984A-A7E4-EB054F2AB81D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8279881-63C1-3E41-ACC1-D7819C24ABC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336C9A5-55B8-BE4A-AE07-EC8DAC8EAD42}"/>
                </a:ext>
              </a:extLst>
            </p:cNvPr>
            <p:cNvSpPr txBox="1"/>
            <p:nvPr/>
          </p:nvSpPr>
          <p:spPr>
            <a:xfrm>
              <a:off x="1810220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F6044679-14E0-1A47-9F5B-63C816D31F44}"/>
              </a:ext>
            </a:extLst>
          </p:cNvPr>
          <p:cNvSpPr txBox="1"/>
          <p:nvPr/>
        </p:nvSpPr>
        <p:spPr>
          <a:xfrm rot="5400000">
            <a:off x="12455016" y="3500949"/>
            <a:ext cx="3728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Mask Prediction and RNN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B5D3A0A-5C7F-CB4D-AA88-4F27F341FF6F}"/>
              </a:ext>
            </a:extLst>
          </p:cNvPr>
          <p:cNvCxnSpPr/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D00E270-F213-D44F-A49D-D45279C82911}"/>
              </a:ext>
            </a:extLst>
          </p:cNvPr>
          <p:cNvCxnSpPr/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99E87D7-6801-3440-AD54-FC36132ED84E}"/>
              </a:ext>
            </a:extLst>
          </p:cNvPr>
          <p:cNvCxnSpPr/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1CC86DF-8AF1-8A4F-8350-115F357A21E7}"/>
              </a:ext>
            </a:extLst>
          </p:cNvPr>
          <p:cNvCxnSpPr/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50EFFA9-0D87-9249-B274-E37515CC8FD9}"/>
              </a:ext>
            </a:extLst>
          </p:cNvPr>
          <p:cNvCxnSpPr/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0AB3E4-8BA9-FB43-9A8D-BA5CCAFD75BA}"/>
              </a:ext>
            </a:extLst>
          </p:cNvPr>
          <p:cNvCxnSpPr/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661469D-BC0F-8840-BAAC-F19D58B99C50}"/>
              </a:ext>
            </a:extLst>
          </p:cNvPr>
          <p:cNvCxnSpPr/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377D829-88FE-2149-8A0B-F4B1410DA3CD}"/>
              </a:ext>
            </a:extLst>
          </p:cNvPr>
          <p:cNvCxnSpPr/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AE1A0C6-2A73-D142-BC90-9613ECC2451A}"/>
              </a:ext>
            </a:extLst>
          </p:cNvPr>
          <p:cNvCxnSpPr/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A32CA26-D2D7-964D-B07C-FA3EB9723695}"/>
              </a:ext>
            </a:extLst>
          </p:cNvPr>
          <p:cNvCxnSpPr/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4EEB4E5-2474-C842-BF15-2F8E1D7D3B03}"/>
              </a:ext>
            </a:extLst>
          </p:cNvPr>
          <p:cNvCxnSpPr/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2A234E0-E491-0943-BB94-A5205317BE7A}"/>
              </a:ext>
            </a:extLst>
          </p:cNvPr>
          <p:cNvCxnSpPr/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1FE9661-7C8D-2646-9D0C-F3EFB140B12A}"/>
              </a:ext>
            </a:extLst>
          </p:cNvPr>
          <p:cNvCxnSpPr/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2220564-3330-BF4A-AD6A-8679083633B9}"/>
              </a:ext>
            </a:extLst>
          </p:cNvPr>
          <p:cNvCxnSpPr/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747FB92-5887-294A-ABA4-248E4C175FEA}"/>
              </a:ext>
            </a:extLst>
          </p:cNvPr>
          <p:cNvCxnSpPr/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71010E-2968-3D44-8BBE-C9ED626A82B2}"/>
              </a:ext>
            </a:extLst>
          </p:cNvPr>
          <p:cNvCxnSpPr/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F8D4A3E-8309-2E46-AD1A-30553FE0DFC3}"/>
              </a:ext>
            </a:extLst>
          </p:cNvPr>
          <p:cNvCxnSpPr/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296DE9-F2E9-6E45-8831-4B9354869A93}"/>
              </a:ext>
            </a:extLst>
          </p:cNvPr>
          <p:cNvCxnSpPr>
            <a:cxnSpLocks/>
            <a:stCxn id="8" idx="0"/>
            <a:endCxn id="161" idx="2"/>
          </p:cNvCxnSpPr>
          <p:nvPr/>
        </p:nvCxnSpPr>
        <p:spPr>
          <a:xfrm flipV="1">
            <a:off x="681781" y="1431628"/>
            <a:ext cx="2870" cy="1292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A1E838-46EC-BD49-A3B8-2F0C4A8E2EAA}"/>
              </a:ext>
            </a:extLst>
          </p:cNvPr>
          <p:cNvCxnSpPr>
            <a:cxnSpLocks/>
            <a:stCxn id="12" idx="2"/>
            <a:endCxn id="165" idx="2"/>
          </p:cNvCxnSpPr>
          <p:nvPr/>
        </p:nvCxnSpPr>
        <p:spPr>
          <a:xfrm flipV="1">
            <a:off x="4236501" y="1431628"/>
            <a:ext cx="1935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590FAD-44F0-0642-A6AB-7EFFA3756F3B}"/>
              </a:ext>
            </a:extLst>
          </p:cNvPr>
          <p:cNvCxnSpPr>
            <a:cxnSpLocks/>
            <a:stCxn id="101" idx="2"/>
            <a:endCxn id="177" idx="2"/>
          </p:cNvCxnSpPr>
          <p:nvPr/>
        </p:nvCxnSpPr>
        <p:spPr>
          <a:xfrm flipV="1">
            <a:off x="7521741" y="1431628"/>
            <a:ext cx="134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9C7198-BFA2-CE49-B858-8D10AF93E1C5}"/>
              </a:ext>
            </a:extLst>
          </p:cNvPr>
          <p:cNvCxnSpPr>
            <a:stCxn id="111" idx="0"/>
            <a:endCxn id="169" idx="2"/>
          </p:cNvCxnSpPr>
          <p:nvPr/>
        </p:nvCxnSpPr>
        <p:spPr>
          <a:xfrm flipV="1">
            <a:off x="12055661" y="1181112"/>
            <a:ext cx="2015" cy="2298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E0761C-81F8-3D49-90F9-A5D7261FC9C6}"/>
              </a:ext>
            </a:extLst>
          </p:cNvPr>
          <p:cNvCxnSpPr>
            <a:stCxn id="167" idx="3"/>
            <a:endCxn id="172" idx="0"/>
          </p:cNvCxnSpPr>
          <p:nvPr/>
        </p:nvCxnSpPr>
        <p:spPr>
          <a:xfrm flipH="1" flipV="1">
            <a:off x="10310195" y="465963"/>
            <a:ext cx="1686896" cy="1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489CA5-8FBA-2746-94F6-AD2885E70919}"/>
              </a:ext>
            </a:extLst>
          </p:cNvPr>
          <p:cNvCxnSpPr>
            <a:stCxn id="160" idx="0"/>
            <a:endCxn id="179" idx="3"/>
          </p:cNvCxnSpPr>
          <p:nvPr/>
        </p:nvCxnSpPr>
        <p:spPr>
          <a:xfrm flipV="1">
            <a:off x="1200932" y="465962"/>
            <a:ext cx="1200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2CF3E5D-29A2-2549-B3BE-5C9AA4658E2C}"/>
              </a:ext>
            </a:extLst>
          </p:cNvPr>
          <p:cNvSpPr/>
          <p:nvPr/>
        </p:nvSpPr>
        <p:spPr>
          <a:xfrm>
            <a:off x="1853431" y="-349534"/>
            <a:ext cx="8717278" cy="20048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C5D4CD-C9EE-EE46-BA53-94723CEAFA44}"/>
              </a:ext>
            </a:extLst>
          </p:cNvPr>
          <p:cNvGrpSpPr/>
          <p:nvPr/>
        </p:nvGrpSpPr>
        <p:grpSpPr>
          <a:xfrm>
            <a:off x="12839103" y="-58791"/>
            <a:ext cx="1040557" cy="1494136"/>
            <a:chOff x="5828755" y="-2425596"/>
            <a:chExt cx="1040557" cy="1494136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A4C5CD9-B775-7643-A4F4-4C6F149806BB}"/>
                </a:ext>
              </a:extLst>
            </p:cNvPr>
            <p:cNvSpPr txBox="1"/>
            <p:nvPr/>
          </p:nvSpPr>
          <p:spPr>
            <a:xfrm>
              <a:off x="5828755" y="-139312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512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AD0D93C-5F03-2D4D-9D34-ACF6001CFE54}"/>
                </a:ext>
              </a:extLst>
            </p:cNvPr>
            <p:cNvGrpSpPr/>
            <p:nvPr/>
          </p:nvGrpSpPr>
          <p:grpSpPr>
            <a:xfrm>
              <a:off x="5946847" y="-2425596"/>
              <a:ext cx="922465" cy="1050288"/>
              <a:chOff x="5532618" y="2903857"/>
              <a:chExt cx="922465" cy="1050288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9899FE9-7B68-5E46-A5ED-ADCE6D616E45}"/>
                  </a:ext>
                </a:extLst>
              </p:cNvPr>
              <p:cNvSpPr/>
              <p:nvPr/>
            </p:nvSpPr>
            <p:spPr>
              <a:xfrm rot="10800000">
                <a:off x="5532618" y="2925000"/>
                <a:ext cx="4608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90F88DA-6B48-334D-A60A-F728972D1113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0C20A0D-8AB0-9B4F-9EEF-465D461073BC}"/>
              </a:ext>
            </a:extLst>
          </p:cNvPr>
          <p:cNvSpPr/>
          <p:nvPr/>
        </p:nvSpPr>
        <p:spPr>
          <a:xfrm rot="16200000">
            <a:off x="7605053" y="639694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3F708D8-01A3-6340-97A1-B4BC2312E1A6}"/>
              </a:ext>
            </a:extLst>
          </p:cNvPr>
          <p:cNvSpPr/>
          <p:nvPr/>
        </p:nvSpPr>
        <p:spPr>
          <a:xfrm rot="16200000">
            <a:off x="7605053" y="7067307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1274C2C-8A9E-284B-9A59-CFECD54B02E4}"/>
              </a:ext>
            </a:extLst>
          </p:cNvPr>
          <p:cNvSpPr txBox="1"/>
          <p:nvPr/>
        </p:nvSpPr>
        <p:spPr>
          <a:xfrm rot="18900000">
            <a:off x="12837393" y="239237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0F2EA55-E8AD-B545-B02C-8739259482BB}"/>
              </a:ext>
            </a:extLst>
          </p:cNvPr>
          <p:cNvSpPr/>
          <p:nvPr/>
        </p:nvSpPr>
        <p:spPr>
          <a:xfrm rot="16200000">
            <a:off x="7521740" y="56484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A0B61A3-052B-1543-98E7-7B68555A44E2}"/>
              </a:ext>
            </a:extLst>
          </p:cNvPr>
          <p:cNvSpPr txBox="1"/>
          <p:nvPr/>
        </p:nvSpPr>
        <p:spPr>
          <a:xfrm>
            <a:off x="8234640" y="5653048"/>
            <a:ext cx="193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207F39C-DFFF-354A-94C7-2202B3D2DF0D}"/>
              </a:ext>
            </a:extLst>
          </p:cNvPr>
          <p:cNvSpPr txBox="1"/>
          <p:nvPr/>
        </p:nvSpPr>
        <p:spPr>
          <a:xfrm>
            <a:off x="12835932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1002664-F8AE-8945-8425-44CFE8A3E42C}"/>
              </a:ext>
            </a:extLst>
          </p:cNvPr>
          <p:cNvSpPr txBox="1"/>
          <p:nvPr/>
        </p:nvSpPr>
        <p:spPr>
          <a:xfrm rot="5400000">
            <a:off x="13121629" y="3500949"/>
            <a:ext cx="1050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28×28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A7CF69-5643-AC47-B9AF-F6BB60C67B20}"/>
              </a:ext>
            </a:extLst>
          </p:cNvPr>
          <p:cNvSpPr/>
          <p:nvPr/>
        </p:nvSpPr>
        <p:spPr>
          <a:xfrm rot="10800000">
            <a:off x="13129741" y="3228127"/>
            <a:ext cx="115200" cy="1008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E199F3-773D-3F43-BD26-DAD7AEC23A5B}"/>
              </a:ext>
            </a:extLst>
          </p:cNvPr>
          <p:cNvCxnSpPr>
            <a:stCxn id="239" idx="0"/>
            <a:endCxn id="191" idx="2"/>
          </p:cNvCxnSpPr>
          <p:nvPr/>
        </p:nvCxnSpPr>
        <p:spPr>
          <a:xfrm>
            <a:off x="13877606" y="3731782"/>
            <a:ext cx="211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34EEE7-9D24-584E-981D-2F515E8787B1}"/>
              </a:ext>
            </a:extLst>
          </p:cNvPr>
          <p:cNvCxnSpPr>
            <a:stCxn id="182" idx="2"/>
            <a:endCxn id="241" idx="2"/>
          </p:cNvCxnSpPr>
          <p:nvPr/>
        </p:nvCxnSpPr>
        <p:spPr>
          <a:xfrm flipH="1">
            <a:off x="13187341" y="1435345"/>
            <a:ext cx="1377" cy="1792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D925575A-8A66-B74F-84C3-A9D830E6E03B}"/>
              </a:ext>
            </a:extLst>
          </p:cNvPr>
          <p:cNvCxnSpPr>
            <a:stCxn id="44" idx="0"/>
            <a:endCxn id="184" idx="2"/>
          </p:cNvCxnSpPr>
          <p:nvPr/>
        </p:nvCxnSpPr>
        <p:spPr>
          <a:xfrm rot="16200000" flipH="1">
            <a:off x="9543889" y="-3681353"/>
            <a:ext cx="311886" cy="6975525"/>
          </a:xfrm>
          <a:prstGeom prst="bentConnector3">
            <a:avLst>
              <a:gd name="adj1" fmla="val -7329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C2FE-8D3E-284A-9656-76E479DEF612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D08328-6B7D-E040-8F87-C99F24CDC746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08F4900-FB6B-A94B-95C0-4D412E6A350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9E93387-4107-F746-8EE1-56D33139D7D0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</p:spTree>
    <p:extLst>
      <p:ext uri="{BB962C8B-B14F-4D97-AF65-F5344CB8AC3E}">
        <p14:creationId xmlns:p14="http://schemas.microsoft.com/office/powerpoint/2010/main" val="291170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D5A6CE8D-160E-9444-A851-B6795BFDB1F2}"/>
              </a:ext>
            </a:extLst>
          </p:cNvPr>
          <p:cNvCxnSpPr>
            <a:cxnSpLocks/>
            <a:stCxn id="198" idx="1"/>
            <a:endCxn id="200" idx="2"/>
          </p:cNvCxnSpPr>
          <p:nvPr/>
        </p:nvCxnSpPr>
        <p:spPr>
          <a:xfrm rot="10800000" flipH="1" flipV="1">
            <a:off x="5350734" y="755229"/>
            <a:ext cx="3829265" cy="323165"/>
          </a:xfrm>
          <a:prstGeom prst="bentConnector4">
            <a:avLst>
              <a:gd name="adj1" fmla="val -5970"/>
              <a:gd name="adj2" fmla="val 170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ED8D3D6-3093-694A-8DE6-72FC3154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D3E05EE-D71F-6E42-9116-2D57D73DFD2F}"/>
              </a:ext>
            </a:extLst>
          </p:cNvPr>
          <p:cNvGrpSpPr>
            <a:grpSpLocks noChangeAspect="1"/>
          </p:cNvGrpSpPr>
          <p:nvPr/>
        </p:nvGrpSpPr>
        <p:grpSpPr>
          <a:xfrm>
            <a:off x="6480000" y="0"/>
            <a:ext cx="2160000" cy="2160000"/>
            <a:chOff x="4682750" y="1047900"/>
            <a:chExt cx="2422800" cy="2422800"/>
          </a:xfrm>
        </p:grpSpPr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FD80452A-1531-0C40-BF01-5D944FFC4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550" y="1049700"/>
              <a:ext cx="2419200" cy="2419200"/>
            </a:xfrm>
            <a:prstGeom prst="rect">
              <a:avLst/>
            </a:prstGeom>
          </p:spPr>
        </p:pic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28F44461-B963-8F4D-B572-C26A7C937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2750" y="1047900"/>
              <a:ext cx="2422800" cy="2422800"/>
            </a:xfrm>
            <a:prstGeom prst="rect">
              <a:avLst/>
            </a:prstGeom>
          </p:spPr>
        </p:pic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7C2667E-0C21-CC45-82E5-7DF5330D3868}"/>
              </a:ext>
            </a:extLst>
          </p:cNvPr>
          <p:cNvGrpSpPr>
            <a:grpSpLocks noChangeAspect="1"/>
          </p:cNvGrpSpPr>
          <p:nvPr/>
        </p:nvGrpSpPr>
        <p:grpSpPr>
          <a:xfrm>
            <a:off x="9720000" y="0"/>
            <a:ext cx="2160000" cy="2160000"/>
            <a:chOff x="8693575" y="2990075"/>
            <a:chExt cx="2422800" cy="2422800"/>
          </a:xfrm>
        </p:grpSpPr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2B79D7EE-942E-F446-BAF2-A5968D25D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375" y="2991875"/>
              <a:ext cx="2419200" cy="2419200"/>
            </a:xfrm>
            <a:prstGeom prst="rect">
              <a:avLst/>
            </a:prstGeom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F567AC35-F26B-AA45-B5A4-0E99579C2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3575" y="2990075"/>
              <a:ext cx="2422800" cy="2422800"/>
            </a:xfrm>
            <a:prstGeom prst="rect">
              <a:avLst/>
            </a:prstGeom>
            <a:effectLst/>
          </p:spPr>
        </p:pic>
      </p:grpSp>
      <p:pic>
        <p:nvPicPr>
          <p:cNvPr id="186" name="Picture 185">
            <a:extLst>
              <a:ext uri="{FF2B5EF4-FFF2-40B4-BE49-F238E27FC236}">
                <a16:creationId xmlns:a16="http://schemas.microsoft.com/office/drawing/2014/main" id="{91560548-98E6-5A45-B7D3-3B62247D655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0" y="0"/>
            <a:ext cx="2160000" cy="2160000"/>
          </a:xfrm>
          <a:prstGeom prst="rect">
            <a:avLst/>
          </a:prstGeom>
        </p:spPr>
      </p:pic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C3D7426-C4AA-C548-A13E-612FB7B84D0E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FAC3416-E8A1-3641-9C5F-132B2FB59D0B}"/>
              </a:ext>
            </a:extLst>
          </p:cNvPr>
          <p:cNvCxnSpPr>
            <a:stCxn id="186" idx="3"/>
            <a:endCxn id="173" idx="1"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30F5211-4859-5F46-931D-CA18066683E2}"/>
              </a:ext>
            </a:extLst>
          </p:cNvPr>
          <p:cNvCxnSpPr>
            <a:cxnSpLocks/>
            <a:stCxn id="173" idx="3"/>
            <a:endCxn id="175" idx="1"/>
          </p:cNvCxnSpPr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55BCD51A-2198-384E-9224-D08500D538E6}"/>
              </a:ext>
            </a:extLst>
          </p:cNvPr>
          <p:cNvSpPr txBox="1"/>
          <p:nvPr/>
        </p:nvSpPr>
        <p:spPr>
          <a:xfrm>
            <a:off x="535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CC07ECB-28A3-9D45-8001-BBD78521AC34}"/>
              </a:ext>
            </a:extLst>
          </p:cNvPr>
          <p:cNvSpPr txBox="1"/>
          <p:nvPr/>
        </p:nvSpPr>
        <p:spPr>
          <a:xfrm>
            <a:off x="2171650" y="433669"/>
            <a:ext cx="10567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C32D0F9-4EF3-5E49-B782-27DF5E6A256D}"/>
              </a:ext>
            </a:extLst>
          </p:cNvPr>
          <p:cNvSpPr txBox="1"/>
          <p:nvPr/>
        </p:nvSpPr>
        <p:spPr>
          <a:xfrm>
            <a:off x="859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C78E226-2B4C-C144-9690-48E144D7FB82}"/>
              </a:ext>
            </a:extLst>
          </p:cNvPr>
          <p:cNvSpPr txBox="1"/>
          <p:nvPr/>
        </p:nvSpPr>
        <p:spPr>
          <a:xfrm>
            <a:off x="3644174" y="2158395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28×28×128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3D3A4F8-D29F-CA42-8543-08D65B294E4B}"/>
              </a:ext>
            </a:extLst>
          </p:cNvPr>
          <p:cNvSpPr txBox="1"/>
          <p:nvPr/>
        </p:nvSpPr>
        <p:spPr>
          <a:xfrm>
            <a:off x="235856" y="2158395"/>
            <a:ext cx="168507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224×224×3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932ADC4-469D-DA42-AAB1-69462B2EB818}"/>
              </a:ext>
            </a:extLst>
          </p:cNvPr>
          <p:cNvSpPr txBox="1"/>
          <p:nvPr/>
        </p:nvSpPr>
        <p:spPr>
          <a:xfrm>
            <a:off x="6537927" y="2158395"/>
            <a:ext cx="20441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Boundary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605EDED-4059-5D4D-97E9-77923F4E9FAC}"/>
              </a:ext>
            </a:extLst>
          </p:cNvPr>
          <p:cNvSpPr txBox="1"/>
          <p:nvPr/>
        </p:nvSpPr>
        <p:spPr>
          <a:xfrm>
            <a:off x="9861250" y="2158395"/>
            <a:ext cx="18775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Vertices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3F90B95-AF83-8341-A2AF-56BB71F2202A}"/>
              </a:ext>
            </a:extLst>
          </p:cNvPr>
          <p:cNvSpPr txBox="1"/>
          <p:nvPr/>
        </p:nvSpPr>
        <p:spPr>
          <a:xfrm>
            <a:off x="5400000" y="3240000"/>
            <a:ext cx="1080000" cy="10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8A614A6-EB85-3144-81B9-F6DD1AF9377C}"/>
              </a:ext>
            </a:extLst>
          </p:cNvPr>
          <p:cNvCxnSpPr>
            <a:cxnSpLocks/>
            <a:stCxn id="201" idx="2"/>
            <a:endCxn id="233" idx="0"/>
          </p:cNvCxnSpPr>
          <p:nvPr/>
        </p:nvCxnSpPr>
        <p:spPr>
          <a:xfrm rot="16200000" flipH="1">
            <a:off x="4912363" y="2212363"/>
            <a:ext cx="435274" cy="162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DBE7B8E6-8718-3C4E-973C-E205CFD22B70}"/>
              </a:ext>
            </a:extLst>
          </p:cNvPr>
          <p:cNvCxnSpPr>
            <a:cxnSpLocks/>
            <a:stCxn id="204" idx="2"/>
            <a:endCxn id="233" idx="0"/>
          </p:cNvCxnSpPr>
          <p:nvPr/>
        </p:nvCxnSpPr>
        <p:spPr>
          <a:xfrm rot="5400000">
            <a:off x="8152364" y="592363"/>
            <a:ext cx="435274" cy="48600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99404B62-3B0F-2948-8DF5-E2ECDF7D8860}"/>
              </a:ext>
            </a:extLst>
          </p:cNvPr>
          <p:cNvSpPr txBox="1"/>
          <p:nvPr/>
        </p:nvSpPr>
        <p:spPr>
          <a:xfrm>
            <a:off x="8638395" y="3240000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5D07E6-71F3-D743-8D63-76ED8EE95105}"/>
              </a:ext>
            </a:extLst>
          </p:cNvPr>
          <p:cNvCxnSpPr>
            <a:cxnSpLocks/>
            <a:stCxn id="203" idx="2"/>
          </p:cNvCxnSpPr>
          <p:nvPr/>
        </p:nvCxnSpPr>
        <p:spPr>
          <a:xfrm flipH="1">
            <a:off x="7560000" y="2804726"/>
            <a:ext cx="2" cy="224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BB92FEF-11E7-C844-9596-0DB30476ECB8}"/>
              </a:ext>
            </a:extLst>
          </p:cNvPr>
          <p:cNvCxnSpPr>
            <a:stCxn id="203" idx="3"/>
            <a:endCxn id="234" idx="0"/>
          </p:cNvCxnSpPr>
          <p:nvPr/>
        </p:nvCxnSpPr>
        <p:spPr>
          <a:xfrm>
            <a:off x="8582076" y="2481561"/>
            <a:ext cx="596319" cy="7584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D372FC-3277-4C45-9E8E-6393D7CAC1F3}"/>
              </a:ext>
            </a:extLst>
          </p:cNvPr>
          <p:cNvCxnSpPr>
            <a:stCxn id="204" idx="1"/>
          </p:cNvCxnSpPr>
          <p:nvPr/>
        </p:nvCxnSpPr>
        <p:spPr>
          <a:xfrm flipH="1" flipV="1">
            <a:off x="9122076" y="2481559"/>
            <a:ext cx="739174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306E72-18A9-8E4F-9C96-80CD4B3792A7}"/>
              </a:ext>
            </a:extLst>
          </p:cNvPr>
          <p:cNvSpPr/>
          <p:nvPr/>
        </p:nvSpPr>
        <p:spPr>
          <a:xfrm>
            <a:off x="3240000" y="2228885"/>
            <a:ext cx="5441545" cy="236413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A9F33-5535-AC4E-B1FF-B404B90A1D94}"/>
              </a:ext>
            </a:extLst>
          </p:cNvPr>
          <p:cNvSpPr txBox="1"/>
          <p:nvPr/>
        </p:nvSpPr>
        <p:spPr>
          <a:xfrm>
            <a:off x="5123274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61411-A818-E949-9A33-456C23D5C0DD}"/>
              </a:ext>
            </a:extLst>
          </p:cNvPr>
          <p:cNvSpPr txBox="1"/>
          <p:nvPr/>
        </p:nvSpPr>
        <p:spPr>
          <a:xfrm>
            <a:off x="3948824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71B47-0670-3A43-91EB-CB1D67B12732}"/>
              </a:ext>
            </a:extLst>
          </p:cNvPr>
          <p:cNvSpPr txBox="1"/>
          <p:nvPr/>
        </p:nvSpPr>
        <p:spPr>
          <a:xfrm>
            <a:off x="6297724" y="3222722"/>
            <a:ext cx="6335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3DEB5-ADA7-8841-ABB5-55A12B55EDE6}"/>
              </a:ext>
            </a:extLst>
          </p:cNvPr>
          <p:cNvSpPr txBox="1"/>
          <p:nvPr/>
        </p:nvSpPr>
        <p:spPr>
          <a:xfrm>
            <a:off x="7125926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08915-5AE7-414C-9C8D-6447EFF4CE73}"/>
              </a:ext>
            </a:extLst>
          </p:cNvPr>
          <p:cNvSpPr txBox="1"/>
          <p:nvPr/>
        </p:nvSpPr>
        <p:spPr>
          <a:xfrm>
            <a:off x="7299049" y="2800961"/>
            <a:ext cx="6335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B27101-768A-CF48-BE30-52EB19B491DF}"/>
              </a:ext>
            </a:extLst>
          </p:cNvPr>
          <p:cNvSpPr txBox="1"/>
          <p:nvPr/>
        </p:nvSpPr>
        <p:spPr>
          <a:xfrm>
            <a:off x="3444198" y="4042068"/>
            <a:ext cx="45397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h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E677E-7CE8-2642-84CE-7434109AF3A1}"/>
              </a:ext>
            </a:extLst>
          </p:cNvPr>
          <p:cNvSpPr txBox="1"/>
          <p:nvPr/>
        </p:nvSpPr>
        <p:spPr>
          <a:xfrm>
            <a:off x="4858361" y="4042068"/>
            <a:ext cx="44595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x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3A1C14-F3F3-FF41-BC40-6E8A6F8A85ED}"/>
              </a:ext>
            </a:extLst>
          </p:cNvPr>
          <p:cNvSpPr txBox="1"/>
          <p:nvPr/>
        </p:nvSpPr>
        <p:spPr>
          <a:xfrm>
            <a:off x="5948318" y="47207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1ACA6-7FDF-3640-A87B-CC1B955B22A5}"/>
              </a:ext>
            </a:extLst>
          </p:cNvPr>
          <p:cNvSpPr txBox="1"/>
          <p:nvPr/>
        </p:nvSpPr>
        <p:spPr>
          <a:xfrm>
            <a:off x="2667089" y="4042068"/>
            <a:ext cx="5245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31C94-F164-5C42-B3AF-1F14CF0CEE81}"/>
              </a:ext>
            </a:extLst>
          </p:cNvPr>
          <p:cNvSpPr txBox="1"/>
          <p:nvPr/>
        </p:nvSpPr>
        <p:spPr>
          <a:xfrm>
            <a:off x="3511549" y="3222722"/>
            <a:ext cx="30008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0CC6CA-42BB-C84B-BB87-C2D1E861F3DD}"/>
              </a:ext>
            </a:extLst>
          </p:cNvPr>
          <p:cNvSpPr txBox="1"/>
          <p:nvPr/>
        </p:nvSpPr>
        <p:spPr>
          <a:xfrm>
            <a:off x="2667089" y="2427757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76D9C9A-421B-6C4A-9273-77887CC8AB0C}"/>
              </a:ext>
            </a:extLst>
          </p:cNvPr>
          <p:cNvCxnSpPr>
            <a:stCxn id="19" idx="0"/>
            <a:endCxn id="18" idx="3"/>
          </p:cNvCxnSpPr>
          <p:nvPr/>
        </p:nvCxnSpPr>
        <p:spPr>
          <a:xfrm rot="16200000" flipV="1">
            <a:off x="5465135" y="4065916"/>
            <a:ext cx="494048" cy="8156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BF5FF0-FF0B-1D42-A709-8DA03D2ABC5E}"/>
              </a:ext>
            </a:extLst>
          </p:cNvPr>
          <p:cNvCxnSpPr>
            <a:cxnSpLocks/>
          </p:cNvCxnSpPr>
          <p:nvPr/>
        </p:nvCxnSpPr>
        <p:spPr>
          <a:xfrm flipH="1">
            <a:off x="4564701" y="4226734"/>
            <a:ext cx="2936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B9DF32-3E15-BD4C-A666-8C2F11069C30}"/>
              </a:ext>
            </a:extLst>
          </p:cNvPr>
          <p:cNvCxnSpPr/>
          <p:nvPr/>
        </p:nvCxnSpPr>
        <p:spPr>
          <a:xfrm>
            <a:off x="3898168" y="4226734"/>
            <a:ext cx="4145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DB5F2E-BC72-7C4A-B2B3-30A3AFC25DC1}"/>
              </a:ext>
            </a:extLst>
          </p:cNvPr>
          <p:cNvCxnSpPr/>
          <p:nvPr/>
        </p:nvCxnSpPr>
        <p:spPr>
          <a:xfrm>
            <a:off x="3191592" y="4226734"/>
            <a:ext cx="252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9DCC96-EFBF-AB47-AF0C-A48E1D655987}"/>
              </a:ext>
            </a:extLst>
          </p:cNvPr>
          <p:cNvCxnSpPr>
            <a:stCxn id="29" idx="0"/>
            <a:endCxn id="10" idx="2"/>
          </p:cNvCxnSpPr>
          <p:nvPr/>
        </p:nvCxnSpPr>
        <p:spPr>
          <a:xfrm flipV="1">
            <a:off x="4438701" y="3592054"/>
            <a:ext cx="1" cy="508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33489364-7E83-D942-A14A-11137CCF7624}"/>
              </a:ext>
            </a:extLst>
          </p:cNvPr>
          <p:cNvCxnSpPr>
            <a:stCxn id="29" idx="0"/>
            <a:endCxn id="9" idx="2"/>
          </p:cNvCxnSpPr>
          <p:nvPr/>
        </p:nvCxnSpPr>
        <p:spPr>
          <a:xfrm rot="5400000" flipH="1" flipV="1">
            <a:off x="4771586" y="3259169"/>
            <a:ext cx="508680" cy="11744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BD10193-4057-E74E-AA28-37CFD77D6F54}"/>
              </a:ext>
            </a:extLst>
          </p:cNvPr>
          <p:cNvCxnSpPr>
            <a:stCxn id="29" idx="0"/>
            <a:endCxn id="11" idx="2"/>
          </p:cNvCxnSpPr>
          <p:nvPr/>
        </p:nvCxnSpPr>
        <p:spPr>
          <a:xfrm rot="5400000" flipH="1" flipV="1">
            <a:off x="5272249" y="2758506"/>
            <a:ext cx="508680" cy="21757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FD474C5-849C-4C42-8F8A-EBBFE55EA991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rot="5400000" flipH="1" flipV="1">
            <a:off x="5772912" y="2257843"/>
            <a:ext cx="508680" cy="31771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0B6717-F873-4745-90A3-E2772D71DFE4}"/>
              </a:ext>
            </a:extLst>
          </p:cNvPr>
          <p:cNvCxnSpPr>
            <a:cxnSpLocks/>
            <a:stCxn id="30" idx="3"/>
            <a:endCxn id="5" idx="2"/>
          </p:cNvCxnSpPr>
          <p:nvPr/>
        </p:nvCxnSpPr>
        <p:spPr>
          <a:xfrm>
            <a:off x="3178768" y="2612423"/>
            <a:ext cx="1133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98D6FD1-4F26-704A-8524-0F12D64D982D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4564701" y="2612423"/>
            <a:ext cx="1923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90088F-6E84-5F4B-BCF0-98BE9BE2B0B5}"/>
              </a:ext>
            </a:extLst>
          </p:cNvPr>
          <p:cNvCxnSpPr>
            <a:cxnSpLocks/>
            <a:stCxn id="15" idx="0"/>
            <a:endCxn id="16" idx="4"/>
          </p:cNvCxnSpPr>
          <p:nvPr/>
        </p:nvCxnSpPr>
        <p:spPr>
          <a:xfrm flipV="1">
            <a:off x="6614477" y="2738423"/>
            <a:ext cx="0" cy="119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F2922203-387E-9649-84EE-9B7756721E49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rot="5400000" flipH="1" flipV="1">
            <a:off x="5931487" y="2665733"/>
            <a:ext cx="238655" cy="8753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1A990AA-F877-DF47-A213-E7ABB345C146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H="1" flipV="1">
            <a:off x="4438701" y="2738423"/>
            <a:ext cx="1" cy="484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B9DF54F-E8D6-2F43-B99D-C260F2D862EE}"/>
              </a:ext>
            </a:extLst>
          </p:cNvPr>
          <p:cNvCxnSpPr>
            <a:cxnSpLocks/>
            <a:stCxn id="11" idx="0"/>
            <a:endCxn id="15" idx="4"/>
          </p:cNvCxnSpPr>
          <p:nvPr/>
        </p:nvCxnSpPr>
        <p:spPr>
          <a:xfrm flipH="1" flipV="1">
            <a:off x="6614477" y="3110067"/>
            <a:ext cx="1" cy="112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68FD5D51-066D-1F46-B015-3BAAF897E396}"/>
              </a:ext>
            </a:extLst>
          </p:cNvPr>
          <p:cNvCxnSpPr>
            <a:cxnSpLocks/>
            <a:stCxn id="12" idx="3"/>
            <a:endCxn id="14" idx="4"/>
          </p:cNvCxnSpPr>
          <p:nvPr/>
        </p:nvCxnSpPr>
        <p:spPr>
          <a:xfrm flipV="1">
            <a:off x="8105681" y="3111627"/>
            <a:ext cx="234597" cy="295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30454E6-2921-EC4F-8559-9464E721B5BC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>
            <a:off x="7932556" y="2985627"/>
            <a:ext cx="281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4AC746F-BB81-A547-A72F-07F390DF4DD6}"/>
              </a:ext>
            </a:extLst>
          </p:cNvPr>
          <p:cNvSpPr txBox="1"/>
          <p:nvPr/>
        </p:nvSpPr>
        <p:spPr>
          <a:xfrm>
            <a:off x="8836069" y="2427757"/>
            <a:ext cx="3305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99E45E-1393-474F-92EA-4833EDDFBB32}"/>
              </a:ext>
            </a:extLst>
          </p:cNvPr>
          <p:cNvSpPr txBox="1"/>
          <p:nvPr/>
        </p:nvSpPr>
        <p:spPr>
          <a:xfrm>
            <a:off x="8836069" y="40426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D4BAF48-4E90-D54E-93D4-8AF9F968DE8F}"/>
              </a:ext>
            </a:extLst>
          </p:cNvPr>
          <p:cNvCxnSpPr>
            <a:cxnSpLocks/>
            <a:stCxn id="16" idx="6"/>
            <a:endCxn id="83" idx="1"/>
          </p:cNvCxnSpPr>
          <p:nvPr/>
        </p:nvCxnSpPr>
        <p:spPr>
          <a:xfrm>
            <a:off x="6740477" y="2612423"/>
            <a:ext cx="2095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20B22DC-5C31-3D45-AAB6-99F96DE7641D}"/>
              </a:ext>
            </a:extLst>
          </p:cNvPr>
          <p:cNvCxnSpPr>
            <a:cxnSpLocks/>
            <a:stCxn id="16" idx="6"/>
            <a:endCxn id="13" idx="0"/>
          </p:cNvCxnSpPr>
          <p:nvPr/>
        </p:nvCxnSpPr>
        <p:spPr>
          <a:xfrm>
            <a:off x="6740477" y="2612423"/>
            <a:ext cx="875326" cy="1885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39D5C8C4-F01B-4B41-ADF3-0154A7FED25F}"/>
              </a:ext>
            </a:extLst>
          </p:cNvPr>
          <p:cNvCxnSpPr>
            <a:cxnSpLocks/>
            <a:stCxn id="14" idx="6"/>
            <a:endCxn id="84" idx="1"/>
          </p:cNvCxnSpPr>
          <p:nvPr/>
        </p:nvCxnSpPr>
        <p:spPr>
          <a:xfrm>
            <a:off x="8466278" y="2985627"/>
            <a:ext cx="369791" cy="1241721"/>
          </a:xfrm>
          <a:prstGeom prst="bentConnector3">
            <a:avLst>
              <a:gd name="adj1" fmla="val 277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400B5A5-BBAB-CD4D-AFCA-EDEAD25C8150}"/>
              </a:ext>
            </a:extLst>
          </p:cNvPr>
          <p:cNvSpPr txBox="1"/>
          <p:nvPr/>
        </p:nvSpPr>
        <p:spPr>
          <a:xfrm>
            <a:off x="5948318" y="1714991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27CC888C-A71A-6F4D-8F73-FAC3A3F9B135}"/>
              </a:ext>
            </a:extLst>
          </p:cNvPr>
          <p:cNvCxnSpPr>
            <a:cxnSpLocks/>
            <a:stCxn id="14" idx="0"/>
            <a:endCxn id="93" idx="2"/>
          </p:cNvCxnSpPr>
          <p:nvPr/>
        </p:nvCxnSpPr>
        <p:spPr>
          <a:xfrm rot="16200000" flipV="1">
            <a:off x="6842487" y="1361836"/>
            <a:ext cx="775304" cy="2220278"/>
          </a:xfrm>
          <a:prstGeom prst="bentConnector3">
            <a:avLst>
              <a:gd name="adj1" fmla="val 653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95FC50C3-4CBA-A74A-B275-7C49F3ABE29B}"/>
              </a:ext>
            </a:extLst>
          </p:cNvPr>
          <p:cNvCxnSpPr>
            <a:stCxn id="21" idx="2"/>
            <a:endCxn id="29" idx="1"/>
          </p:cNvCxnSpPr>
          <p:nvPr/>
        </p:nvCxnSpPr>
        <p:spPr>
          <a:xfrm rot="16200000" flipH="1">
            <a:off x="3732806" y="3520838"/>
            <a:ext cx="545585" cy="688016"/>
          </a:xfrm>
          <a:prstGeom prst="bentConnector3">
            <a:avLst>
              <a:gd name="adj1" fmla="val 454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1960228-D0FE-224C-8A86-87F304A39992}"/>
              </a:ext>
            </a:extLst>
          </p:cNvPr>
          <p:cNvSpPr txBox="1"/>
          <p:nvPr/>
        </p:nvSpPr>
        <p:spPr>
          <a:xfrm>
            <a:off x="4433059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f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21A88A3-EC9F-DF45-B85B-C999C563C553}"/>
              </a:ext>
            </a:extLst>
          </p:cNvPr>
          <p:cNvSpPr txBox="1"/>
          <p:nvPr/>
        </p:nvSpPr>
        <p:spPr>
          <a:xfrm>
            <a:off x="5594713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i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872DFB-4F3A-C049-A144-61972A3D1F4D}"/>
              </a:ext>
            </a:extLst>
          </p:cNvPr>
          <p:cNvSpPr txBox="1"/>
          <p:nvPr/>
        </p:nvSpPr>
        <p:spPr>
          <a:xfrm>
            <a:off x="6585967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g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328B59F-921B-204C-8C6A-1639EA9EFB7F}"/>
              </a:ext>
            </a:extLst>
          </p:cNvPr>
          <p:cNvSpPr txBox="1"/>
          <p:nvPr/>
        </p:nvSpPr>
        <p:spPr>
          <a:xfrm>
            <a:off x="7578253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o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CFE02A-E7EF-2F4B-BF25-480069BEEC03}"/>
              </a:ext>
            </a:extLst>
          </p:cNvPr>
          <p:cNvSpPr>
            <a:spLocks noChangeAspect="1"/>
          </p:cNvSpPr>
          <p:nvPr/>
        </p:nvSpPr>
        <p:spPr>
          <a:xfrm>
            <a:off x="4312701" y="248642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5679DC-C645-6E49-98F6-E9D438CE00C4}"/>
              </a:ext>
            </a:extLst>
          </p:cNvPr>
          <p:cNvSpPr>
            <a:spLocks noChangeAspect="1"/>
          </p:cNvSpPr>
          <p:nvPr/>
        </p:nvSpPr>
        <p:spPr>
          <a:xfrm>
            <a:off x="8214278" y="2859627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1CFA7F-6B47-2046-B94C-8287F4808298}"/>
              </a:ext>
            </a:extLst>
          </p:cNvPr>
          <p:cNvSpPr>
            <a:spLocks noChangeAspect="1"/>
          </p:cNvSpPr>
          <p:nvPr/>
        </p:nvSpPr>
        <p:spPr>
          <a:xfrm>
            <a:off x="6488477" y="2858067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59682D-8BEA-3D49-93EF-555AFEE2BD57}"/>
              </a:ext>
            </a:extLst>
          </p:cNvPr>
          <p:cNvSpPr>
            <a:spLocks noChangeAspect="1"/>
          </p:cNvSpPr>
          <p:nvPr/>
        </p:nvSpPr>
        <p:spPr>
          <a:xfrm>
            <a:off x="6488477" y="248642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74D49D-AAEC-C147-9B1C-6CF1FDB38B1A}"/>
              </a:ext>
            </a:extLst>
          </p:cNvPr>
          <p:cNvSpPr>
            <a:spLocks noChangeAspect="1"/>
          </p:cNvSpPr>
          <p:nvPr/>
        </p:nvSpPr>
        <p:spPr>
          <a:xfrm>
            <a:off x="4312701" y="4100734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5516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71EABE-579D-934C-87C1-DD15BD0BFBA6}"/>
              </a:ext>
            </a:extLst>
          </p:cNvPr>
          <p:cNvSpPr>
            <a:spLocks/>
          </p:cNvSpPr>
          <p:nvPr/>
        </p:nvSpPr>
        <p:spPr>
          <a:xfrm>
            <a:off x="612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AD870B9-1E89-1642-8250-63147149EF4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00" y="4320000"/>
            <a:ext cx="1620000" cy="162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908972F-C39F-C546-B189-1FBC1CDBFFCB}"/>
              </a:ext>
            </a:extLst>
          </p:cNvPr>
          <p:cNvSpPr txBox="1"/>
          <p:nvPr/>
        </p:nvSpPr>
        <p:spPr>
          <a:xfrm>
            <a:off x="-225826" y="5938797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28×28×128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F6DFE84-FB9B-A147-AF0A-0E45DEB1688C}"/>
              </a:ext>
            </a:extLst>
          </p:cNvPr>
          <p:cNvGrpSpPr>
            <a:grpSpLocks noChangeAspect="1"/>
          </p:cNvGrpSpPr>
          <p:nvPr/>
        </p:nvGrpSpPr>
        <p:grpSpPr>
          <a:xfrm>
            <a:off x="1800000" y="4320000"/>
            <a:ext cx="1620000" cy="1620000"/>
            <a:chOff x="4682750" y="1047900"/>
            <a:chExt cx="2422800" cy="242280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E123DDF-CE86-4945-B1C9-E7D823E82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550" y="1049700"/>
              <a:ext cx="2419200" cy="24192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1E649D3-E392-DC4A-9B86-68540C3B3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2750" y="1047900"/>
              <a:ext cx="2422800" cy="24228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85C367-6AF6-BA48-A9DA-70D4BB9AD9D4}"/>
              </a:ext>
            </a:extLst>
          </p:cNvPr>
          <p:cNvGrpSpPr>
            <a:grpSpLocks noChangeAspect="1"/>
          </p:cNvGrpSpPr>
          <p:nvPr/>
        </p:nvGrpSpPr>
        <p:grpSpPr>
          <a:xfrm>
            <a:off x="3960000" y="4320000"/>
            <a:ext cx="1620000" cy="1620000"/>
            <a:chOff x="8693575" y="2990075"/>
            <a:chExt cx="2422800" cy="242280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4BD8E46-9554-AE4C-9BDF-27F1632C8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375" y="2991875"/>
              <a:ext cx="2419200" cy="24192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844AF91-4C06-1945-BAC4-F27DCF248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3575" y="2990075"/>
              <a:ext cx="2422800" cy="2422800"/>
            </a:xfrm>
            <a:prstGeom prst="rect">
              <a:avLst/>
            </a:prstGeom>
            <a:effectLst/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AE6A5CC-2372-E945-86A8-D73F9FD357AD}"/>
              </a:ext>
            </a:extLst>
          </p:cNvPr>
          <p:cNvSpPr txBox="1"/>
          <p:nvPr/>
        </p:nvSpPr>
        <p:spPr>
          <a:xfrm>
            <a:off x="1587928" y="5938797"/>
            <a:ext cx="20441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Boundary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2F7994-9EEA-F740-BAD4-A110A285F115}"/>
              </a:ext>
            </a:extLst>
          </p:cNvPr>
          <p:cNvSpPr txBox="1"/>
          <p:nvPr/>
        </p:nvSpPr>
        <p:spPr>
          <a:xfrm>
            <a:off x="3831250" y="5938797"/>
            <a:ext cx="18775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Vertices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1BEC20-6550-4A43-85FD-DA1CAD17C244}"/>
              </a:ext>
            </a:extLst>
          </p:cNvPr>
          <p:cNvGrpSpPr>
            <a:grpSpLocks noChangeAspect="1"/>
          </p:cNvGrpSpPr>
          <p:nvPr/>
        </p:nvGrpSpPr>
        <p:grpSpPr>
          <a:xfrm>
            <a:off x="6120000" y="-2160000"/>
            <a:ext cx="1620000" cy="1620000"/>
            <a:chOff x="7466496" y="130752"/>
            <a:chExt cx="1440000" cy="144000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6A30CE6-86E9-2A4F-8C01-27BF12C00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6496" y="130752"/>
              <a:ext cx="1440000" cy="14400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B758036-9EF4-DA40-8BBD-DD246E34AB9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66496" y="130752"/>
              <a:ext cx="1440000" cy="1440000"/>
              <a:chOff x="1571643" y="848890"/>
              <a:chExt cx="10080000" cy="1008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0DB4FD-FA02-0744-9470-156D75D5B1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1643" y="848890"/>
                <a:ext cx="10080000" cy="10080000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DBDC105-90EF-004C-9407-C848C4A95E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58279" y="6254995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BA44C3D-59CE-DC48-AC57-A68DA0C353EA}"/>
              </a:ext>
            </a:extLst>
          </p:cNvPr>
          <p:cNvGrpSpPr>
            <a:grpSpLocks noChangeAspect="1"/>
          </p:cNvGrpSpPr>
          <p:nvPr/>
        </p:nvGrpSpPr>
        <p:grpSpPr>
          <a:xfrm>
            <a:off x="3960000" y="-2160000"/>
            <a:ext cx="1620000" cy="1620000"/>
            <a:chOff x="7466496" y="130752"/>
            <a:chExt cx="1440000" cy="14400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A0460A98-27DA-6846-9426-B104D0954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6496" y="130752"/>
              <a:ext cx="1440000" cy="14400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460EB3B-2533-2B4F-883C-84185DB574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66496" y="130752"/>
              <a:ext cx="1440000" cy="1440000"/>
              <a:chOff x="1571643" y="848890"/>
              <a:chExt cx="10080000" cy="100800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18E6A67-0225-D644-BBB9-B505B8100E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1643" y="848890"/>
                <a:ext cx="10080000" cy="10080000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EB30B03-BDD7-5646-846B-E860803EB3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50066" y="2265702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4A64EEC-D57D-7143-9E52-C6235FEE7C80}"/>
              </a:ext>
            </a:extLst>
          </p:cNvPr>
          <p:cNvGrpSpPr>
            <a:grpSpLocks noChangeAspect="1"/>
          </p:cNvGrpSpPr>
          <p:nvPr/>
        </p:nvGrpSpPr>
        <p:grpSpPr>
          <a:xfrm>
            <a:off x="1800000" y="-2160000"/>
            <a:ext cx="1620000" cy="1620000"/>
            <a:chOff x="7466496" y="130752"/>
            <a:chExt cx="1440000" cy="1440000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4C0AA37-31B3-D540-B351-9056D0F92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6496" y="130752"/>
              <a:ext cx="1440000" cy="14400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B6054EB-8A8D-564C-859F-AE4F3E3241B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66496" y="130752"/>
              <a:ext cx="1440000" cy="1440000"/>
              <a:chOff x="1571643" y="848890"/>
              <a:chExt cx="10080000" cy="100800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5D6846E-6666-4B47-9019-BB04FD1F93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1643" y="848890"/>
                <a:ext cx="10080000" cy="10080000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B699585-8973-9343-AC54-843DF6B964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1643" y="2993809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A0201CC4-D510-B842-B77F-D23164A9FC9E}"/>
              </a:ext>
            </a:extLst>
          </p:cNvPr>
          <p:cNvSpPr>
            <a:spLocks/>
          </p:cNvSpPr>
          <p:nvPr/>
        </p:nvSpPr>
        <p:spPr>
          <a:xfrm>
            <a:off x="612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0293F31-4E74-024E-8D39-28A15A0A64D2}"/>
              </a:ext>
            </a:extLst>
          </p:cNvPr>
          <p:cNvGrpSpPr>
            <a:grpSpLocks noChangeAspect="1"/>
          </p:cNvGrpSpPr>
          <p:nvPr/>
        </p:nvGrpSpPr>
        <p:grpSpPr>
          <a:xfrm>
            <a:off x="6120000" y="4320000"/>
            <a:ext cx="1620000" cy="1620000"/>
            <a:chOff x="7466496" y="130752"/>
            <a:chExt cx="1440000" cy="144000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5A80DA49-E276-B343-8C5E-06FC5E174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6496" y="130752"/>
              <a:ext cx="1440000" cy="14400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299EC71-C700-3E4A-BBF9-DF2AF436BEF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66496" y="130752"/>
              <a:ext cx="1440000" cy="1440000"/>
              <a:chOff x="1571643" y="848890"/>
              <a:chExt cx="10080000" cy="100800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0AD4091-DB26-6C4F-9DAC-6A5D1B4A39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1643" y="848890"/>
                <a:ext cx="10080000" cy="10080000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A57F642-FB98-B14D-B15B-D2B45A042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0841" y="3729064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00F1E1A4-557D-FF46-9484-F3FFEBDA7D5C}"/>
              </a:ext>
            </a:extLst>
          </p:cNvPr>
          <p:cNvSpPr>
            <a:spLocks/>
          </p:cNvSpPr>
          <p:nvPr/>
        </p:nvSpPr>
        <p:spPr>
          <a:xfrm>
            <a:off x="396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308668F-7626-9A46-BEEC-ADAE398F14BC}"/>
              </a:ext>
            </a:extLst>
          </p:cNvPr>
          <p:cNvSpPr>
            <a:spLocks/>
          </p:cNvSpPr>
          <p:nvPr/>
        </p:nvSpPr>
        <p:spPr>
          <a:xfrm>
            <a:off x="396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5B490C3-C12C-CE4E-A05B-CE497D488923}"/>
              </a:ext>
            </a:extLst>
          </p:cNvPr>
          <p:cNvSpPr>
            <a:spLocks/>
          </p:cNvSpPr>
          <p:nvPr/>
        </p:nvSpPr>
        <p:spPr>
          <a:xfrm>
            <a:off x="180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59CE162-E841-4547-A7D8-FC1452DB74C7}"/>
              </a:ext>
            </a:extLst>
          </p:cNvPr>
          <p:cNvSpPr>
            <a:spLocks/>
          </p:cNvSpPr>
          <p:nvPr/>
        </p:nvSpPr>
        <p:spPr>
          <a:xfrm>
            <a:off x="180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47E1178-3246-9C45-BD6B-2E49B8992C52}"/>
              </a:ext>
            </a:extLst>
          </p:cNvPr>
          <p:cNvSpPr>
            <a:spLocks/>
          </p:cNvSpPr>
          <p:nvPr/>
        </p:nvSpPr>
        <p:spPr>
          <a:xfrm>
            <a:off x="828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E558EE2-D2A8-5746-8598-1660F8B4FBA4}"/>
              </a:ext>
            </a:extLst>
          </p:cNvPr>
          <p:cNvSpPr>
            <a:spLocks/>
          </p:cNvSpPr>
          <p:nvPr/>
        </p:nvSpPr>
        <p:spPr>
          <a:xfrm>
            <a:off x="828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40847B-867D-E44E-9C91-FD779AF5215B}"/>
              </a:ext>
            </a:extLst>
          </p:cNvPr>
          <p:cNvSpPr txBox="1"/>
          <p:nvPr/>
        </p:nvSpPr>
        <p:spPr>
          <a:xfrm>
            <a:off x="6384818" y="5938797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1FC39CD-8320-8C4F-80E9-9A6BB471BF6D}"/>
              </a:ext>
            </a:extLst>
          </p:cNvPr>
          <p:cNvSpPr txBox="1"/>
          <p:nvPr/>
        </p:nvSpPr>
        <p:spPr>
          <a:xfrm>
            <a:off x="206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−2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D01B5C-9A2F-AE41-B889-02F323CB16FE}"/>
              </a:ext>
            </a:extLst>
          </p:cNvPr>
          <p:cNvSpPr txBox="1"/>
          <p:nvPr/>
        </p:nvSpPr>
        <p:spPr>
          <a:xfrm>
            <a:off x="422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−1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B8234D-F749-4A47-9E6B-CE6D52B8D4C5}"/>
              </a:ext>
            </a:extLst>
          </p:cNvPr>
          <p:cNvSpPr txBox="1"/>
          <p:nvPr/>
        </p:nvSpPr>
        <p:spPr>
          <a:xfrm>
            <a:off x="638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5CA315C-CA38-B841-A9A5-A455AA72718C}"/>
              </a:ext>
            </a:extLst>
          </p:cNvPr>
          <p:cNvSpPr>
            <a:spLocks/>
          </p:cNvSpPr>
          <p:nvPr/>
        </p:nvSpPr>
        <p:spPr>
          <a:xfrm>
            <a:off x="612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DAF95B5-414D-F347-9B18-32CB2AF81A30}"/>
              </a:ext>
            </a:extLst>
          </p:cNvPr>
          <p:cNvSpPr>
            <a:spLocks/>
          </p:cNvSpPr>
          <p:nvPr/>
        </p:nvSpPr>
        <p:spPr>
          <a:xfrm>
            <a:off x="396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164EE4E-382C-4F4E-9D61-E53907CF4575}"/>
              </a:ext>
            </a:extLst>
          </p:cNvPr>
          <p:cNvSpPr>
            <a:spLocks/>
          </p:cNvSpPr>
          <p:nvPr/>
        </p:nvSpPr>
        <p:spPr>
          <a:xfrm>
            <a:off x="180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7842334-4C6C-5644-A249-9BB330707BFA}"/>
              </a:ext>
            </a:extLst>
          </p:cNvPr>
          <p:cNvSpPr>
            <a:spLocks/>
          </p:cNvSpPr>
          <p:nvPr/>
        </p:nvSpPr>
        <p:spPr>
          <a:xfrm>
            <a:off x="828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603806-73A6-2749-ACD9-10C4CBF47C7E}"/>
              </a:ext>
            </a:extLst>
          </p:cNvPr>
          <p:cNvCxnSpPr>
            <a:stCxn id="89" idx="3"/>
            <a:endCxn id="87" idx="1"/>
          </p:cNvCxnSpPr>
          <p:nvPr/>
        </p:nvCxnSpPr>
        <p:spPr>
          <a:xfrm>
            <a:off x="3420000" y="243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2F2D68-7497-DE4F-8FF3-759E1C5FAB34}"/>
              </a:ext>
            </a:extLst>
          </p:cNvPr>
          <p:cNvCxnSpPr>
            <a:stCxn id="88" idx="3"/>
            <a:endCxn id="86" idx="1"/>
          </p:cNvCxnSpPr>
          <p:nvPr/>
        </p:nvCxnSpPr>
        <p:spPr>
          <a:xfrm>
            <a:off x="3420000" y="351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DAF9EE-AAAE-624A-ABA3-9DD5FB519683}"/>
              </a:ext>
            </a:extLst>
          </p:cNvPr>
          <p:cNvCxnSpPr>
            <a:stCxn id="87" idx="3"/>
            <a:endCxn id="77" idx="1"/>
          </p:cNvCxnSpPr>
          <p:nvPr/>
        </p:nvCxnSpPr>
        <p:spPr>
          <a:xfrm>
            <a:off x="5580000" y="243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78CC5C-EDC3-C44C-A4E4-FEC11D5AE679}"/>
              </a:ext>
            </a:extLst>
          </p:cNvPr>
          <p:cNvCxnSpPr>
            <a:stCxn id="86" idx="3"/>
            <a:endCxn id="2" idx="1"/>
          </p:cNvCxnSpPr>
          <p:nvPr/>
        </p:nvCxnSpPr>
        <p:spPr>
          <a:xfrm>
            <a:off x="5580000" y="351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7DD841-81A4-044A-A50C-B288FCD91FE2}"/>
              </a:ext>
            </a:extLst>
          </p:cNvPr>
          <p:cNvCxnSpPr>
            <a:stCxn id="77" idx="3"/>
            <a:endCxn id="91" idx="1"/>
          </p:cNvCxnSpPr>
          <p:nvPr/>
        </p:nvCxnSpPr>
        <p:spPr>
          <a:xfrm>
            <a:off x="7740000" y="243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C83F47D-8A20-924D-9246-868CE45D789A}"/>
              </a:ext>
            </a:extLst>
          </p:cNvPr>
          <p:cNvCxnSpPr>
            <a:stCxn id="2" idx="3"/>
            <a:endCxn id="90" idx="1"/>
          </p:cNvCxnSpPr>
          <p:nvPr/>
        </p:nvCxnSpPr>
        <p:spPr>
          <a:xfrm>
            <a:off x="7740000" y="351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5B4A03F-24C6-3A43-98B1-45837ADEEA19}"/>
              </a:ext>
            </a:extLst>
          </p:cNvPr>
          <p:cNvCxnSpPr>
            <a:stCxn id="89" idx="0"/>
            <a:endCxn id="99" idx="2"/>
          </p:cNvCxnSpPr>
          <p:nvPr/>
        </p:nvCxnSpPr>
        <p:spPr>
          <a:xfrm flipV="1">
            <a:off x="261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3B67C8D-8527-E047-B2A6-485EFD1BABA1}"/>
              </a:ext>
            </a:extLst>
          </p:cNvPr>
          <p:cNvCxnSpPr>
            <a:stCxn id="87" idx="0"/>
            <a:endCxn id="98" idx="2"/>
          </p:cNvCxnSpPr>
          <p:nvPr/>
        </p:nvCxnSpPr>
        <p:spPr>
          <a:xfrm flipV="1">
            <a:off x="477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0B5F664-9332-5E41-94E3-68234989CB71}"/>
              </a:ext>
            </a:extLst>
          </p:cNvPr>
          <p:cNvCxnSpPr>
            <a:cxnSpLocks/>
            <a:stCxn id="77" idx="0"/>
            <a:endCxn id="97" idx="2"/>
          </p:cNvCxnSpPr>
          <p:nvPr/>
        </p:nvCxnSpPr>
        <p:spPr>
          <a:xfrm flipV="1">
            <a:off x="6930000" y="162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8D38C22-3AF9-FC4F-A565-8FBD1F616F8C}"/>
              </a:ext>
            </a:extLst>
          </p:cNvPr>
          <p:cNvCxnSpPr>
            <a:cxnSpLocks/>
            <a:stCxn id="91" idx="0"/>
            <a:endCxn id="100" idx="2"/>
          </p:cNvCxnSpPr>
          <p:nvPr/>
        </p:nvCxnSpPr>
        <p:spPr>
          <a:xfrm flipV="1">
            <a:off x="909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6401919-8926-C246-BFBD-200C7D75E066}"/>
              </a:ext>
            </a:extLst>
          </p:cNvPr>
          <p:cNvCxnSpPr>
            <a:cxnSpLocks/>
            <a:stCxn id="90" idx="0"/>
            <a:endCxn id="91" idx="2"/>
          </p:cNvCxnSpPr>
          <p:nvPr/>
        </p:nvCxnSpPr>
        <p:spPr>
          <a:xfrm flipV="1">
            <a:off x="909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2C0A9D7-D012-1346-ADEE-644F3B8AE32A}"/>
              </a:ext>
            </a:extLst>
          </p:cNvPr>
          <p:cNvCxnSpPr>
            <a:cxnSpLocks/>
            <a:stCxn id="2" idx="0"/>
            <a:endCxn id="77" idx="2"/>
          </p:cNvCxnSpPr>
          <p:nvPr/>
        </p:nvCxnSpPr>
        <p:spPr>
          <a:xfrm flipV="1">
            <a:off x="6930000" y="270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532F4EE-D59E-004D-A3D8-D8DF1829A201}"/>
              </a:ext>
            </a:extLst>
          </p:cNvPr>
          <p:cNvCxnSpPr>
            <a:cxnSpLocks/>
            <a:stCxn id="86" idx="0"/>
            <a:endCxn id="87" idx="2"/>
          </p:cNvCxnSpPr>
          <p:nvPr/>
        </p:nvCxnSpPr>
        <p:spPr>
          <a:xfrm flipV="1">
            <a:off x="477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7BCE7BF-EB45-3D41-BB89-8E4B32E34196}"/>
              </a:ext>
            </a:extLst>
          </p:cNvPr>
          <p:cNvCxnSpPr>
            <a:cxnSpLocks/>
            <a:stCxn id="88" idx="0"/>
            <a:endCxn id="89" idx="2"/>
          </p:cNvCxnSpPr>
          <p:nvPr/>
        </p:nvCxnSpPr>
        <p:spPr>
          <a:xfrm flipV="1">
            <a:off x="261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F2999C6-565E-A848-BD70-ACA9AE3E7714}"/>
              </a:ext>
            </a:extLst>
          </p:cNvPr>
          <p:cNvCxnSpPr>
            <a:cxnSpLocks/>
          </p:cNvCxnSpPr>
          <p:nvPr/>
        </p:nvCxnSpPr>
        <p:spPr>
          <a:xfrm flipV="1">
            <a:off x="2610000" y="4050000"/>
            <a:ext cx="0" cy="27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977307F-C312-1044-977B-1B7C67FF2E3C}"/>
              </a:ext>
            </a:extLst>
          </p:cNvPr>
          <p:cNvCxnSpPr/>
          <p:nvPr/>
        </p:nvCxnSpPr>
        <p:spPr>
          <a:xfrm flipV="1">
            <a:off x="4770000" y="4050000"/>
            <a:ext cx="0" cy="27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1739E42A-0600-0447-82C0-7EA393CE26E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3420000" y="-1350000"/>
            <a:ext cx="270000" cy="5400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053AED1-F628-C04E-A48D-5885089E7DF1}"/>
              </a:ext>
            </a:extLst>
          </p:cNvPr>
          <p:cNvCxnSpPr>
            <a:stCxn id="81" idx="0"/>
            <a:endCxn id="2" idx="2"/>
          </p:cNvCxnSpPr>
          <p:nvPr/>
        </p:nvCxnSpPr>
        <p:spPr>
          <a:xfrm flipV="1">
            <a:off x="6930000" y="378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B5E41ED4-A1B5-A84F-9284-9376DD256005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5580000" y="-1350000"/>
            <a:ext cx="270000" cy="54013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E095E9E0-278E-F54B-B8EF-CFEBFF909C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56800" y="946800"/>
            <a:ext cx="270000" cy="6480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C49FEB3-24C3-034C-933C-96EB69D6BA4F}"/>
              </a:ext>
            </a:extLst>
          </p:cNvPr>
          <p:cNvCxnSpPr>
            <a:cxnSpLocks/>
            <a:stCxn id="99" idx="0"/>
            <a:endCxn id="102" idx="2"/>
          </p:cNvCxnSpPr>
          <p:nvPr/>
        </p:nvCxnSpPr>
        <p:spPr>
          <a:xfrm flipV="1">
            <a:off x="261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8E6CF06-E3B1-D842-9699-0EB3D41AB2C4}"/>
              </a:ext>
            </a:extLst>
          </p:cNvPr>
          <p:cNvCxnSpPr>
            <a:cxnSpLocks/>
            <a:stCxn id="104" idx="0"/>
            <a:endCxn id="64" idx="2"/>
          </p:cNvCxnSpPr>
          <p:nvPr/>
        </p:nvCxnSpPr>
        <p:spPr>
          <a:xfrm flipV="1">
            <a:off x="477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918B81F-C6CF-0646-96A0-81D44832995D}"/>
              </a:ext>
            </a:extLst>
          </p:cNvPr>
          <p:cNvCxnSpPr>
            <a:cxnSpLocks/>
            <a:stCxn id="97" idx="0"/>
            <a:endCxn id="108" idx="2"/>
          </p:cNvCxnSpPr>
          <p:nvPr/>
        </p:nvCxnSpPr>
        <p:spPr>
          <a:xfrm flipV="1">
            <a:off x="6930000" y="54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99DD8A1A-87A4-894C-89B1-A9E5669C04A4}"/>
              </a:ext>
            </a:extLst>
          </p:cNvPr>
          <p:cNvSpPr txBox="1"/>
          <p:nvPr/>
        </p:nvSpPr>
        <p:spPr>
          <a:xfrm>
            <a:off x="6947447" y="3745097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AC1792-98F2-6143-B9BD-DA569450152F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9090000" y="378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C5AC19-85CA-A943-9B13-1C93CBBCD439}"/>
              </a:ext>
            </a:extLst>
          </p:cNvPr>
          <p:cNvSpPr>
            <a:spLocks/>
          </p:cNvSpPr>
          <p:nvPr/>
        </p:nvSpPr>
        <p:spPr>
          <a:xfrm>
            <a:off x="10438200" y="216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588BE13-0F07-7F44-B595-A6F0F5637088}"/>
              </a:ext>
            </a:extLst>
          </p:cNvPr>
          <p:cNvCxnSpPr/>
          <p:nvPr/>
        </p:nvCxnSpPr>
        <p:spPr>
          <a:xfrm flipV="1">
            <a:off x="909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7438EC0-E891-C242-8018-7BF4B66AE1D1}"/>
              </a:ext>
            </a:extLst>
          </p:cNvPr>
          <p:cNvSpPr>
            <a:spLocks/>
          </p:cNvSpPr>
          <p:nvPr/>
        </p:nvSpPr>
        <p:spPr>
          <a:xfrm>
            <a:off x="10438200" y="324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B101CEC-28E7-204E-B18F-99DF0BD541D1}"/>
              </a:ext>
            </a:extLst>
          </p:cNvPr>
          <p:cNvSpPr>
            <a:spLocks/>
          </p:cNvSpPr>
          <p:nvPr/>
        </p:nvSpPr>
        <p:spPr>
          <a:xfrm>
            <a:off x="10438200" y="108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31E6981-B3D8-5A49-9ED6-13D50D47FB5A}"/>
              </a:ext>
            </a:extLst>
          </p:cNvPr>
          <p:cNvSpPr>
            <a:spLocks/>
          </p:cNvSpPr>
          <p:nvPr/>
        </p:nvSpPr>
        <p:spPr>
          <a:xfrm>
            <a:off x="720000" y="216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1DA304B-198E-514F-9FDE-87D30C7ED24B}"/>
              </a:ext>
            </a:extLst>
          </p:cNvPr>
          <p:cNvSpPr>
            <a:spLocks/>
          </p:cNvSpPr>
          <p:nvPr/>
        </p:nvSpPr>
        <p:spPr>
          <a:xfrm>
            <a:off x="720000" y="324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3025025-F16F-F54D-929F-F1CB32FAC5E1}"/>
              </a:ext>
            </a:extLst>
          </p:cNvPr>
          <p:cNvSpPr>
            <a:spLocks/>
          </p:cNvSpPr>
          <p:nvPr/>
        </p:nvSpPr>
        <p:spPr>
          <a:xfrm>
            <a:off x="720000" y="108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DD2560E-97D8-944C-84EE-C85F1F1CDDF0}"/>
              </a:ext>
            </a:extLst>
          </p:cNvPr>
          <p:cNvCxnSpPr>
            <a:stCxn id="168" idx="3"/>
            <a:endCxn id="89" idx="1"/>
          </p:cNvCxnSpPr>
          <p:nvPr/>
        </p:nvCxnSpPr>
        <p:spPr>
          <a:xfrm>
            <a:off x="1260000" y="243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F26BD98-DF78-FA46-B6E4-09BEE109B7B6}"/>
              </a:ext>
            </a:extLst>
          </p:cNvPr>
          <p:cNvCxnSpPr>
            <a:cxnSpLocks/>
            <a:stCxn id="169" idx="3"/>
            <a:endCxn id="88" idx="1"/>
          </p:cNvCxnSpPr>
          <p:nvPr/>
        </p:nvCxnSpPr>
        <p:spPr>
          <a:xfrm>
            <a:off x="1260000" y="351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F797BD4-2B8B-AD48-97CD-3B80E495050F}"/>
              </a:ext>
            </a:extLst>
          </p:cNvPr>
          <p:cNvCxnSpPr>
            <a:cxnSpLocks/>
            <a:stCxn id="91" idx="3"/>
            <a:endCxn id="163" idx="1"/>
          </p:cNvCxnSpPr>
          <p:nvPr/>
        </p:nvCxnSpPr>
        <p:spPr>
          <a:xfrm>
            <a:off x="9900000" y="2430000"/>
            <a:ext cx="5382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3500278-DEAA-C849-926D-E3047F829979}"/>
              </a:ext>
            </a:extLst>
          </p:cNvPr>
          <p:cNvCxnSpPr>
            <a:cxnSpLocks/>
            <a:stCxn id="90" idx="3"/>
            <a:endCxn id="166" idx="1"/>
          </p:cNvCxnSpPr>
          <p:nvPr/>
        </p:nvCxnSpPr>
        <p:spPr>
          <a:xfrm>
            <a:off x="9900000" y="3510000"/>
            <a:ext cx="5382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C72D38E9-8FCF-504A-9BFD-7EC01FE4A694}"/>
              </a:ext>
            </a:extLst>
          </p:cNvPr>
          <p:cNvSpPr txBox="1"/>
          <p:nvPr/>
        </p:nvSpPr>
        <p:spPr>
          <a:xfrm>
            <a:off x="7011567" y="2664110"/>
            <a:ext cx="12234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30000" dirty="0">
                <a:latin typeface="Times" pitchFamily="2" charset="0"/>
                <a:cs typeface="Arial" panose="020B0604020202020204" pitchFamily="34" charset="0"/>
              </a:rPr>
              <a:t>(1)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28×28×16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F70DFA1-4A80-964D-86BA-D210C3BD1240}"/>
              </a:ext>
            </a:extLst>
          </p:cNvPr>
          <p:cNvSpPr txBox="1"/>
          <p:nvPr/>
        </p:nvSpPr>
        <p:spPr>
          <a:xfrm>
            <a:off x="7011567" y="1583123"/>
            <a:ext cx="12234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30000" dirty="0">
                <a:latin typeface="Times" pitchFamily="2" charset="0"/>
                <a:cs typeface="Arial" panose="020B0604020202020204" pitchFamily="34" charset="0"/>
              </a:rPr>
              <a:t>(2)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D1C7BED-C2C1-434B-B3B0-F1C41648B904}"/>
              </a:ext>
            </a:extLst>
          </p:cNvPr>
          <p:cNvSpPr txBox="1"/>
          <p:nvPr/>
        </p:nvSpPr>
        <p:spPr>
          <a:xfrm>
            <a:off x="6947447" y="485035"/>
            <a:ext cx="161454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28×28+1=785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84A5DF6-FEEB-8D4D-9B79-391C2B8946FD}"/>
              </a:ext>
            </a:extLst>
          </p:cNvPr>
          <p:cNvSpPr>
            <a:spLocks/>
          </p:cNvSpPr>
          <p:nvPr/>
        </p:nvSpPr>
        <p:spPr>
          <a:xfrm>
            <a:off x="180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18ABCB9-89AD-2B4D-AC50-C00B3A9F9785}"/>
              </a:ext>
            </a:extLst>
          </p:cNvPr>
          <p:cNvSpPr>
            <a:spLocks/>
          </p:cNvSpPr>
          <p:nvPr/>
        </p:nvSpPr>
        <p:spPr>
          <a:xfrm>
            <a:off x="396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D56CEA-D5E5-1C49-9DA3-D7FA5B717A5F}"/>
              </a:ext>
            </a:extLst>
          </p:cNvPr>
          <p:cNvSpPr>
            <a:spLocks/>
          </p:cNvSpPr>
          <p:nvPr/>
        </p:nvSpPr>
        <p:spPr>
          <a:xfrm>
            <a:off x="828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3F44A9-DD70-FF46-8EF1-E47AFAE6C3B5}"/>
              </a:ext>
            </a:extLst>
          </p:cNvPr>
          <p:cNvSpPr>
            <a:spLocks/>
          </p:cNvSpPr>
          <p:nvPr/>
        </p:nvSpPr>
        <p:spPr>
          <a:xfrm>
            <a:off x="612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08A8540-17FC-C24A-AA92-E05B930E132C}"/>
              </a:ext>
            </a:extLst>
          </p:cNvPr>
          <p:cNvCxnSpPr>
            <a:cxnSpLocks/>
            <a:stCxn id="102" idx="0"/>
            <a:endCxn id="72" idx="2"/>
          </p:cNvCxnSpPr>
          <p:nvPr/>
        </p:nvCxnSpPr>
        <p:spPr>
          <a:xfrm flipV="1">
            <a:off x="261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D6E981D-156D-5146-A3E8-82A0F3F82897}"/>
              </a:ext>
            </a:extLst>
          </p:cNvPr>
          <p:cNvCxnSpPr>
            <a:cxnSpLocks/>
            <a:stCxn id="98" idx="0"/>
            <a:endCxn id="104" idx="2"/>
          </p:cNvCxnSpPr>
          <p:nvPr/>
        </p:nvCxnSpPr>
        <p:spPr>
          <a:xfrm flipV="1">
            <a:off x="477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B5BFB0E-02DD-1141-82FF-21299C3B346D}"/>
              </a:ext>
            </a:extLst>
          </p:cNvPr>
          <p:cNvCxnSpPr>
            <a:cxnSpLocks/>
            <a:stCxn id="108" idx="0"/>
            <a:endCxn id="5" idx="2"/>
          </p:cNvCxnSpPr>
          <p:nvPr/>
        </p:nvCxnSpPr>
        <p:spPr>
          <a:xfrm flipV="1">
            <a:off x="6930000" y="-54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5B16E07-CA49-2D4F-B9A4-7BE0C8F79DE6}"/>
              </a:ext>
            </a:extLst>
          </p:cNvPr>
          <p:cNvCxnSpPr/>
          <p:nvPr/>
        </p:nvCxnSpPr>
        <p:spPr>
          <a:xfrm flipV="1">
            <a:off x="909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F378129-3839-C243-AEE7-4CA30787202A}"/>
              </a:ext>
            </a:extLst>
          </p:cNvPr>
          <p:cNvSpPr>
            <a:spLocks/>
          </p:cNvSpPr>
          <p:nvPr/>
        </p:nvSpPr>
        <p:spPr>
          <a:xfrm>
            <a:off x="10440000" y="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CE1AA8B-1C16-B44B-A483-C8947F73D23C}"/>
              </a:ext>
            </a:extLst>
          </p:cNvPr>
          <p:cNvSpPr>
            <a:spLocks/>
          </p:cNvSpPr>
          <p:nvPr/>
        </p:nvSpPr>
        <p:spPr>
          <a:xfrm>
            <a:off x="720000" y="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E02EDCD-B5D2-3248-A7A3-FDEE9AF135F0}"/>
              </a:ext>
            </a:extLst>
          </p:cNvPr>
          <p:cNvSpPr txBox="1"/>
          <p:nvPr/>
        </p:nvSpPr>
        <p:spPr>
          <a:xfrm>
            <a:off x="8412971" y="4320000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+1</a:t>
            </a:r>
            <a:endParaRPr lang="en-US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1FA4CBD-7A07-4248-B103-DB50D0084ECB}"/>
              </a:ext>
            </a:extLst>
          </p:cNvPr>
          <p:cNvSpPr txBox="1"/>
          <p:nvPr/>
        </p:nvSpPr>
        <p:spPr>
          <a:xfrm>
            <a:off x="8412971" y="-1186331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+1</a:t>
            </a:r>
            <a:endParaRPr lang="en-US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</p:spTree>
    <p:extLst>
      <p:ext uri="{BB962C8B-B14F-4D97-AF65-F5344CB8AC3E}">
        <p14:creationId xmlns:p14="http://schemas.microsoft.com/office/powerpoint/2010/main" val="1322898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311</Words>
  <Application>Microsoft Macintosh PowerPoint</Application>
  <PresentationFormat>Widescreen</PresentationFormat>
  <Paragraphs>232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李作越</dc:creator>
  <cp:lastModifiedBy>李作越</cp:lastModifiedBy>
  <cp:revision>129</cp:revision>
  <dcterms:created xsi:type="dcterms:W3CDTF">2018-03-19T17:26:37Z</dcterms:created>
  <dcterms:modified xsi:type="dcterms:W3CDTF">2018-03-22T19:04:00Z</dcterms:modified>
</cp:coreProperties>
</file>