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5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/>
    <p:restoredTop sz="94666"/>
  </p:normalViewPr>
  <p:slideViewPr>
    <p:cSldViewPr snapToGrid="0" snapToObjects="1">
      <p:cViewPr>
        <p:scale>
          <a:sx n="56" d="100"/>
          <a:sy n="56" d="100"/>
        </p:scale>
        <p:origin x="20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5941731" y="138116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0" y="4908873"/>
            <a:ext cx="4316597" cy="4316597"/>
          </a:xfrm>
          <a:prstGeom prst="rect">
            <a:avLst/>
          </a:prstGeom>
          <a:ln w="25400"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91040C-6A26-A543-B889-26DBED6E4C10}"/>
              </a:ext>
            </a:extLst>
          </p:cNvPr>
          <p:cNvGrpSpPr/>
          <p:nvPr/>
        </p:nvGrpSpPr>
        <p:grpSpPr>
          <a:xfrm>
            <a:off x="5941731" y="4939745"/>
            <a:ext cx="4320000" cy="4320000"/>
            <a:chOff x="5941731" y="5097643"/>
            <a:chExt cx="4320000" cy="4320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B2DBFA-B622-AE47-9D16-8BFA57EB842F}"/>
                </a:ext>
              </a:extLst>
            </p:cNvPr>
            <p:cNvGrpSpPr/>
            <p:nvPr/>
          </p:nvGrpSpPr>
          <p:grpSpPr>
            <a:xfrm>
              <a:off x="5941731" y="5097643"/>
              <a:ext cx="4320000" cy="4320000"/>
              <a:chOff x="5575213" y="46473"/>
              <a:chExt cx="4320000" cy="432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C67E53-065F-B747-91CF-EBCAE4422F90}"/>
                  </a:ext>
                </a:extLst>
              </p:cNvPr>
              <p:cNvSpPr/>
              <p:nvPr/>
            </p:nvSpPr>
            <p:spPr>
              <a:xfrm>
                <a:off x="5575213" y="46473"/>
                <a:ext cx="4320000" cy="43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组合 42">
                <a:extLst>
                  <a:ext uri="{FF2B5EF4-FFF2-40B4-BE49-F238E27FC236}">
                    <a16:creationId xmlns:a16="http://schemas.microsoft.com/office/drawing/2014/main" id="{C4754B35-32D8-7046-A68E-B9202A6AD1B3}"/>
                  </a:ext>
                </a:extLst>
              </p:cNvPr>
              <p:cNvGrpSpPr/>
              <p:nvPr/>
            </p:nvGrpSpPr>
            <p:grpSpPr>
              <a:xfrm>
                <a:off x="5938444" y="46473"/>
                <a:ext cx="3327460" cy="4320000"/>
                <a:chOff x="1422000" y="2098675"/>
                <a:chExt cx="3130278" cy="4064001"/>
              </a:xfrm>
            </p:grpSpPr>
            <p:sp>
              <p:nvSpPr>
                <p:cNvPr id="55" name="矩形 18">
                  <a:extLst>
                    <a:ext uri="{FF2B5EF4-FFF2-40B4-BE49-F238E27FC236}">
                      <a16:creationId xmlns:a16="http://schemas.microsoft.com/office/drawing/2014/main" id="{35B06E33-62E6-B847-A039-F684306A39E1}"/>
                    </a:ext>
                  </a:extLst>
                </p:cNvPr>
                <p:cNvSpPr/>
                <p:nvPr/>
              </p:nvSpPr>
              <p:spPr>
                <a:xfrm>
                  <a:off x="1440000" y="2232000"/>
                  <a:ext cx="396000" cy="432048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19">
                  <a:extLst>
                    <a:ext uri="{FF2B5EF4-FFF2-40B4-BE49-F238E27FC236}">
                      <a16:creationId xmlns:a16="http://schemas.microsoft.com/office/drawing/2014/main" id="{E2AA4177-21C0-7F4D-BA83-7D5012C667A3}"/>
                    </a:ext>
                  </a:extLst>
                </p:cNvPr>
                <p:cNvSpPr/>
                <p:nvPr/>
              </p:nvSpPr>
              <p:spPr>
                <a:xfrm>
                  <a:off x="1422000" y="2782800"/>
                  <a:ext cx="450000" cy="432048"/>
                </a:xfrm>
                <a:prstGeom prst="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矩形 20">
                  <a:extLst>
                    <a:ext uri="{FF2B5EF4-FFF2-40B4-BE49-F238E27FC236}">
                      <a16:creationId xmlns:a16="http://schemas.microsoft.com/office/drawing/2014/main" id="{54D15E2E-FDEE-DB4A-B85A-C5B3D16AA543}"/>
                    </a:ext>
                  </a:extLst>
                </p:cNvPr>
                <p:cNvSpPr/>
                <p:nvPr/>
              </p:nvSpPr>
              <p:spPr>
                <a:xfrm>
                  <a:off x="1486801" y="3489889"/>
                  <a:ext cx="413999" cy="417600"/>
                </a:xfrm>
                <a:prstGeom prst="rect">
                  <a:avLst/>
                </a:prstGeom>
                <a:solidFill>
                  <a:schemeClr val="accent3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8" name="L 形 21">
                  <a:extLst>
                    <a:ext uri="{FF2B5EF4-FFF2-40B4-BE49-F238E27FC236}">
                      <a16:creationId xmlns:a16="http://schemas.microsoft.com/office/drawing/2014/main" id="{4415C34F-9DA5-9442-91E2-2BD5479C3DD2}"/>
                    </a:ext>
                  </a:extLst>
                </p:cNvPr>
                <p:cNvSpPr/>
                <p:nvPr/>
              </p:nvSpPr>
              <p:spPr>
                <a:xfrm rot="5400000">
                  <a:off x="1458207" y="3981807"/>
                  <a:ext cx="424800" cy="402786"/>
                </a:xfrm>
                <a:prstGeom prst="corner">
                  <a:avLst>
                    <a:gd name="adj1" fmla="val 77326"/>
                    <a:gd name="adj2" fmla="val 86413"/>
                  </a:avLst>
                </a:prstGeom>
                <a:solidFill>
                  <a:schemeClr val="tx2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矩形 22">
                  <a:extLst>
                    <a:ext uri="{FF2B5EF4-FFF2-40B4-BE49-F238E27FC236}">
                      <a16:creationId xmlns:a16="http://schemas.microsoft.com/office/drawing/2014/main" id="{41679D7F-AD06-9F48-B1F3-B93C54CDB2EB}"/>
                    </a:ext>
                  </a:extLst>
                </p:cNvPr>
                <p:cNvSpPr/>
                <p:nvPr/>
              </p:nvSpPr>
              <p:spPr>
                <a:xfrm>
                  <a:off x="1486800" y="4509120"/>
                  <a:ext cx="430355" cy="392441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23">
                  <a:extLst>
                    <a:ext uri="{FF2B5EF4-FFF2-40B4-BE49-F238E27FC236}">
                      <a16:creationId xmlns:a16="http://schemas.microsoft.com/office/drawing/2014/main" id="{E989562F-DF70-4546-94E5-1B03C7F8492E}"/>
                    </a:ext>
                  </a:extLst>
                </p:cNvPr>
                <p:cNvSpPr/>
                <p:nvPr/>
              </p:nvSpPr>
              <p:spPr>
                <a:xfrm>
                  <a:off x="1494977" y="5091437"/>
                  <a:ext cx="413999" cy="411755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矩形 24">
                  <a:extLst>
                    <a:ext uri="{FF2B5EF4-FFF2-40B4-BE49-F238E27FC236}">
                      <a16:creationId xmlns:a16="http://schemas.microsoft.com/office/drawing/2014/main" id="{F88C732D-881C-6849-A643-86FE4467DA5D}"/>
                    </a:ext>
                  </a:extLst>
                </p:cNvPr>
                <p:cNvSpPr/>
                <p:nvPr/>
              </p:nvSpPr>
              <p:spPr>
                <a:xfrm>
                  <a:off x="1508257" y="5814232"/>
                  <a:ext cx="392544" cy="348444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L 形 25">
                  <a:extLst>
                    <a:ext uri="{FF2B5EF4-FFF2-40B4-BE49-F238E27FC236}">
                      <a16:creationId xmlns:a16="http://schemas.microsoft.com/office/drawing/2014/main" id="{6CAC40A4-D848-E14E-B947-2122D4D1A795}"/>
                    </a:ext>
                  </a:extLst>
                </p:cNvPr>
                <p:cNvSpPr/>
                <p:nvPr/>
              </p:nvSpPr>
              <p:spPr>
                <a:xfrm>
                  <a:off x="2357349" y="2204864"/>
                  <a:ext cx="855949" cy="459184"/>
                </a:xfrm>
                <a:prstGeom prst="corner">
                  <a:avLst>
                    <a:gd name="adj1" fmla="val 71447"/>
                    <a:gd name="adj2" fmla="val 165379"/>
                  </a:avLst>
                </a:prstGeom>
                <a:solidFill>
                  <a:schemeClr val="accent4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矩形 26">
                  <a:extLst>
                    <a:ext uri="{FF2B5EF4-FFF2-40B4-BE49-F238E27FC236}">
                      <a16:creationId xmlns:a16="http://schemas.microsoft.com/office/drawing/2014/main" id="{7A9A0557-1C07-B145-AAA2-2DA673CF67BB}"/>
                    </a:ext>
                  </a:extLst>
                </p:cNvPr>
                <p:cNvSpPr/>
                <p:nvPr/>
              </p:nvSpPr>
              <p:spPr>
                <a:xfrm>
                  <a:off x="2493219" y="2808000"/>
                  <a:ext cx="756000" cy="432048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L 形 27">
                  <a:extLst>
                    <a:ext uri="{FF2B5EF4-FFF2-40B4-BE49-F238E27FC236}">
                      <a16:creationId xmlns:a16="http://schemas.microsoft.com/office/drawing/2014/main" id="{4015AC5C-B6F3-7442-839F-479504412992}"/>
                    </a:ext>
                  </a:extLst>
                </p:cNvPr>
                <p:cNvSpPr/>
                <p:nvPr/>
              </p:nvSpPr>
              <p:spPr>
                <a:xfrm>
                  <a:off x="2664372" y="3383999"/>
                  <a:ext cx="692943" cy="459184"/>
                </a:xfrm>
                <a:prstGeom prst="corner">
                  <a:avLst>
                    <a:gd name="adj1" fmla="val 39180"/>
                    <a:gd name="adj2" fmla="val 131547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L 形 29">
                  <a:extLst>
                    <a:ext uri="{FF2B5EF4-FFF2-40B4-BE49-F238E27FC236}">
                      <a16:creationId xmlns:a16="http://schemas.microsoft.com/office/drawing/2014/main" id="{BDA1819B-4532-A44C-87A5-508E2D95190C}"/>
                    </a:ext>
                  </a:extLst>
                </p:cNvPr>
                <p:cNvSpPr/>
                <p:nvPr/>
              </p:nvSpPr>
              <p:spPr>
                <a:xfrm rot="16200000">
                  <a:off x="2205188" y="3383999"/>
                  <a:ext cx="459184" cy="459184"/>
                </a:xfrm>
                <a:prstGeom prst="corner">
                  <a:avLst>
                    <a:gd name="adj1" fmla="val 64071"/>
                    <a:gd name="adj2" fmla="val 68416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矩形 30">
                  <a:extLst>
                    <a:ext uri="{FF2B5EF4-FFF2-40B4-BE49-F238E27FC236}">
                      <a16:creationId xmlns:a16="http://schemas.microsoft.com/office/drawing/2014/main" id="{D214B01B-7B1C-E449-96AB-1BCD7F9C671F}"/>
                    </a:ext>
                  </a:extLst>
                </p:cNvPr>
                <p:cNvSpPr/>
                <p:nvPr/>
              </p:nvSpPr>
              <p:spPr>
                <a:xfrm>
                  <a:off x="2239171" y="3949426"/>
                  <a:ext cx="1010048" cy="446173"/>
                </a:xfrm>
                <a:prstGeom prst="rect">
                  <a:avLst/>
                </a:prstGeom>
                <a:solidFill>
                  <a:srgbClr val="C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矩形 31">
                  <a:extLst>
                    <a:ext uri="{FF2B5EF4-FFF2-40B4-BE49-F238E27FC236}">
                      <a16:creationId xmlns:a16="http://schemas.microsoft.com/office/drawing/2014/main" id="{81C7B7C8-E02F-AF4F-9D24-CDBD219E2FC5}"/>
                    </a:ext>
                  </a:extLst>
                </p:cNvPr>
                <p:cNvSpPr/>
                <p:nvPr/>
              </p:nvSpPr>
              <p:spPr>
                <a:xfrm>
                  <a:off x="2347267" y="4525371"/>
                  <a:ext cx="938040" cy="446173"/>
                </a:xfrm>
                <a:prstGeom prst="rect">
                  <a:avLst/>
                </a:prstGeom>
                <a:solidFill>
                  <a:schemeClr val="tx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矩形 32">
                  <a:extLst>
                    <a:ext uri="{FF2B5EF4-FFF2-40B4-BE49-F238E27FC236}">
                      <a16:creationId xmlns:a16="http://schemas.microsoft.com/office/drawing/2014/main" id="{0AEA2467-B998-E64E-8666-BCC9D25A1CC7}"/>
                    </a:ext>
                  </a:extLst>
                </p:cNvPr>
                <p:cNvSpPr/>
                <p:nvPr/>
              </p:nvSpPr>
              <p:spPr>
                <a:xfrm>
                  <a:off x="2264381" y="5101316"/>
                  <a:ext cx="984838" cy="446173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矩形 33">
                  <a:extLst>
                    <a:ext uri="{FF2B5EF4-FFF2-40B4-BE49-F238E27FC236}">
                      <a16:creationId xmlns:a16="http://schemas.microsoft.com/office/drawing/2014/main" id="{7C0009DA-E0AA-FD44-8F03-C4B1A5BD3FD3}"/>
                    </a:ext>
                  </a:extLst>
                </p:cNvPr>
                <p:cNvSpPr/>
                <p:nvPr/>
              </p:nvSpPr>
              <p:spPr>
                <a:xfrm>
                  <a:off x="3249219" y="5198951"/>
                  <a:ext cx="125999" cy="304241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L 形 34">
                  <a:extLst>
                    <a:ext uri="{FF2B5EF4-FFF2-40B4-BE49-F238E27FC236}">
                      <a16:creationId xmlns:a16="http://schemas.microsoft.com/office/drawing/2014/main" id="{89CD1410-1249-7845-92AB-7F058ED2AED9}"/>
                    </a:ext>
                  </a:extLst>
                </p:cNvPr>
                <p:cNvSpPr/>
                <p:nvPr/>
              </p:nvSpPr>
              <p:spPr>
                <a:xfrm>
                  <a:off x="2798300" y="5677262"/>
                  <a:ext cx="601200" cy="485414"/>
                </a:xfrm>
                <a:prstGeom prst="corner">
                  <a:avLst>
                    <a:gd name="adj1" fmla="val 42668"/>
                    <a:gd name="adj2" fmla="val 112361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剪去单角的矩形 36">
                  <a:extLst>
                    <a:ext uri="{FF2B5EF4-FFF2-40B4-BE49-F238E27FC236}">
                      <a16:creationId xmlns:a16="http://schemas.microsoft.com/office/drawing/2014/main" id="{0F741DE6-AC88-5441-A074-6C2D746B85A4}"/>
                    </a:ext>
                  </a:extLst>
                </p:cNvPr>
                <p:cNvSpPr/>
                <p:nvPr/>
              </p:nvSpPr>
              <p:spPr>
                <a:xfrm rot="10800000">
                  <a:off x="2133524" y="5677261"/>
                  <a:ext cx="223823" cy="348444"/>
                </a:xfrm>
                <a:prstGeom prst="snip1Rect">
                  <a:avLst>
                    <a:gd name="adj" fmla="val 41959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37">
                  <a:extLst>
                    <a:ext uri="{FF2B5EF4-FFF2-40B4-BE49-F238E27FC236}">
                      <a16:creationId xmlns:a16="http://schemas.microsoft.com/office/drawing/2014/main" id="{2C9B7023-50D6-874B-8D1C-42A6DFDD0B72}"/>
                    </a:ext>
                  </a:extLst>
                </p:cNvPr>
                <p:cNvSpPr/>
                <p:nvPr/>
              </p:nvSpPr>
              <p:spPr>
                <a:xfrm>
                  <a:off x="2357348" y="5677261"/>
                  <a:ext cx="440952" cy="485413"/>
                </a:xfrm>
                <a:prstGeom prst="rect">
                  <a:avLst/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平行四边形 39">
                  <a:extLst>
                    <a:ext uri="{FF2B5EF4-FFF2-40B4-BE49-F238E27FC236}">
                      <a16:creationId xmlns:a16="http://schemas.microsoft.com/office/drawing/2014/main" id="{0029EEA2-CE9A-444E-8459-2F4BE386327A}"/>
                    </a:ext>
                  </a:extLst>
                </p:cNvPr>
                <p:cNvSpPr/>
                <p:nvPr/>
              </p:nvSpPr>
              <p:spPr>
                <a:xfrm flipH="1">
                  <a:off x="3726258" y="2098675"/>
                  <a:ext cx="826020" cy="4063999"/>
                </a:xfrm>
                <a:prstGeom prst="parallelogram">
                  <a:avLst>
                    <a:gd name="adj" fmla="val 15963"/>
                  </a:avLst>
                </a:prstGeom>
                <a:solidFill>
                  <a:srgbClr val="0432FF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522E7D-BEA9-834F-B3BD-9FC577FF2F08}"/>
                </a:ext>
              </a:extLst>
            </p:cNvPr>
            <p:cNvSpPr txBox="1"/>
            <p:nvPr/>
          </p:nvSpPr>
          <p:spPr>
            <a:xfrm rot="5400000">
              <a:off x="8770843" y="7093397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Road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520477-F60C-4741-81EA-BF6257BC3B81}"/>
                </a:ext>
              </a:extLst>
            </p:cNvPr>
            <p:cNvSpPr txBox="1"/>
            <p:nvPr/>
          </p:nvSpPr>
          <p:spPr>
            <a:xfrm>
              <a:off x="6007570" y="5294797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A4F9E8-8707-D74D-AB93-B40E8D667864}"/>
                </a:ext>
              </a:extLst>
            </p:cNvPr>
            <p:cNvSpPr txBox="1"/>
            <p:nvPr/>
          </p:nvSpPr>
          <p:spPr>
            <a:xfrm>
              <a:off x="6007570" y="587237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1D8FB7-7524-E342-B597-50E7811C0803}"/>
                </a:ext>
              </a:extLst>
            </p:cNvPr>
            <p:cNvSpPr txBox="1"/>
            <p:nvPr/>
          </p:nvSpPr>
          <p:spPr>
            <a:xfrm>
              <a:off x="6007570" y="6629243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B0B074-43D4-1E40-9205-0CD776256F83}"/>
                </a:ext>
              </a:extLst>
            </p:cNvPr>
            <p:cNvSpPr txBox="1"/>
            <p:nvPr/>
          </p:nvSpPr>
          <p:spPr>
            <a:xfrm>
              <a:off x="6007570" y="7107292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21F77F-3D8A-BA4F-9C87-9FC577A5F3C7}"/>
                </a:ext>
              </a:extLst>
            </p:cNvPr>
            <p:cNvSpPr txBox="1"/>
            <p:nvPr/>
          </p:nvSpPr>
          <p:spPr>
            <a:xfrm>
              <a:off x="6007570" y="768425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E1965C-3D0A-E44E-A438-93CA8E300E6C}"/>
                </a:ext>
              </a:extLst>
            </p:cNvPr>
            <p:cNvSpPr txBox="1"/>
            <p:nvPr/>
          </p:nvSpPr>
          <p:spPr>
            <a:xfrm>
              <a:off x="6007570" y="8299795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53CD551-7149-D34A-A936-8D3B1410BE5C}"/>
                </a:ext>
              </a:extLst>
            </p:cNvPr>
            <p:cNvSpPr txBox="1"/>
            <p:nvPr/>
          </p:nvSpPr>
          <p:spPr>
            <a:xfrm>
              <a:off x="6007570" y="895378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5E79BB-E7AF-E74A-B428-F9BBF2B21CB0}"/>
                </a:ext>
              </a:extLst>
            </p:cNvPr>
            <p:cNvSpPr txBox="1"/>
            <p:nvPr/>
          </p:nvSpPr>
          <p:spPr>
            <a:xfrm>
              <a:off x="7315662" y="529972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D2AD0D-B71C-FA4F-B962-C3F54FFC36EE}"/>
                </a:ext>
              </a:extLst>
            </p:cNvPr>
            <p:cNvSpPr txBox="1"/>
            <p:nvPr/>
          </p:nvSpPr>
          <p:spPr>
            <a:xfrm>
              <a:off x="7315662" y="5904208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71C7CC-8FEF-0C4B-9C5F-EAA7BB365923}"/>
                </a:ext>
              </a:extLst>
            </p:cNvPr>
            <p:cNvSpPr txBox="1"/>
            <p:nvPr/>
          </p:nvSpPr>
          <p:spPr>
            <a:xfrm>
              <a:off x="7201849" y="654341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EAD996-2466-B24F-A2F5-908E0FB8741C}"/>
                </a:ext>
              </a:extLst>
            </p:cNvPr>
            <p:cNvSpPr txBox="1"/>
            <p:nvPr/>
          </p:nvSpPr>
          <p:spPr>
            <a:xfrm>
              <a:off x="7217109" y="7132344"/>
              <a:ext cx="118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E5CE7CD-843F-C548-952C-9578ED0DA071}"/>
                </a:ext>
              </a:extLst>
            </p:cNvPr>
            <p:cNvSpPr txBox="1"/>
            <p:nvPr/>
          </p:nvSpPr>
          <p:spPr>
            <a:xfrm>
              <a:off x="7201849" y="773616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5CB5D0-7B4E-454E-864E-220A52C3FAD2}"/>
                </a:ext>
              </a:extLst>
            </p:cNvPr>
            <p:cNvSpPr txBox="1"/>
            <p:nvPr/>
          </p:nvSpPr>
          <p:spPr>
            <a:xfrm>
              <a:off x="7201849" y="8366185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109C308-D72A-B64C-99AC-3C4C9F02D73A}"/>
                </a:ext>
              </a:extLst>
            </p:cNvPr>
            <p:cNvSpPr txBox="1"/>
            <p:nvPr/>
          </p:nvSpPr>
          <p:spPr>
            <a:xfrm>
              <a:off x="7201849" y="894318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3338872" y="-1789524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796275" y="-85572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897156" y="86868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2354559" y="136688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884817" y="-1519137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6342220" y="6243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8820238" y="-110854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6B3E00-54C2-F34A-8BAE-A8AD26AE81CB}"/>
              </a:ext>
            </a:extLst>
          </p:cNvPr>
          <p:cNvGrpSpPr>
            <a:grpSpLocks noChangeAspect="1"/>
          </p:cNvGrpSpPr>
          <p:nvPr/>
        </p:nvGrpSpPr>
        <p:grpSpPr>
          <a:xfrm>
            <a:off x="5180198" y="4021622"/>
            <a:ext cx="4320000" cy="432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E74F54F-2222-C34C-ABA0-103CE7C55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E884A2-E2FA-0D49-AB2B-ADB34D928B22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B62CE75-6034-9B43-B1D1-E7FAAF7269B8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5E6192-AFC5-B24E-AED7-811F4EB0F51B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55D2FF-0D6C-8F48-B021-0A1C66AB645E}"/>
              </a:ext>
            </a:extLst>
          </p:cNvPr>
          <p:cNvGrpSpPr/>
          <p:nvPr/>
        </p:nvGrpSpPr>
        <p:grpSpPr>
          <a:xfrm>
            <a:off x="-712558" y="4377960"/>
            <a:ext cx="4320000" cy="4320000"/>
            <a:chOff x="-712558" y="4377960"/>
            <a:chExt cx="4320000" cy="4320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81BD362-C7DC-2E43-A18D-38A87AE4B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-712558" y="4377960"/>
              <a:ext cx="4320000" cy="43200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4CE75F-3C8D-374C-BD25-112D9C26F5EC}"/>
                </a:ext>
              </a:extLst>
            </p:cNvPr>
            <p:cNvSpPr/>
            <p:nvPr/>
          </p:nvSpPr>
          <p:spPr>
            <a:xfrm>
              <a:off x="511142" y="529696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AC2FA0-08C9-4143-8A79-6CD4664EFD0F}"/>
                </a:ext>
              </a:extLst>
            </p:cNvPr>
            <p:cNvSpPr/>
            <p:nvPr/>
          </p:nvSpPr>
          <p:spPr>
            <a:xfrm>
              <a:off x="1734842" y="453496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54EB23-20B0-604D-AABD-19A3A1DFB787}"/>
                </a:ext>
              </a:extLst>
            </p:cNvPr>
            <p:cNvSpPr/>
            <p:nvPr/>
          </p:nvSpPr>
          <p:spPr>
            <a:xfrm>
              <a:off x="-538207" y="595332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F5150CA-38A8-0149-8EA5-3B357B3EED69}"/>
                </a:ext>
              </a:extLst>
            </p:cNvPr>
            <p:cNvSpPr/>
            <p:nvPr/>
          </p:nvSpPr>
          <p:spPr>
            <a:xfrm>
              <a:off x="617822" y="542650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7205E0-3AEE-104B-808C-4204A42A0D4B}"/>
                </a:ext>
              </a:extLst>
            </p:cNvPr>
            <p:cNvSpPr/>
            <p:nvPr/>
          </p:nvSpPr>
          <p:spPr>
            <a:xfrm>
              <a:off x="381602" y="514456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1C2A533-2FAD-1644-8489-45125AF6AE27}"/>
                </a:ext>
              </a:extLst>
            </p:cNvPr>
            <p:cNvSpPr/>
            <p:nvPr/>
          </p:nvSpPr>
          <p:spPr>
            <a:xfrm>
              <a:off x="739742" y="509122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158F09-B565-3D4C-8FE6-BCB072634071}"/>
                </a:ext>
              </a:extLst>
            </p:cNvPr>
            <p:cNvSpPr/>
            <p:nvPr/>
          </p:nvSpPr>
          <p:spPr>
            <a:xfrm>
              <a:off x="320642" y="554080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FAD96A-2E2D-7548-8D7C-288EBCD22E99}"/>
                </a:ext>
              </a:extLst>
            </p:cNvPr>
            <p:cNvSpPr/>
            <p:nvPr/>
          </p:nvSpPr>
          <p:spPr>
            <a:xfrm>
              <a:off x="1887242" y="461878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2719105-8FEE-E443-BF25-A9A33C951DE4}"/>
                </a:ext>
              </a:extLst>
            </p:cNvPr>
            <p:cNvSpPr/>
            <p:nvPr/>
          </p:nvSpPr>
          <p:spPr>
            <a:xfrm>
              <a:off x="1605302" y="470260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8E30EA-9AB8-B844-AC30-6FD7E6C7CCC3}"/>
                </a:ext>
              </a:extLst>
            </p:cNvPr>
            <p:cNvSpPr/>
            <p:nvPr/>
          </p:nvSpPr>
          <p:spPr>
            <a:xfrm>
              <a:off x="1803422" y="446638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A2C7ED-9771-F94B-9987-F570000A9CEE}"/>
                </a:ext>
              </a:extLst>
            </p:cNvPr>
            <p:cNvSpPr/>
            <p:nvPr/>
          </p:nvSpPr>
          <p:spPr>
            <a:xfrm>
              <a:off x="-431527" y="610572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750A2FD-DBC8-BB41-A79F-8029E661B16F}"/>
                </a:ext>
              </a:extLst>
            </p:cNvPr>
            <p:cNvSpPr/>
            <p:nvPr/>
          </p:nvSpPr>
          <p:spPr>
            <a:xfrm>
              <a:off x="-599167" y="580092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F16ABB-02AA-6947-876A-5CF0C7B1C375}"/>
                </a:ext>
              </a:extLst>
            </p:cNvPr>
            <p:cNvSpPr/>
            <p:nvPr/>
          </p:nvSpPr>
          <p:spPr>
            <a:xfrm>
              <a:off x="-553447" y="623526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DC7DD6-28AB-2B47-B213-ED32DA18E592}"/>
                </a:ext>
              </a:extLst>
            </p:cNvPr>
            <p:cNvSpPr/>
            <p:nvPr/>
          </p:nvSpPr>
          <p:spPr>
            <a:xfrm>
              <a:off x="-355327" y="611334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312716" y="710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Aerial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287068" y="108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287068" y="432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197300" y="39509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F747BE-A270-3E43-9A39-38A12A645AD9}"/>
              </a:ext>
            </a:extLst>
          </p:cNvPr>
          <p:cNvSpPr txBox="1"/>
          <p:nvPr/>
        </p:nvSpPr>
        <p:spPr>
          <a:xfrm>
            <a:off x="2312716" y="710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Aerial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76A41D-CC54-0744-BEDC-CF5EEE66F8D0}"/>
              </a:ext>
            </a:extLst>
          </p:cNvPr>
          <p:cNvSpPr txBox="1"/>
          <p:nvPr/>
        </p:nvSpPr>
        <p:spPr>
          <a:xfrm>
            <a:off x="2287068" y="108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3B5CF7-AD23-A945-A3B0-8F10DBA1727F}"/>
              </a:ext>
            </a:extLst>
          </p:cNvPr>
          <p:cNvSpPr txBox="1"/>
          <p:nvPr/>
        </p:nvSpPr>
        <p:spPr>
          <a:xfrm>
            <a:off x="2287068" y="432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E42D31-7922-0049-A24D-E1D1855CA54E}"/>
              </a:ext>
            </a:extLst>
          </p:cNvPr>
          <p:cNvSpPr txBox="1"/>
          <p:nvPr/>
        </p:nvSpPr>
        <p:spPr>
          <a:xfrm>
            <a:off x="2197300" y="39509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255CB9-2447-4C4A-BC3C-FE215C090C2D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E878090-AD97-4B41-BE82-0FEF4934E8C7}"/>
              </a:ext>
            </a:extLst>
          </p:cNvPr>
          <p:cNvSpPr txBox="1"/>
          <p:nvPr/>
        </p:nvSpPr>
        <p:spPr>
          <a:xfrm>
            <a:off x="2312716" y="710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Aerial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EF1C93-2015-EA46-A1DC-87FA06887E84}"/>
              </a:ext>
            </a:extLst>
          </p:cNvPr>
          <p:cNvSpPr txBox="1"/>
          <p:nvPr/>
        </p:nvSpPr>
        <p:spPr>
          <a:xfrm>
            <a:off x="2287068" y="108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D2D41B-7B2B-F74D-9568-00D2DA451B51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D995-4C68-9B42-BE5E-9533F41F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882385" y="1091821"/>
            <a:ext cx="4320001" cy="4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9D6D9-9778-8E43-A324-F736EEB1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60319" y="981051"/>
            <a:ext cx="4320001" cy="4320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7D99283-ADDF-7C4A-BD9B-3A161486E1C2}"/>
              </a:ext>
            </a:extLst>
          </p:cNvPr>
          <p:cNvSpPr/>
          <p:nvPr/>
        </p:nvSpPr>
        <p:spPr>
          <a:xfrm>
            <a:off x="6387152" y="2565779"/>
            <a:ext cx="1105469" cy="2361063"/>
          </a:xfrm>
          <a:custGeom>
            <a:avLst/>
            <a:gdLst>
              <a:gd name="connsiteX0" fmla="*/ 518615 w 1105469"/>
              <a:gd name="connsiteY0" fmla="*/ 0 h 2361063"/>
              <a:gd name="connsiteX1" fmla="*/ 0 w 1105469"/>
              <a:gd name="connsiteY1" fmla="*/ 491320 h 2361063"/>
              <a:gd name="connsiteX2" fmla="*/ 382138 w 1105469"/>
              <a:gd name="connsiteY2" fmla="*/ 2361063 h 2361063"/>
              <a:gd name="connsiteX3" fmla="*/ 1105469 w 1105469"/>
              <a:gd name="connsiteY3" fmla="*/ 2265528 h 2361063"/>
              <a:gd name="connsiteX4" fmla="*/ 832514 w 1105469"/>
              <a:gd name="connsiteY4" fmla="*/ 750627 h 2361063"/>
              <a:gd name="connsiteX5" fmla="*/ 1050878 w 1105469"/>
              <a:gd name="connsiteY5" fmla="*/ 573206 h 2361063"/>
              <a:gd name="connsiteX6" fmla="*/ 518615 w 1105469"/>
              <a:gd name="connsiteY6" fmla="*/ 0 h 236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5469" h="2361063">
                <a:moveTo>
                  <a:pt x="518615" y="0"/>
                </a:moveTo>
                <a:lnTo>
                  <a:pt x="0" y="491320"/>
                </a:lnTo>
                <a:lnTo>
                  <a:pt x="382138" y="2361063"/>
                </a:lnTo>
                <a:lnTo>
                  <a:pt x="1105469" y="2265528"/>
                </a:lnTo>
                <a:lnTo>
                  <a:pt x="832514" y="750627"/>
                </a:lnTo>
                <a:lnTo>
                  <a:pt x="1050878" y="573206"/>
                </a:lnTo>
                <a:lnTo>
                  <a:pt x="51861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768EC4-B1E2-304F-9A84-01A4F6D9EA6C}"/>
              </a:ext>
            </a:extLst>
          </p:cNvPr>
          <p:cNvSpPr/>
          <p:nvPr/>
        </p:nvSpPr>
        <p:spPr>
          <a:xfrm>
            <a:off x="7350380" y="1860464"/>
            <a:ext cx="1683812" cy="1701601"/>
          </a:xfrm>
          <a:custGeom>
            <a:avLst/>
            <a:gdLst>
              <a:gd name="connsiteX0" fmla="*/ 605481 w 1699054"/>
              <a:gd name="connsiteY0" fmla="*/ 0 h 1754660"/>
              <a:gd name="connsiteX1" fmla="*/ 0 w 1699054"/>
              <a:gd name="connsiteY1" fmla="*/ 494271 h 1754660"/>
              <a:gd name="connsiteX2" fmla="*/ 1136821 w 1699054"/>
              <a:gd name="connsiteY2" fmla="*/ 1754660 h 1754660"/>
              <a:gd name="connsiteX3" fmla="*/ 1699054 w 1699054"/>
              <a:gd name="connsiteY3" fmla="*/ 1254211 h 1754660"/>
              <a:gd name="connsiteX4" fmla="*/ 605481 w 1699054"/>
              <a:gd name="connsiteY4" fmla="*/ 0 h 1754660"/>
              <a:gd name="connsiteX0" fmla="*/ 605481 w 1717589"/>
              <a:gd name="connsiteY0" fmla="*/ 0 h 1754660"/>
              <a:gd name="connsiteX1" fmla="*/ 0 w 1717589"/>
              <a:gd name="connsiteY1" fmla="*/ 494271 h 1754660"/>
              <a:gd name="connsiteX2" fmla="*/ 1136821 w 1717589"/>
              <a:gd name="connsiteY2" fmla="*/ 1754660 h 1754660"/>
              <a:gd name="connsiteX3" fmla="*/ 1717589 w 1717589"/>
              <a:gd name="connsiteY3" fmla="*/ 1204784 h 1754660"/>
              <a:gd name="connsiteX4" fmla="*/ 605481 w 1717589"/>
              <a:gd name="connsiteY4" fmla="*/ 0 h 1754660"/>
              <a:gd name="connsiteX0" fmla="*/ 562233 w 1717589"/>
              <a:gd name="connsiteY0" fmla="*/ 0 h 1760838"/>
              <a:gd name="connsiteX1" fmla="*/ 0 w 1717589"/>
              <a:gd name="connsiteY1" fmla="*/ 500449 h 1760838"/>
              <a:gd name="connsiteX2" fmla="*/ 1136821 w 1717589"/>
              <a:gd name="connsiteY2" fmla="*/ 1760838 h 1760838"/>
              <a:gd name="connsiteX3" fmla="*/ 1717589 w 1717589"/>
              <a:gd name="connsiteY3" fmla="*/ 1210962 h 1760838"/>
              <a:gd name="connsiteX4" fmla="*/ 562233 w 1717589"/>
              <a:gd name="connsiteY4" fmla="*/ 0 h 1760838"/>
              <a:gd name="connsiteX0" fmla="*/ 605481 w 1760837"/>
              <a:gd name="connsiteY0" fmla="*/ 0 h 1760838"/>
              <a:gd name="connsiteX1" fmla="*/ 0 w 1760837"/>
              <a:gd name="connsiteY1" fmla="*/ 475736 h 1760838"/>
              <a:gd name="connsiteX2" fmla="*/ 1180069 w 1760837"/>
              <a:gd name="connsiteY2" fmla="*/ 1760838 h 1760838"/>
              <a:gd name="connsiteX3" fmla="*/ 1760837 w 1760837"/>
              <a:gd name="connsiteY3" fmla="*/ 1210962 h 1760838"/>
              <a:gd name="connsiteX4" fmla="*/ 605481 w 1760837"/>
              <a:gd name="connsiteY4" fmla="*/ 0 h 1760838"/>
              <a:gd name="connsiteX0" fmla="*/ 580767 w 1736123"/>
              <a:gd name="connsiteY0" fmla="*/ 0 h 1760838"/>
              <a:gd name="connsiteX1" fmla="*/ 0 w 1736123"/>
              <a:gd name="connsiteY1" fmla="*/ 457201 h 1760838"/>
              <a:gd name="connsiteX2" fmla="*/ 1155355 w 1736123"/>
              <a:gd name="connsiteY2" fmla="*/ 1760838 h 1760838"/>
              <a:gd name="connsiteX3" fmla="*/ 1736123 w 1736123"/>
              <a:gd name="connsiteY3" fmla="*/ 1210962 h 1760838"/>
              <a:gd name="connsiteX4" fmla="*/ 580767 w 1736123"/>
              <a:gd name="connsiteY4" fmla="*/ 0 h 1760838"/>
              <a:gd name="connsiteX0" fmla="*/ 580767 w 1736123"/>
              <a:gd name="connsiteY0" fmla="*/ 0 h 1742303"/>
              <a:gd name="connsiteX1" fmla="*/ 0 w 1736123"/>
              <a:gd name="connsiteY1" fmla="*/ 457201 h 1742303"/>
              <a:gd name="connsiteX2" fmla="*/ 1173890 w 1736123"/>
              <a:gd name="connsiteY2" fmla="*/ 1742303 h 1742303"/>
              <a:gd name="connsiteX3" fmla="*/ 1736123 w 1736123"/>
              <a:gd name="connsiteY3" fmla="*/ 1210962 h 1742303"/>
              <a:gd name="connsiteX4" fmla="*/ 580767 w 1736123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66567 h 1742303"/>
              <a:gd name="connsiteX4" fmla="*/ 580767 w 1754658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29497 h 1742303"/>
              <a:gd name="connsiteX4" fmla="*/ 580767 w 1754658"/>
              <a:gd name="connsiteY4" fmla="*/ 0 h 1742303"/>
              <a:gd name="connsiteX0" fmla="*/ 611659 w 1754658"/>
              <a:gd name="connsiteY0" fmla="*/ 0 h 1773195"/>
              <a:gd name="connsiteX1" fmla="*/ 0 w 1754658"/>
              <a:gd name="connsiteY1" fmla="*/ 488093 h 1773195"/>
              <a:gd name="connsiteX2" fmla="*/ 1173890 w 1754658"/>
              <a:gd name="connsiteY2" fmla="*/ 1773195 h 1773195"/>
              <a:gd name="connsiteX3" fmla="*/ 1754658 w 1754658"/>
              <a:gd name="connsiteY3" fmla="*/ 1260389 h 1773195"/>
              <a:gd name="connsiteX4" fmla="*/ 611659 w 1754658"/>
              <a:gd name="connsiteY4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658" h="1773195">
                <a:moveTo>
                  <a:pt x="611659" y="0"/>
                </a:moveTo>
                <a:lnTo>
                  <a:pt x="0" y="488093"/>
                </a:lnTo>
                <a:lnTo>
                  <a:pt x="1173890" y="1773195"/>
                </a:lnTo>
                <a:lnTo>
                  <a:pt x="1754658" y="1260389"/>
                </a:lnTo>
                <a:lnTo>
                  <a:pt x="61165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93F993-4A00-C74D-9D0C-390C3A347D80}"/>
              </a:ext>
            </a:extLst>
          </p:cNvPr>
          <p:cNvSpPr/>
          <p:nvPr/>
        </p:nvSpPr>
        <p:spPr>
          <a:xfrm>
            <a:off x="8529851" y="1146412"/>
            <a:ext cx="1596788" cy="1624084"/>
          </a:xfrm>
          <a:custGeom>
            <a:avLst/>
            <a:gdLst>
              <a:gd name="connsiteX0" fmla="*/ 573206 w 1528549"/>
              <a:gd name="connsiteY0" fmla="*/ 0 h 1624084"/>
              <a:gd name="connsiteX1" fmla="*/ 1528549 w 1528549"/>
              <a:gd name="connsiteY1" fmla="*/ 1064525 h 1624084"/>
              <a:gd name="connsiteX2" fmla="*/ 859809 w 1528549"/>
              <a:gd name="connsiteY2" fmla="*/ 1624084 h 1624084"/>
              <a:gd name="connsiteX3" fmla="*/ 0 w 1528549"/>
              <a:gd name="connsiteY3" fmla="*/ 518615 h 1624084"/>
              <a:gd name="connsiteX4" fmla="*/ 573206 w 1528549"/>
              <a:gd name="connsiteY4" fmla="*/ 0 h 1624084"/>
              <a:gd name="connsiteX0" fmla="*/ 600501 w 1555844"/>
              <a:gd name="connsiteY0" fmla="*/ 0 h 1624084"/>
              <a:gd name="connsiteX1" fmla="*/ 1555844 w 1555844"/>
              <a:gd name="connsiteY1" fmla="*/ 1064525 h 1624084"/>
              <a:gd name="connsiteX2" fmla="*/ 887104 w 1555844"/>
              <a:gd name="connsiteY2" fmla="*/ 1624084 h 1624084"/>
              <a:gd name="connsiteX3" fmla="*/ 0 w 1555844"/>
              <a:gd name="connsiteY3" fmla="*/ 573206 h 1624084"/>
              <a:gd name="connsiteX4" fmla="*/ 600501 w 1555844"/>
              <a:gd name="connsiteY4" fmla="*/ 0 h 1624084"/>
              <a:gd name="connsiteX0" fmla="*/ 641445 w 1596788"/>
              <a:gd name="connsiteY0" fmla="*/ 0 h 1624084"/>
              <a:gd name="connsiteX1" fmla="*/ 1596788 w 1596788"/>
              <a:gd name="connsiteY1" fmla="*/ 1064525 h 1624084"/>
              <a:gd name="connsiteX2" fmla="*/ 928048 w 1596788"/>
              <a:gd name="connsiteY2" fmla="*/ 1624084 h 1624084"/>
              <a:gd name="connsiteX3" fmla="*/ 0 w 1596788"/>
              <a:gd name="connsiteY3" fmla="*/ 545911 h 1624084"/>
              <a:gd name="connsiteX4" fmla="*/ 641445 w 1596788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788" h="1624084">
                <a:moveTo>
                  <a:pt x="641445" y="0"/>
                </a:moveTo>
                <a:lnTo>
                  <a:pt x="1596788" y="1064525"/>
                </a:lnTo>
                <a:lnTo>
                  <a:pt x="928048" y="1624084"/>
                </a:lnTo>
                <a:lnTo>
                  <a:pt x="0" y="545911"/>
                </a:lnTo>
                <a:lnTo>
                  <a:pt x="641445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7DCF02-C6B1-4744-A025-02C3A6772117}"/>
              </a:ext>
            </a:extLst>
          </p:cNvPr>
          <p:cNvSpPr>
            <a:spLocks noChangeAspect="1"/>
          </p:cNvSpPr>
          <p:nvPr/>
        </p:nvSpPr>
        <p:spPr>
          <a:xfrm>
            <a:off x="108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6E49B-EFD4-894B-BDCC-C1480CC25BB3}"/>
              </a:ext>
            </a:extLst>
          </p:cNvPr>
          <p:cNvSpPr>
            <a:spLocks noChangeAspect="1"/>
          </p:cNvSpPr>
          <p:nvPr/>
        </p:nvSpPr>
        <p:spPr>
          <a:xfrm>
            <a:off x="180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8FFCD-A473-DB4A-94DE-EA093783FBD7}"/>
              </a:ext>
            </a:extLst>
          </p:cNvPr>
          <p:cNvSpPr>
            <a:spLocks noChangeAspect="1"/>
          </p:cNvSpPr>
          <p:nvPr/>
        </p:nvSpPr>
        <p:spPr>
          <a:xfrm>
            <a:off x="252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4B1CA-C00E-3A43-870D-9D02CE35A847}"/>
              </a:ext>
            </a:extLst>
          </p:cNvPr>
          <p:cNvSpPr>
            <a:spLocks noChangeAspect="1"/>
          </p:cNvSpPr>
          <p:nvPr/>
        </p:nvSpPr>
        <p:spPr>
          <a:xfrm>
            <a:off x="324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2A29D-CD4B-3F44-AAD6-0EFF2B40CCFD}"/>
              </a:ext>
            </a:extLst>
          </p:cNvPr>
          <p:cNvSpPr>
            <a:spLocks noChangeAspect="1"/>
          </p:cNvSpPr>
          <p:nvPr/>
        </p:nvSpPr>
        <p:spPr>
          <a:xfrm>
            <a:off x="4680000" y="3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88C04-E4A9-6E45-B1FA-19EDA14007A7}"/>
              </a:ext>
            </a:extLst>
          </p:cNvPr>
          <p:cNvSpPr>
            <a:spLocks noChangeAspect="1"/>
          </p:cNvSpPr>
          <p:nvPr/>
        </p:nvSpPr>
        <p:spPr>
          <a:xfrm>
            <a:off x="468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(2)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04732-69D3-D64A-827F-6CF97D38E5D2}"/>
              </a:ext>
            </a:extLst>
          </p:cNvPr>
          <p:cNvSpPr>
            <a:spLocks noChangeAspect="1"/>
          </p:cNvSpPr>
          <p:nvPr/>
        </p:nvSpPr>
        <p:spPr>
          <a:xfrm>
            <a:off x="4680000" y="18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(3)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CA88B7-738A-D24E-9A1A-0D95FFEB1DF1}"/>
              </a:ext>
            </a:extLst>
          </p:cNvPr>
          <p:cNvSpPr>
            <a:spLocks noChangeAspect="1"/>
          </p:cNvSpPr>
          <p:nvPr/>
        </p:nvSpPr>
        <p:spPr>
          <a:xfrm>
            <a:off x="4680000" y="25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BEA18-5D0E-8C4D-8DA3-744D5304ED11}"/>
              </a:ext>
            </a:extLst>
          </p:cNvPr>
          <p:cNvSpPr>
            <a:spLocks noChangeAspect="1"/>
          </p:cNvSpPr>
          <p:nvPr/>
        </p:nvSpPr>
        <p:spPr>
          <a:xfrm>
            <a:off x="468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274241-F997-FD43-A76A-AB27513DA69B}"/>
              </a:ext>
            </a:extLst>
          </p:cNvPr>
          <p:cNvSpPr>
            <a:spLocks noChangeAspect="1"/>
          </p:cNvSpPr>
          <p:nvPr/>
        </p:nvSpPr>
        <p:spPr>
          <a:xfrm>
            <a:off x="4680000" y="39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(6)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73BBE-381F-0241-B224-68E8A5450350}"/>
              </a:ext>
            </a:extLst>
          </p:cNvPr>
          <p:cNvSpPr>
            <a:spLocks noChangeAspect="1"/>
          </p:cNvSpPr>
          <p:nvPr/>
        </p:nvSpPr>
        <p:spPr>
          <a:xfrm>
            <a:off x="4680000" y="46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(7)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8E2295-7129-4349-BD8D-1966369D06C4}"/>
              </a:ext>
            </a:extLst>
          </p:cNvPr>
          <p:cNvSpPr>
            <a:spLocks noChangeAspect="1"/>
          </p:cNvSpPr>
          <p:nvPr/>
        </p:nvSpPr>
        <p:spPr>
          <a:xfrm>
            <a:off x="468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(8)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ED2C2B-AD1A-194D-9446-4072081898F5}"/>
              </a:ext>
            </a:extLst>
          </p:cNvPr>
          <p:cNvSpPr>
            <a:spLocks noChangeAspect="1"/>
          </p:cNvSpPr>
          <p:nvPr/>
        </p:nvSpPr>
        <p:spPr>
          <a:xfrm>
            <a:off x="4680000" y="61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(9)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07BBC-5D8B-AC4C-AFE8-D8CA32F4CEC9}"/>
              </a:ext>
            </a:extLst>
          </p:cNvPr>
          <p:cNvSpPr txBox="1"/>
          <p:nvPr/>
        </p:nvSpPr>
        <p:spPr>
          <a:xfrm>
            <a:off x="972000" y="28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2D8E0-C8EB-0D4E-9BCF-C342480540FF}"/>
              </a:ext>
            </a:extLst>
          </p:cNvPr>
          <p:cNvSpPr txBox="1"/>
          <p:nvPr/>
        </p:nvSpPr>
        <p:spPr>
          <a:xfrm>
            <a:off x="972000" y="244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314AB-0BD7-5447-A64E-BF263B339221}"/>
              </a:ext>
            </a:extLst>
          </p:cNvPr>
          <p:cNvSpPr txBox="1"/>
          <p:nvPr/>
        </p:nvSpPr>
        <p:spPr>
          <a:xfrm>
            <a:off x="972000" y="460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013B65-2F0D-4449-8184-13978A326229}"/>
              </a:ext>
            </a:extLst>
          </p:cNvPr>
          <p:cNvSpPr>
            <a:spLocks noChangeAspect="1"/>
          </p:cNvSpPr>
          <p:nvPr/>
        </p:nvSpPr>
        <p:spPr>
          <a:xfrm>
            <a:off x="1044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67F92F-BA7A-084C-99C0-D9BF53B9E7E2}"/>
              </a:ext>
            </a:extLst>
          </p:cNvPr>
          <p:cNvSpPr>
            <a:spLocks noChangeAspect="1"/>
          </p:cNvSpPr>
          <p:nvPr/>
        </p:nvSpPr>
        <p:spPr>
          <a:xfrm>
            <a:off x="1044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7FF8B1-456A-524C-B59B-6F364F1DC4EA}"/>
              </a:ext>
            </a:extLst>
          </p:cNvPr>
          <p:cNvSpPr>
            <a:spLocks noChangeAspect="1"/>
          </p:cNvSpPr>
          <p:nvPr/>
        </p:nvSpPr>
        <p:spPr>
          <a:xfrm>
            <a:off x="1044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77683B-4CE6-DF43-A0C2-9A71D6F53DA0}"/>
              </a:ext>
            </a:extLst>
          </p:cNvPr>
          <p:cNvSpPr txBox="1"/>
          <p:nvPr/>
        </p:nvSpPr>
        <p:spPr>
          <a:xfrm>
            <a:off x="7452000" y="28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A7FB3-3033-CA46-9588-9E3CB02B9224}"/>
              </a:ext>
            </a:extLst>
          </p:cNvPr>
          <p:cNvSpPr txBox="1"/>
          <p:nvPr/>
        </p:nvSpPr>
        <p:spPr>
          <a:xfrm>
            <a:off x="7452000" y="244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8E89E1-9F33-4140-9F9F-BEE0C6906D42}"/>
              </a:ext>
            </a:extLst>
          </p:cNvPr>
          <p:cNvSpPr txBox="1"/>
          <p:nvPr/>
        </p:nvSpPr>
        <p:spPr>
          <a:xfrm>
            <a:off x="7452000" y="460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F8A7A-3376-1441-83B7-B776B789619B}"/>
              </a:ext>
            </a:extLst>
          </p:cNvPr>
          <p:cNvSpPr/>
          <p:nvPr/>
        </p:nvSpPr>
        <p:spPr>
          <a:xfrm>
            <a:off x="1080000" y="792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3AED3-BEAE-3E4B-886D-68D43B001B37}"/>
              </a:ext>
            </a:extLst>
          </p:cNvPr>
          <p:cNvCxnSpPr/>
          <p:nvPr/>
        </p:nvCxnSpPr>
        <p:spPr>
          <a:xfrm>
            <a:off x="108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2A21F8-AB7B-964A-BB9E-787491065FE4}"/>
              </a:ext>
            </a:extLst>
          </p:cNvPr>
          <p:cNvSpPr/>
          <p:nvPr/>
        </p:nvSpPr>
        <p:spPr>
          <a:xfrm>
            <a:off x="1080000" y="2952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2033D-80A5-494A-B33B-BBD161714B87}"/>
              </a:ext>
            </a:extLst>
          </p:cNvPr>
          <p:cNvSpPr/>
          <p:nvPr/>
        </p:nvSpPr>
        <p:spPr>
          <a:xfrm>
            <a:off x="1080000" y="5112000"/>
            <a:ext cx="57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9B6F0-F496-4D40-B3B4-1691A7C6D3B1}"/>
              </a:ext>
            </a:extLst>
          </p:cNvPr>
          <p:cNvCxnSpPr/>
          <p:nvPr/>
        </p:nvCxnSpPr>
        <p:spPr>
          <a:xfrm>
            <a:off x="108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BDF06C-8B56-094A-8A7A-E1E5C7C34012}"/>
              </a:ext>
            </a:extLst>
          </p:cNvPr>
          <p:cNvCxnSpPr/>
          <p:nvPr/>
        </p:nvCxnSpPr>
        <p:spPr>
          <a:xfrm>
            <a:off x="108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36E249-FD28-904D-ADD4-24FCD2E691D5}"/>
              </a:ext>
            </a:extLst>
          </p:cNvPr>
          <p:cNvGrpSpPr/>
          <p:nvPr/>
        </p:nvGrpSpPr>
        <p:grpSpPr>
          <a:xfrm>
            <a:off x="3780000" y="630000"/>
            <a:ext cx="900000" cy="1440000"/>
            <a:chOff x="3780000" y="630000"/>
            <a:chExt cx="900000" cy="1440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55BA4D-3D4A-FD4A-896B-DF31C76F29BE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8578A37-5554-454F-8F62-6F0C95251C0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B250F7D-19D4-884E-9F11-E2F17B32F2CC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37E55E-3095-0847-ADF6-5BCCF1F23FD4}"/>
              </a:ext>
            </a:extLst>
          </p:cNvPr>
          <p:cNvGrpSpPr/>
          <p:nvPr/>
        </p:nvGrpSpPr>
        <p:grpSpPr>
          <a:xfrm>
            <a:off x="3780000" y="2790000"/>
            <a:ext cx="900000" cy="1440000"/>
            <a:chOff x="3780000" y="630000"/>
            <a:chExt cx="900000" cy="14400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C32C54-F9A7-7544-A8AA-5A35E1BCA9B9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7F9C3C3-A430-014F-B23E-49639A431AEB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3A0399-AEA2-A94E-AD08-DAF09BAC0F4D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0B0649-42B7-6941-9ABB-9D649E5DF89A}"/>
              </a:ext>
            </a:extLst>
          </p:cNvPr>
          <p:cNvGrpSpPr/>
          <p:nvPr/>
        </p:nvGrpSpPr>
        <p:grpSpPr>
          <a:xfrm>
            <a:off x="3780000" y="4950000"/>
            <a:ext cx="900000" cy="1440000"/>
            <a:chOff x="3780000" y="630000"/>
            <a:chExt cx="900000" cy="14400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5B22F4F-2736-904E-9941-F04A445A165E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F23A4F-0B7A-1743-9E94-1869C0715032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8A55814-10FD-D84E-BB93-0B300F5BAC54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2AF444-B846-374F-B511-0BA3203627AD}"/>
              </a:ext>
            </a:extLst>
          </p:cNvPr>
          <p:cNvGrpSpPr/>
          <p:nvPr/>
        </p:nvGrpSpPr>
        <p:grpSpPr>
          <a:xfrm>
            <a:off x="1080000" y="1080000"/>
            <a:ext cx="2700000" cy="540000"/>
            <a:chOff x="1080000" y="1080000"/>
            <a:chExt cx="270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B927-0499-424D-BAA4-78607106C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26472-7BF4-7640-9301-FCF475684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C9559A-3089-7546-9CA6-0EE79475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E43B-9470-634D-849A-545F36E5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13879B-99AE-CA4B-9CD2-42BA739F504A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0D93681-06F4-BD4C-ADF9-E70CDEF0267D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32F4880-6FDD-804F-B927-68014D5AD912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E1D8F8-6419-BC49-83D0-4415320207C0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F2D37B-D1E1-A043-91F8-2E05A7AE220D}"/>
              </a:ext>
            </a:extLst>
          </p:cNvPr>
          <p:cNvGrpSpPr/>
          <p:nvPr/>
        </p:nvGrpSpPr>
        <p:grpSpPr>
          <a:xfrm>
            <a:off x="1080000" y="3240000"/>
            <a:ext cx="2700000" cy="540000"/>
            <a:chOff x="1080000" y="3240000"/>
            <a:chExt cx="2700000" cy="5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753407-C072-134A-8884-1EDAF1DB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F2BD24-AEEF-1440-8715-EF8AE520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80970A-4EB3-E140-A1C5-65CB520DD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3CFBB-958F-F842-A019-6D6B4CD5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D0FF2C4-FEF8-DC4C-9C04-98098A9EBA07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6DB030C-51C2-D444-B2D2-394CDE9A891C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A61EC68-1D81-0848-B403-C0A4110BA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B43FE2B-F7F4-4740-8EC0-FDD186C52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9F53C8-F395-0F4A-99A1-4C738CF997CD}"/>
              </a:ext>
            </a:extLst>
          </p:cNvPr>
          <p:cNvGrpSpPr/>
          <p:nvPr/>
        </p:nvGrpSpPr>
        <p:grpSpPr>
          <a:xfrm>
            <a:off x="1620000" y="5670000"/>
            <a:ext cx="1620000" cy="0"/>
            <a:chOff x="1620000" y="1350000"/>
            <a:chExt cx="1620000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59DF22-019C-0448-B1A9-B0CA27845E9F}"/>
                </a:ext>
              </a:extLst>
            </p:cNvPr>
            <p:cNvCxnSpPr/>
            <p:nvPr/>
          </p:nvCxnSpPr>
          <p:spPr>
            <a:xfrm>
              <a:off x="162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13819B-AB18-DA4B-9687-929D05B8C5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1D75CC6-B0C4-B949-A2FF-4FB3C6C662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2974B-57AB-1642-88BB-B7D0E72DFD0F}"/>
              </a:ext>
            </a:extLst>
          </p:cNvPr>
          <p:cNvSpPr/>
          <p:nvPr/>
        </p:nvSpPr>
        <p:spPr>
          <a:xfrm>
            <a:off x="6156000" y="540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2B07F4-EC56-8F4F-AAEC-E8E040F7E7CF}"/>
              </a:ext>
            </a:extLst>
          </p:cNvPr>
          <p:cNvSpPr/>
          <p:nvPr/>
        </p:nvSpPr>
        <p:spPr>
          <a:xfrm>
            <a:off x="5832000" y="126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6B0CD3-8724-6048-A027-D20C0197B32F}"/>
              </a:ext>
            </a:extLst>
          </p:cNvPr>
          <p:cNvSpPr/>
          <p:nvPr/>
        </p:nvSpPr>
        <p:spPr>
          <a:xfrm>
            <a:off x="5688000" y="198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8CA4D-4C82-A143-8FD1-F3530D45D65F}"/>
              </a:ext>
            </a:extLst>
          </p:cNvPr>
          <p:cNvSpPr/>
          <p:nvPr/>
        </p:nvSpPr>
        <p:spPr>
          <a:xfrm>
            <a:off x="6408000" y="270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AED8C0-CF3F-AA47-8F04-EB44726775FE}"/>
              </a:ext>
            </a:extLst>
          </p:cNvPr>
          <p:cNvSpPr/>
          <p:nvPr/>
        </p:nvSpPr>
        <p:spPr>
          <a:xfrm>
            <a:off x="6120000" y="342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F775E-CAD0-A145-8794-FC92309A4030}"/>
              </a:ext>
            </a:extLst>
          </p:cNvPr>
          <p:cNvSpPr/>
          <p:nvPr/>
        </p:nvSpPr>
        <p:spPr>
          <a:xfrm>
            <a:off x="5976000" y="4140000"/>
            <a:ext cx="75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3D56B-4D07-004A-B3A1-81F1AA13BF7F}"/>
              </a:ext>
            </a:extLst>
          </p:cNvPr>
          <p:cNvSpPr/>
          <p:nvPr/>
        </p:nvSpPr>
        <p:spPr>
          <a:xfrm>
            <a:off x="5760000" y="486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74EEC2-A9BC-704A-B375-4772C5B5F4AC}"/>
              </a:ext>
            </a:extLst>
          </p:cNvPr>
          <p:cNvSpPr/>
          <p:nvPr/>
        </p:nvSpPr>
        <p:spPr>
          <a:xfrm>
            <a:off x="5688000" y="558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3CA69-E991-4247-A638-899A098CC8E5}"/>
              </a:ext>
            </a:extLst>
          </p:cNvPr>
          <p:cNvSpPr/>
          <p:nvPr/>
        </p:nvSpPr>
        <p:spPr>
          <a:xfrm>
            <a:off x="5616000" y="630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1255-158B-5745-B399-29E6C5B03B46}"/>
              </a:ext>
            </a:extLst>
          </p:cNvPr>
          <p:cNvGrpSpPr/>
          <p:nvPr/>
        </p:nvGrpSpPr>
        <p:grpSpPr>
          <a:xfrm>
            <a:off x="7560000" y="1080000"/>
            <a:ext cx="2700000" cy="540000"/>
            <a:chOff x="1080000" y="3240000"/>
            <a:chExt cx="2700000" cy="54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31E9ED-1A0A-EF43-B7B1-129E34FD1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C2A531-2656-6442-8A7D-45F35C770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A69281-C57E-0D46-90FD-F506EFD32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73A4A0-2D35-F048-A6FD-80ECE82FB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74E7DA5-2057-2144-94D2-191A910058E8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0E93586-C9EF-7844-A408-6BDA72276764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26C55B0-9EF2-A243-BDEB-B61A995B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0CC678B-4153-DF4D-ADEC-5B1BE4AC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420618-FE84-A841-8057-A92844DDE9F4}"/>
              </a:ext>
            </a:extLst>
          </p:cNvPr>
          <p:cNvGrpSpPr/>
          <p:nvPr/>
        </p:nvGrpSpPr>
        <p:grpSpPr>
          <a:xfrm>
            <a:off x="7560000" y="5400000"/>
            <a:ext cx="2700000" cy="540000"/>
            <a:chOff x="1080000" y="3240000"/>
            <a:chExt cx="2700000" cy="5400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5291A-B665-B343-9A2E-BF435094C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67FB5A-B121-E347-A432-7849A55C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6D887A-E107-F84B-A9F2-6A9D0A76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85CDDA1-4E5B-674E-B239-1D381EC21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C616605-2B9E-FB44-B7BF-6D2B5090A179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68FB583-9B4C-0148-B336-AB6C39BEFA89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D91F09-43DB-2A47-AAE3-925105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AC49118-9BFB-5B45-BA64-0998779E5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5E65AD-0D35-0443-83C0-A1D48560B33E}"/>
              </a:ext>
            </a:extLst>
          </p:cNvPr>
          <p:cNvGrpSpPr/>
          <p:nvPr/>
        </p:nvGrpSpPr>
        <p:grpSpPr>
          <a:xfrm>
            <a:off x="7560000" y="3240000"/>
            <a:ext cx="2700000" cy="540000"/>
            <a:chOff x="1080000" y="1080000"/>
            <a:chExt cx="2700000" cy="54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5D6C9E8-683E-3C4E-83A1-BA2970EF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4E7AD9D-1583-E241-ABE9-C6AEB82F9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47BE19-6201-7D48-8F0D-71867F21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FD295C-D7BC-4142-99FE-CAA6F1B8F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8824F5-2DE1-E24E-9777-4D8A9045CAE4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1706362-DDBF-7A4A-9543-A2D21B3C2252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8160176-9F5C-F241-BF56-E5DFBE52F4C8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E85DD16-9C54-C44E-88D0-4D495F76A08B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F77D719-99C9-C54F-8D2E-344FE19CAD67}"/>
              </a:ext>
            </a:extLst>
          </p:cNvPr>
          <p:cNvCxnSpPr>
            <a:stCxn id="134" idx="6"/>
            <a:endCxn id="54" idx="2"/>
          </p:cNvCxnSpPr>
          <p:nvPr/>
        </p:nvCxnSpPr>
        <p:spPr>
          <a:xfrm>
            <a:off x="10260000" y="135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E88F38-6B16-6A46-8E01-5ED4FE8BFB07}"/>
              </a:ext>
            </a:extLst>
          </p:cNvPr>
          <p:cNvCxnSpPr>
            <a:stCxn id="153" idx="6"/>
            <a:endCxn id="59" idx="2"/>
          </p:cNvCxnSpPr>
          <p:nvPr/>
        </p:nvCxnSpPr>
        <p:spPr>
          <a:xfrm>
            <a:off x="10260000" y="351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BF90DC-1F74-FA46-8B1A-E2791AAA566A}"/>
              </a:ext>
            </a:extLst>
          </p:cNvPr>
          <p:cNvCxnSpPr>
            <a:stCxn id="143" idx="6"/>
            <a:endCxn id="64" idx="2"/>
          </p:cNvCxnSpPr>
          <p:nvPr/>
        </p:nvCxnSpPr>
        <p:spPr>
          <a:xfrm>
            <a:off x="10260000" y="567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9E0E4-8D81-D04A-9F21-A118E735ED87}"/>
              </a:ext>
            </a:extLst>
          </p:cNvPr>
          <p:cNvSpPr/>
          <p:nvPr/>
        </p:nvSpPr>
        <p:spPr>
          <a:xfrm>
            <a:off x="5400000" y="540000"/>
            <a:ext cx="7596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A4C9DA-FB74-004B-91C4-4EE3ECEA12EA}"/>
              </a:ext>
            </a:extLst>
          </p:cNvPr>
          <p:cNvSpPr/>
          <p:nvPr/>
        </p:nvSpPr>
        <p:spPr>
          <a:xfrm>
            <a:off x="5400000" y="1260000"/>
            <a:ext cx="4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C1A702-91BC-404C-BD23-436B2B78C8A1}"/>
              </a:ext>
            </a:extLst>
          </p:cNvPr>
          <p:cNvSpPr/>
          <p:nvPr/>
        </p:nvSpPr>
        <p:spPr>
          <a:xfrm>
            <a:off x="5400000" y="19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013A6-8C96-4D40-BFBC-BA995713129B}"/>
              </a:ext>
            </a:extLst>
          </p:cNvPr>
          <p:cNvSpPr/>
          <p:nvPr/>
        </p:nvSpPr>
        <p:spPr>
          <a:xfrm>
            <a:off x="5400000" y="2700000"/>
            <a:ext cx="100799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44F7A7-85F5-8648-B872-BFF196DC5538}"/>
              </a:ext>
            </a:extLst>
          </p:cNvPr>
          <p:cNvSpPr/>
          <p:nvPr/>
        </p:nvSpPr>
        <p:spPr>
          <a:xfrm>
            <a:off x="5400000" y="3420000"/>
            <a:ext cx="72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DAED23-3B1E-A949-B303-E942E32FC782}"/>
              </a:ext>
            </a:extLst>
          </p:cNvPr>
          <p:cNvSpPr/>
          <p:nvPr/>
        </p:nvSpPr>
        <p:spPr>
          <a:xfrm>
            <a:off x="5400000" y="4140000"/>
            <a:ext cx="57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8D8F28-2D6F-6843-9E16-69648124823C}"/>
              </a:ext>
            </a:extLst>
          </p:cNvPr>
          <p:cNvSpPr/>
          <p:nvPr/>
        </p:nvSpPr>
        <p:spPr>
          <a:xfrm>
            <a:off x="5400000" y="4860000"/>
            <a:ext cx="3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946273-9AA0-ED42-B6F5-342CBC550C39}"/>
              </a:ext>
            </a:extLst>
          </p:cNvPr>
          <p:cNvSpPr/>
          <p:nvPr/>
        </p:nvSpPr>
        <p:spPr>
          <a:xfrm>
            <a:off x="5400000" y="55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04B3-F248-3343-ACF5-5E52E54C39DE}"/>
              </a:ext>
            </a:extLst>
          </p:cNvPr>
          <p:cNvSpPr/>
          <p:nvPr/>
        </p:nvSpPr>
        <p:spPr>
          <a:xfrm>
            <a:off x="5400000" y="6300000"/>
            <a:ext cx="21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257491-5BAE-8E45-B370-09F25E012CB9}"/>
              </a:ext>
            </a:extLst>
          </p:cNvPr>
          <p:cNvCxnSpPr>
            <a:cxnSpLocks/>
          </p:cNvCxnSpPr>
          <p:nvPr/>
        </p:nvCxnSpPr>
        <p:spPr>
          <a:xfrm>
            <a:off x="5400000" y="5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A7E7B9-E6FA-9C4C-A711-0078859D1965}"/>
              </a:ext>
            </a:extLst>
          </p:cNvPr>
          <p:cNvCxnSpPr/>
          <p:nvPr/>
        </p:nvCxnSpPr>
        <p:spPr>
          <a:xfrm>
            <a:off x="5400000" y="62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B1B85-7000-F748-87F0-3DDBDA34827F}"/>
              </a:ext>
            </a:extLst>
          </p:cNvPr>
          <p:cNvCxnSpPr/>
          <p:nvPr/>
        </p:nvCxnSpPr>
        <p:spPr>
          <a:xfrm>
            <a:off x="5400000" y="12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F8C6E48-ECDD-0142-928D-60AAAFC1C569}"/>
              </a:ext>
            </a:extLst>
          </p:cNvPr>
          <p:cNvCxnSpPr/>
          <p:nvPr/>
        </p:nvCxnSpPr>
        <p:spPr>
          <a:xfrm>
            <a:off x="5400000" y="19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F3329B-7EC4-4940-9189-68E8181F89EA}"/>
              </a:ext>
            </a:extLst>
          </p:cNvPr>
          <p:cNvCxnSpPr/>
          <p:nvPr/>
        </p:nvCxnSpPr>
        <p:spPr>
          <a:xfrm>
            <a:off x="5400000" y="26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0F64D34-EF30-2844-A629-5AC7CBDFC6B9}"/>
              </a:ext>
            </a:extLst>
          </p:cNvPr>
          <p:cNvCxnSpPr/>
          <p:nvPr/>
        </p:nvCxnSpPr>
        <p:spPr>
          <a:xfrm>
            <a:off x="5400000" y="338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A59186-7304-D049-A427-2BC2156CC75C}"/>
              </a:ext>
            </a:extLst>
          </p:cNvPr>
          <p:cNvCxnSpPr/>
          <p:nvPr/>
        </p:nvCxnSpPr>
        <p:spPr>
          <a:xfrm>
            <a:off x="5400000" y="41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1581EF-4670-F34B-A1F4-A1A6B11AB68A}"/>
              </a:ext>
            </a:extLst>
          </p:cNvPr>
          <p:cNvCxnSpPr/>
          <p:nvPr/>
        </p:nvCxnSpPr>
        <p:spPr>
          <a:xfrm>
            <a:off x="5400000" y="48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D20AC1-7D1A-7C40-B327-47B037058D3E}"/>
              </a:ext>
            </a:extLst>
          </p:cNvPr>
          <p:cNvCxnSpPr/>
          <p:nvPr/>
        </p:nvCxnSpPr>
        <p:spPr>
          <a:xfrm>
            <a:off x="5400000" y="55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78410B-8438-CD4D-BB39-45A4D4CA6F15}"/>
              </a:ext>
            </a:extLst>
          </p:cNvPr>
          <p:cNvSpPr/>
          <p:nvPr/>
        </p:nvSpPr>
        <p:spPr>
          <a:xfrm>
            <a:off x="7560000" y="792000"/>
            <a:ext cx="1764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EF6A24-8767-904B-85CB-03A9F04B3777}"/>
              </a:ext>
            </a:extLst>
          </p:cNvPr>
          <p:cNvCxnSpPr>
            <a:cxnSpLocks/>
          </p:cNvCxnSpPr>
          <p:nvPr/>
        </p:nvCxnSpPr>
        <p:spPr>
          <a:xfrm>
            <a:off x="756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DAC419-D2C5-2C46-B12A-DA4048BA9973}"/>
              </a:ext>
            </a:extLst>
          </p:cNvPr>
          <p:cNvSpPr/>
          <p:nvPr/>
        </p:nvSpPr>
        <p:spPr>
          <a:xfrm>
            <a:off x="7560000" y="2952000"/>
            <a:ext cx="16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D88D2-5989-894D-B825-DBDE302BAA54}"/>
              </a:ext>
            </a:extLst>
          </p:cNvPr>
          <p:cNvCxnSpPr/>
          <p:nvPr/>
        </p:nvCxnSpPr>
        <p:spPr>
          <a:xfrm>
            <a:off x="756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75EB9-5F0D-5545-9547-9CBEBEE289C4}"/>
              </a:ext>
            </a:extLst>
          </p:cNvPr>
          <p:cNvSpPr/>
          <p:nvPr/>
        </p:nvSpPr>
        <p:spPr>
          <a:xfrm>
            <a:off x="7560000" y="5112000"/>
            <a:ext cx="1476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CEF4F9-B707-674D-9C00-74608A377FA0}"/>
              </a:ext>
            </a:extLst>
          </p:cNvPr>
          <p:cNvCxnSpPr/>
          <p:nvPr/>
        </p:nvCxnSpPr>
        <p:spPr>
          <a:xfrm>
            <a:off x="756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904EFC9-4209-F141-B21B-2B2239A745B6}"/>
              </a:ext>
            </a:extLst>
          </p:cNvPr>
          <p:cNvGrpSpPr/>
          <p:nvPr/>
        </p:nvGrpSpPr>
        <p:grpSpPr>
          <a:xfrm>
            <a:off x="8280000" y="6951067"/>
            <a:ext cx="1818411" cy="252000"/>
            <a:chOff x="7909138" y="6899685"/>
            <a:chExt cx="1818411" cy="252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1B2C241-5799-0C44-A578-34B1D6A01C11}"/>
                </a:ext>
              </a:extLst>
            </p:cNvPr>
            <p:cNvGrpSpPr/>
            <p:nvPr/>
          </p:nvGrpSpPr>
          <p:grpSpPr>
            <a:xfrm>
              <a:off x="7909138" y="6899685"/>
              <a:ext cx="180000" cy="252000"/>
              <a:chOff x="8000400" y="6626065"/>
              <a:chExt cx="180000" cy="252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D5B0B09-47DE-7D4A-A8D8-C1D47887B77C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34D31A-C784-9B4F-9B28-BFC98726CE6D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9645551-F477-6E4B-A323-CDB6686A916E}"/>
                </a:ext>
              </a:extLst>
            </p:cNvPr>
            <p:cNvGrpSpPr/>
            <p:nvPr/>
          </p:nvGrpSpPr>
          <p:grpSpPr>
            <a:xfrm>
              <a:off x="8318741" y="6899685"/>
              <a:ext cx="180000" cy="252000"/>
              <a:chOff x="8000400" y="6626065"/>
              <a:chExt cx="180000" cy="252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E1600FA-2E64-0D41-BFF6-2B44978EB3D9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A68152-148F-8B4D-B035-DA35C8F582B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D164799-3B29-2045-8798-A5C058D01FD3}"/>
                </a:ext>
              </a:extLst>
            </p:cNvPr>
            <p:cNvGrpSpPr/>
            <p:nvPr/>
          </p:nvGrpSpPr>
          <p:grpSpPr>
            <a:xfrm>
              <a:off x="8728344" y="6899685"/>
              <a:ext cx="180000" cy="252000"/>
              <a:chOff x="8000400" y="6626065"/>
              <a:chExt cx="180000" cy="252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A4355-BF50-2042-817E-178B85370A75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BB3C69-BBA3-B241-A6AC-E31354C1E437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782B4-9187-614E-B9E2-A195891CEF56}"/>
                </a:ext>
              </a:extLst>
            </p:cNvPr>
            <p:cNvGrpSpPr/>
            <p:nvPr/>
          </p:nvGrpSpPr>
          <p:grpSpPr>
            <a:xfrm>
              <a:off x="9137947" y="6899685"/>
              <a:ext cx="180000" cy="252000"/>
              <a:chOff x="8000400" y="6626065"/>
              <a:chExt cx="180000" cy="252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DD9029-0FC6-934E-B3AB-B1C02F75426A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7AE371A-A104-BD46-A1C7-D09FB2F7A1B4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5732B93-91D5-4C42-8889-7FE8A6FC2E5B}"/>
                </a:ext>
              </a:extLst>
            </p:cNvPr>
            <p:cNvGrpSpPr/>
            <p:nvPr/>
          </p:nvGrpSpPr>
          <p:grpSpPr>
            <a:xfrm>
              <a:off x="9547549" y="6899685"/>
              <a:ext cx="180000" cy="252000"/>
              <a:chOff x="8000400" y="6626065"/>
              <a:chExt cx="180000" cy="252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70DBF28-0E45-004D-B0B6-B6EAA82D1D9B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6C86A7-E77B-BA4A-AD9B-71C3A01E512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17C6F39D-0994-7145-B11E-DA37AFA1BCB4}"/>
              </a:ext>
            </a:extLst>
          </p:cNvPr>
          <p:cNvSpPr txBox="1"/>
          <p:nvPr/>
        </p:nvSpPr>
        <p:spPr>
          <a:xfrm>
            <a:off x="8256899" y="7221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(Log)</a:t>
            </a:r>
          </a:p>
        </p:txBody>
      </p:sp>
    </p:spTree>
    <p:extLst>
      <p:ext uri="{BB962C8B-B14F-4D97-AF65-F5344CB8AC3E}">
        <p14:creationId xmlns:p14="http://schemas.microsoft.com/office/powerpoint/2010/main" val="11207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789090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385521" y="4145530"/>
            <a:ext cx="494048" cy="656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789090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762873" y="1282222"/>
            <a:ext cx="775304" cy="2379506"/>
          </a:xfrm>
          <a:prstGeom prst="bentConnector3">
            <a:avLst>
              <a:gd name="adj1" fmla="val 61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F367DA-5A7A-3643-89DB-628B326BE5BA}"/>
              </a:ext>
            </a:extLst>
          </p:cNvPr>
          <p:cNvGrpSpPr/>
          <p:nvPr/>
        </p:nvGrpSpPr>
        <p:grpSpPr>
          <a:xfrm>
            <a:off x="-482070" y="-2808000"/>
            <a:ext cx="11462070" cy="9393129"/>
            <a:chOff x="-482070" y="-2808000"/>
            <a:chExt cx="11462070" cy="93931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674716-7928-B540-9B1F-24244F267BD7}"/>
                </a:ext>
              </a:extLst>
            </p:cNvPr>
            <p:cNvGrpSpPr/>
            <p:nvPr/>
          </p:nvGrpSpPr>
          <p:grpSpPr>
            <a:xfrm>
              <a:off x="6120000" y="4320000"/>
              <a:ext cx="1620000" cy="1620000"/>
              <a:chOff x="6078518" y="4355113"/>
              <a:chExt cx="1620000" cy="1620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CD97AD4-F1F4-CE4C-BB3B-5A0859255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0FD7C1-ABB8-1C42-B264-8DF508762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8424" y="5425118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71EABE-579D-934C-87C1-DD15BD0BFBA6}"/>
                </a:ext>
              </a:extLst>
            </p:cNvPr>
            <p:cNvSpPr>
              <a:spLocks/>
            </p:cNvSpPr>
            <p:nvPr/>
          </p:nvSpPr>
          <p:spPr>
            <a:xfrm>
              <a:off x="612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AD870B9-1E89-1642-8250-63147149E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0000" y="4320000"/>
              <a:ext cx="1620000" cy="16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08972F-C39F-C546-B189-1FBC1CDBFFCB}"/>
                </a:ext>
              </a:extLst>
            </p:cNvPr>
            <p:cNvSpPr txBox="1"/>
            <p:nvPr/>
          </p:nvSpPr>
          <p:spPr>
            <a:xfrm>
              <a:off x="-225826" y="5938797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28×28×128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1E649D3-E392-DC4A-9B86-68540C3B3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432000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844AF91-4C06-1945-BAC4-F27DCF248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000" y="432000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E6A5CC-2372-E945-86A8-D73F9FD357AD}"/>
                </a:ext>
              </a:extLst>
            </p:cNvPr>
            <p:cNvSpPr txBox="1"/>
            <p:nvPr/>
          </p:nvSpPr>
          <p:spPr>
            <a:xfrm>
              <a:off x="1587928" y="5938797"/>
              <a:ext cx="20441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Mask of Boundary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2F7994-9EEA-F740-BAD4-A110A285F115}"/>
                </a:ext>
              </a:extLst>
            </p:cNvPr>
            <p:cNvSpPr txBox="1"/>
            <p:nvPr/>
          </p:nvSpPr>
          <p:spPr>
            <a:xfrm>
              <a:off x="3831250" y="5938797"/>
              <a:ext cx="1877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Mask of Vertices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201CC4-D510-B842-B77F-D23164A9FC9E}"/>
                </a:ext>
              </a:extLst>
            </p:cNvPr>
            <p:cNvSpPr>
              <a:spLocks/>
            </p:cNvSpPr>
            <p:nvPr/>
          </p:nvSpPr>
          <p:spPr>
            <a:xfrm>
              <a:off x="612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0F1E1A4-557D-FF46-9484-F3FFEBDA7D5C}"/>
                </a:ext>
              </a:extLst>
            </p:cNvPr>
            <p:cNvSpPr>
              <a:spLocks/>
            </p:cNvSpPr>
            <p:nvPr/>
          </p:nvSpPr>
          <p:spPr>
            <a:xfrm>
              <a:off x="396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08668F-7626-9A46-BEEC-ADAE398F14BC}"/>
                </a:ext>
              </a:extLst>
            </p:cNvPr>
            <p:cNvSpPr>
              <a:spLocks/>
            </p:cNvSpPr>
            <p:nvPr/>
          </p:nvSpPr>
          <p:spPr>
            <a:xfrm>
              <a:off x="396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490C3-C12C-CE4E-A05B-CE497D488923}"/>
                </a:ext>
              </a:extLst>
            </p:cNvPr>
            <p:cNvSpPr>
              <a:spLocks/>
            </p:cNvSpPr>
            <p:nvPr/>
          </p:nvSpPr>
          <p:spPr>
            <a:xfrm>
              <a:off x="180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59CE162-E841-4547-A7D8-FC1452DB74C7}"/>
                </a:ext>
              </a:extLst>
            </p:cNvPr>
            <p:cNvSpPr>
              <a:spLocks/>
            </p:cNvSpPr>
            <p:nvPr/>
          </p:nvSpPr>
          <p:spPr>
            <a:xfrm>
              <a:off x="180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47E1178-3246-9C45-BD6B-2E49B8992C52}"/>
                </a:ext>
              </a:extLst>
            </p:cNvPr>
            <p:cNvSpPr>
              <a:spLocks/>
            </p:cNvSpPr>
            <p:nvPr/>
          </p:nvSpPr>
          <p:spPr>
            <a:xfrm>
              <a:off x="828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558EE2-D2A8-5746-8598-1660F8B4FBA4}"/>
                </a:ext>
              </a:extLst>
            </p:cNvPr>
            <p:cNvSpPr>
              <a:spLocks/>
            </p:cNvSpPr>
            <p:nvPr/>
          </p:nvSpPr>
          <p:spPr>
            <a:xfrm>
              <a:off x="828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40847B-867D-E44E-9C91-FD779AF5215B}"/>
                </a:ext>
              </a:extLst>
            </p:cNvPr>
            <p:cNvSpPr txBox="1"/>
            <p:nvPr/>
          </p:nvSpPr>
          <p:spPr>
            <a:xfrm>
              <a:off x="6384818" y="5938797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0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FC39CD-8320-8C4F-80E9-9A6BB471BF6D}"/>
                </a:ext>
              </a:extLst>
            </p:cNvPr>
            <p:cNvSpPr txBox="1"/>
            <p:nvPr/>
          </p:nvSpPr>
          <p:spPr>
            <a:xfrm>
              <a:off x="206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−2</a:t>
              </a:r>
              <a:endParaRPr lang="en-US" dirty="0">
                <a:latin typeface="Time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D01B5C-9A2F-AE41-B889-02F323CB16FE}"/>
                </a:ext>
              </a:extLst>
            </p:cNvPr>
            <p:cNvSpPr txBox="1"/>
            <p:nvPr/>
          </p:nvSpPr>
          <p:spPr>
            <a:xfrm>
              <a:off x="422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−1</a:t>
              </a:r>
              <a:endParaRPr lang="en-US" dirty="0">
                <a:latin typeface="Time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B8234D-F749-4A47-9E6B-CE6D52B8D4C5}"/>
                </a:ext>
              </a:extLst>
            </p:cNvPr>
            <p:cNvSpPr txBox="1"/>
            <p:nvPr/>
          </p:nvSpPr>
          <p:spPr>
            <a:xfrm>
              <a:off x="638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5CA315C-CA38-B841-A9A5-A455AA72718C}"/>
                </a:ext>
              </a:extLst>
            </p:cNvPr>
            <p:cNvSpPr>
              <a:spLocks/>
            </p:cNvSpPr>
            <p:nvPr/>
          </p:nvSpPr>
          <p:spPr>
            <a:xfrm>
              <a:off x="612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DAF95B5-414D-F347-9B18-32CB2AF81A30}"/>
                </a:ext>
              </a:extLst>
            </p:cNvPr>
            <p:cNvSpPr>
              <a:spLocks/>
            </p:cNvSpPr>
            <p:nvPr/>
          </p:nvSpPr>
          <p:spPr>
            <a:xfrm>
              <a:off x="396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64EE4E-382C-4F4E-9D61-E53907CF4575}"/>
                </a:ext>
              </a:extLst>
            </p:cNvPr>
            <p:cNvSpPr>
              <a:spLocks/>
            </p:cNvSpPr>
            <p:nvPr/>
          </p:nvSpPr>
          <p:spPr>
            <a:xfrm>
              <a:off x="180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842334-4C6C-5644-A249-9BB330707BFA}"/>
                </a:ext>
              </a:extLst>
            </p:cNvPr>
            <p:cNvSpPr>
              <a:spLocks/>
            </p:cNvSpPr>
            <p:nvPr/>
          </p:nvSpPr>
          <p:spPr>
            <a:xfrm>
              <a:off x="828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03806-73A6-2749-ACD9-10C4CBF47C7E}"/>
                </a:ext>
              </a:extLst>
            </p:cNvPr>
            <p:cNvCxnSpPr>
              <a:stCxn id="89" idx="3"/>
              <a:endCxn id="87" idx="1"/>
            </p:cNvCxnSpPr>
            <p:nvPr/>
          </p:nvCxnSpPr>
          <p:spPr>
            <a:xfrm>
              <a:off x="3420000" y="243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2F2D68-7497-DE4F-8FF3-759E1C5FAB34}"/>
                </a:ext>
              </a:extLst>
            </p:cNvPr>
            <p:cNvCxnSpPr>
              <a:stCxn id="88" idx="3"/>
              <a:endCxn id="86" idx="1"/>
            </p:cNvCxnSpPr>
            <p:nvPr/>
          </p:nvCxnSpPr>
          <p:spPr>
            <a:xfrm>
              <a:off x="3420000" y="351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DAF9EE-AAAE-624A-ABA3-9DD5FB519683}"/>
                </a:ext>
              </a:extLst>
            </p:cNvPr>
            <p:cNvCxnSpPr>
              <a:stCxn id="87" idx="3"/>
              <a:endCxn id="77" idx="1"/>
            </p:cNvCxnSpPr>
            <p:nvPr/>
          </p:nvCxnSpPr>
          <p:spPr>
            <a:xfrm>
              <a:off x="5580000" y="24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78CC5C-EDC3-C44C-A4E4-FEC11D5AE679}"/>
                </a:ext>
              </a:extLst>
            </p:cNvPr>
            <p:cNvCxnSpPr>
              <a:stCxn id="86" idx="3"/>
              <a:endCxn id="2" idx="1"/>
            </p:cNvCxnSpPr>
            <p:nvPr/>
          </p:nvCxnSpPr>
          <p:spPr>
            <a:xfrm>
              <a:off x="5580000" y="351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7DD841-81A4-044A-A50C-B288FCD91FE2}"/>
                </a:ext>
              </a:extLst>
            </p:cNvPr>
            <p:cNvCxnSpPr>
              <a:stCxn id="77" idx="3"/>
              <a:endCxn id="91" idx="1"/>
            </p:cNvCxnSpPr>
            <p:nvPr/>
          </p:nvCxnSpPr>
          <p:spPr>
            <a:xfrm>
              <a:off x="7740000" y="24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C83F47D-8A20-924D-9246-868CE45D789A}"/>
                </a:ext>
              </a:extLst>
            </p:cNvPr>
            <p:cNvCxnSpPr>
              <a:stCxn id="2" idx="3"/>
              <a:endCxn id="90" idx="1"/>
            </p:cNvCxnSpPr>
            <p:nvPr/>
          </p:nvCxnSpPr>
          <p:spPr>
            <a:xfrm>
              <a:off x="7740000" y="351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5B4A03F-24C6-3A43-98B1-45837ADEEA19}"/>
                </a:ext>
              </a:extLst>
            </p:cNvPr>
            <p:cNvCxnSpPr>
              <a:stCxn id="89" idx="0"/>
              <a:endCxn id="99" idx="2"/>
            </p:cNvCxnSpPr>
            <p:nvPr/>
          </p:nvCxnSpPr>
          <p:spPr>
            <a:xfrm flipV="1">
              <a:off x="261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3B67C8D-8527-E047-B2A6-485EFD1BABA1}"/>
                </a:ext>
              </a:extLst>
            </p:cNvPr>
            <p:cNvCxnSpPr>
              <a:stCxn id="87" idx="0"/>
              <a:endCxn id="98" idx="2"/>
            </p:cNvCxnSpPr>
            <p:nvPr/>
          </p:nvCxnSpPr>
          <p:spPr>
            <a:xfrm flipV="1">
              <a:off x="477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0B5F664-9332-5E41-94E3-68234989CB71}"/>
                </a:ext>
              </a:extLst>
            </p:cNvPr>
            <p:cNvCxnSpPr>
              <a:cxnSpLocks/>
              <a:stCxn id="77" idx="0"/>
              <a:endCxn id="97" idx="2"/>
            </p:cNvCxnSpPr>
            <p:nvPr/>
          </p:nvCxnSpPr>
          <p:spPr>
            <a:xfrm flipV="1">
              <a:off x="6930000" y="162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8D38C22-3AF9-FC4F-A565-8FBD1F616F8C}"/>
                </a:ext>
              </a:extLst>
            </p:cNvPr>
            <p:cNvCxnSpPr>
              <a:cxnSpLocks/>
              <a:stCxn id="91" idx="0"/>
              <a:endCxn id="100" idx="2"/>
            </p:cNvCxnSpPr>
            <p:nvPr/>
          </p:nvCxnSpPr>
          <p:spPr>
            <a:xfrm flipV="1">
              <a:off x="909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6401919-8926-C246-BFBD-200C7D75E066}"/>
                </a:ext>
              </a:extLst>
            </p:cNvPr>
            <p:cNvCxnSpPr>
              <a:cxnSpLocks/>
              <a:stCxn id="90" idx="0"/>
              <a:endCxn id="91" idx="2"/>
            </p:cNvCxnSpPr>
            <p:nvPr/>
          </p:nvCxnSpPr>
          <p:spPr>
            <a:xfrm flipV="1">
              <a:off x="909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2C0A9D7-D012-1346-ADEE-644F3B8AE32A}"/>
                </a:ext>
              </a:extLst>
            </p:cNvPr>
            <p:cNvCxnSpPr>
              <a:cxnSpLocks/>
              <a:stCxn id="2" idx="0"/>
              <a:endCxn id="77" idx="2"/>
            </p:cNvCxnSpPr>
            <p:nvPr/>
          </p:nvCxnSpPr>
          <p:spPr>
            <a:xfrm flipV="1">
              <a:off x="6930000" y="270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32F4EE-D59E-004D-A3D8-D8DF1829A201}"/>
                </a:ext>
              </a:extLst>
            </p:cNvPr>
            <p:cNvCxnSpPr>
              <a:cxnSpLocks/>
              <a:stCxn id="86" idx="0"/>
              <a:endCxn id="87" idx="2"/>
            </p:cNvCxnSpPr>
            <p:nvPr/>
          </p:nvCxnSpPr>
          <p:spPr>
            <a:xfrm flipV="1">
              <a:off x="477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7BCE7BF-EB45-3D41-BB89-8E4B32E34196}"/>
                </a:ext>
              </a:extLst>
            </p:cNvPr>
            <p:cNvCxnSpPr>
              <a:cxnSpLocks/>
              <a:stCxn id="88" idx="0"/>
              <a:endCxn id="89" idx="2"/>
            </p:cNvCxnSpPr>
            <p:nvPr/>
          </p:nvCxnSpPr>
          <p:spPr>
            <a:xfrm flipV="1">
              <a:off x="261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2999C6-565E-A848-BD70-ACA9AE3E7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000" y="4050000"/>
              <a:ext cx="0" cy="2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77307F-C312-1044-977B-1B7C67FF2E3C}"/>
                </a:ext>
              </a:extLst>
            </p:cNvPr>
            <p:cNvCxnSpPr/>
            <p:nvPr/>
          </p:nvCxnSpPr>
          <p:spPr>
            <a:xfrm flipV="1">
              <a:off x="4770000" y="4050000"/>
              <a:ext cx="0" cy="2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1739E42A-0600-0447-82C0-7EA393CE26EA}"/>
                </a:ext>
              </a:extLst>
            </p:cNvPr>
            <p:cNvCxnSpPr>
              <a:cxnSpLocks/>
            </p:cNvCxnSpPr>
            <p:nvPr/>
          </p:nvCxnSpPr>
          <p:spPr>
            <a:xfrm>
              <a:off x="3420000" y="-1350000"/>
              <a:ext cx="270000" cy="5400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053AED1-F628-C04E-A48D-5885089E7DF1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6930000" y="378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B5E41ED4-A1B5-A84F-9284-9376DD256005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-1350000"/>
              <a:ext cx="270000" cy="540137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E095E9E0-278E-F54B-B8EF-CFEBFF909C8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56800" y="946800"/>
              <a:ext cx="270000" cy="6480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C49FEB3-24C3-034C-933C-96EB69D6BA4F}"/>
                </a:ext>
              </a:extLst>
            </p:cNvPr>
            <p:cNvCxnSpPr>
              <a:cxnSpLocks/>
              <a:stCxn id="99" idx="0"/>
              <a:endCxn id="102" idx="2"/>
            </p:cNvCxnSpPr>
            <p:nvPr/>
          </p:nvCxnSpPr>
          <p:spPr>
            <a:xfrm flipV="1">
              <a:off x="261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8E6CF06-E3B1-D842-9699-0EB3D41AB2C4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477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918B81F-C6CF-0646-96A0-81D44832995D}"/>
                </a:ext>
              </a:extLst>
            </p:cNvPr>
            <p:cNvCxnSpPr>
              <a:cxnSpLocks/>
              <a:stCxn id="97" idx="0"/>
              <a:endCxn id="108" idx="2"/>
            </p:cNvCxnSpPr>
            <p:nvPr/>
          </p:nvCxnSpPr>
          <p:spPr>
            <a:xfrm flipV="1">
              <a:off x="6930000" y="54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9DD8A1A-87A4-894C-89B1-A9E5669C04A4}"/>
                </a:ext>
              </a:extLst>
            </p:cNvPr>
            <p:cNvSpPr txBox="1"/>
            <p:nvPr/>
          </p:nvSpPr>
          <p:spPr>
            <a:xfrm>
              <a:off x="6947447" y="3745097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28×28×133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3AC1792-98F2-6143-B9BD-DA569450152F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9090000" y="378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4C5AC19-85CA-A943-9B13-1C93CBBCD439}"/>
                </a:ext>
              </a:extLst>
            </p:cNvPr>
            <p:cNvSpPr>
              <a:spLocks/>
            </p:cNvSpPr>
            <p:nvPr/>
          </p:nvSpPr>
          <p:spPr>
            <a:xfrm>
              <a:off x="10438200" y="216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588BE13-0F07-7F44-B595-A6F0F5637088}"/>
                </a:ext>
              </a:extLst>
            </p:cNvPr>
            <p:cNvCxnSpPr/>
            <p:nvPr/>
          </p:nvCxnSpPr>
          <p:spPr>
            <a:xfrm flipV="1">
              <a:off x="909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7438EC0-E891-C242-8018-7BF4B66AE1D1}"/>
                </a:ext>
              </a:extLst>
            </p:cNvPr>
            <p:cNvSpPr>
              <a:spLocks/>
            </p:cNvSpPr>
            <p:nvPr/>
          </p:nvSpPr>
          <p:spPr>
            <a:xfrm>
              <a:off x="10438200" y="324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B101CEC-28E7-204E-B18F-99DF0BD541D1}"/>
                </a:ext>
              </a:extLst>
            </p:cNvPr>
            <p:cNvSpPr>
              <a:spLocks/>
            </p:cNvSpPr>
            <p:nvPr/>
          </p:nvSpPr>
          <p:spPr>
            <a:xfrm>
              <a:off x="10438200" y="108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1E6981-B3D8-5A49-9ED6-13D50D47FB5A}"/>
                </a:ext>
              </a:extLst>
            </p:cNvPr>
            <p:cNvSpPr>
              <a:spLocks/>
            </p:cNvSpPr>
            <p:nvPr/>
          </p:nvSpPr>
          <p:spPr>
            <a:xfrm>
              <a:off x="720000" y="216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DA304B-198E-514F-9FDE-87D30C7ED24B}"/>
                </a:ext>
              </a:extLst>
            </p:cNvPr>
            <p:cNvSpPr>
              <a:spLocks/>
            </p:cNvSpPr>
            <p:nvPr/>
          </p:nvSpPr>
          <p:spPr>
            <a:xfrm>
              <a:off x="720000" y="324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3025025-F16F-F54D-929F-F1CB32FAC5E1}"/>
                </a:ext>
              </a:extLst>
            </p:cNvPr>
            <p:cNvSpPr>
              <a:spLocks/>
            </p:cNvSpPr>
            <p:nvPr/>
          </p:nvSpPr>
          <p:spPr>
            <a:xfrm>
              <a:off x="720000" y="108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DD2560E-97D8-944C-84EE-C85F1F1CDDF0}"/>
                </a:ext>
              </a:extLst>
            </p:cNvPr>
            <p:cNvCxnSpPr>
              <a:stCxn id="168" idx="3"/>
              <a:endCxn id="89" idx="1"/>
            </p:cNvCxnSpPr>
            <p:nvPr/>
          </p:nvCxnSpPr>
          <p:spPr>
            <a:xfrm>
              <a:off x="1260000" y="243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26BD98-DF78-FA46-B6E4-09BEE109B7B6}"/>
                </a:ext>
              </a:extLst>
            </p:cNvPr>
            <p:cNvCxnSpPr>
              <a:cxnSpLocks/>
              <a:stCxn id="169" idx="3"/>
              <a:endCxn id="88" idx="1"/>
            </p:cNvCxnSpPr>
            <p:nvPr/>
          </p:nvCxnSpPr>
          <p:spPr>
            <a:xfrm>
              <a:off x="1260000" y="351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F797BD4-2B8B-AD48-97CD-3B80E495050F}"/>
                </a:ext>
              </a:extLst>
            </p:cNvPr>
            <p:cNvCxnSpPr>
              <a:cxnSpLocks/>
              <a:stCxn id="91" idx="3"/>
              <a:endCxn id="163" idx="1"/>
            </p:cNvCxnSpPr>
            <p:nvPr/>
          </p:nvCxnSpPr>
          <p:spPr>
            <a:xfrm>
              <a:off x="9900000" y="2430000"/>
              <a:ext cx="5382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3500278-DEAA-C849-926D-E3047F829979}"/>
                </a:ext>
              </a:extLst>
            </p:cNvPr>
            <p:cNvCxnSpPr>
              <a:cxnSpLocks/>
              <a:stCxn id="90" idx="3"/>
              <a:endCxn id="166" idx="1"/>
            </p:cNvCxnSpPr>
            <p:nvPr/>
          </p:nvCxnSpPr>
          <p:spPr>
            <a:xfrm>
              <a:off x="9900000" y="3510000"/>
              <a:ext cx="5382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72D38E9-8FCF-504A-9BFD-7EC01FE4A694}"/>
                </a:ext>
              </a:extLst>
            </p:cNvPr>
            <p:cNvSpPr txBox="1"/>
            <p:nvPr/>
          </p:nvSpPr>
          <p:spPr>
            <a:xfrm>
              <a:off x="7011567" y="2664110"/>
              <a:ext cx="12234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h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30000" dirty="0">
                  <a:latin typeface="Times" pitchFamily="2" charset="0"/>
                  <a:cs typeface="Arial" panose="020B0604020202020204" pitchFamily="34" charset="0"/>
                </a:rPr>
                <a:t>(1)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28×28×16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F70DFA1-4A80-964D-86BA-D210C3BD1240}"/>
                </a:ext>
              </a:extLst>
            </p:cNvPr>
            <p:cNvSpPr txBox="1"/>
            <p:nvPr/>
          </p:nvSpPr>
          <p:spPr>
            <a:xfrm>
              <a:off x="7011567" y="1583123"/>
              <a:ext cx="12234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h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30000" dirty="0">
                  <a:latin typeface="Times" pitchFamily="2" charset="0"/>
                  <a:cs typeface="Arial" panose="020B0604020202020204" pitchFamily="34" charset="0"/>
                </a:rPr>
                <a:t>(2)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1C7BED-C2C1-434B-B3B0-F1C41648B904}"/>
                </a:ext>
              </a:extLst>
            </p:cNvPr>
            <p:cNvSpPr txBox="1"/>
            <p:nvPr/>
          </p:nvSpPr>
          <p:spPr>
            <a:xfrm>
              <a:off x="6947447" y="485035"/>
              <a:ext cx="16145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y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28×28+1=785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84A5DF6-FEEB-8D4D-9B79-391C2B8946FD}"/>
                </a:ext>
              </a:extLst>
            </p:cNvPr>
            <p:cNvSpPr>
              <a:spLocks/>
            </p:cNvSpPr>
            <p:nvPr/>
          </p:nvSpPr>
          <p:spPr>
            <a:xfrm>
              <a:off x="180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18ABCB9-89AD-2B4D-AC50-C00B3A9F9785}"/>
                </a:ext>
              </a:extLst>
            </p:cNvPr>
            <p:cNvSpPr>
              <a:spLocks/>
            </p:cNvSpPr>
            <p:nvPr/>
          </p:nvSpPr>
          <p:spPr>
            <a:xfrm>
              <a:off x="396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BD56CEA-D5E5-1C49-9DA3-D7FA5B717A5F}"/>
                </a:ext>
              </a:extLst>
            </p:cNvPr>
            <p:cNvSpPr>
              <a:spLocks/>
            </p:cNvSpPr>
            <p:nvPr/>
          </p:nvSpPr>
          <p:spPr>
            <a:xfrm>
              <a:off x="828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3F44A9-DD70-FF46-8EF1-E47AFAE6C3B5}"/>
                </a:ext>
              </a:extLst>
            </p:cNvPr>
            <p:cNvSpPr>
              <a:spLocks/>
            </p:cNvSpPr>
            <p:nvPr/>
          </p:nvSpPr>
          <p:spPr>
            <a:xfrm>
              <a:off x="612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8A8540-17FC-C24A-AA92-E05B930E132C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V="1">
              <a:off x="261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D6E981D-156D-5146-A3E8-82A0F3F82897}"/>
                </a:ext>
              </a:extLst>
            </p:cNvPr>
            <p:cNvCxnSpPr>
              <a:cxnSpLocks/>
              <a:stCxn id="98" idx="0"/>
              <a:endCxn id="104" idx="2"/>
            </p:cNvCxnSpPr>
            <p:nvPr/>
          </p:nvCxnSpPr>
          <p:spPr>
            <a:xfrm flipV="1">
              <a:off x="477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5BFB0E-02DD-1141-82FF-21299C3B346D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V="1">
              <a:off x="6930000" y="-54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5B16E07-CA49-2D4F-B9A4-7BE0C8F79DE6}"/>
                </a:ext>
              </a:extLst>
            </p:cNvPr>
            <p:cNvCxnSpPr/>
            <p:nvPr/>
          </p:nvCxnSpPr>
          <p:spPr>
            <a:xfrm flipV="1">
              <a:off x="909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F378129-3839-C243-AEE7-4CA30787202A}"/>
                </a:ext>
              </a:extLst>
            </p:cNvPr>
            <p:cNvSpPr>
              <a:spLocks/>
            </p:cNvSpPr>
            <p:nvPr/>
          </p:nvSpPr>
          <p:spPr>
            <a:xfrm>
              <a:off x="10440000" y="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CE1AA8B-1C16-B44B-A483-C8947F73D23C}"/>
                </a:ext>
              </a:extLst>
            </p:cNvPr>
            <p:cNvSpPr>
              <a:spLocks/>
            </p:cNvSpPr>
            <p:nvPr/>
          </p:nvSpPr>
          <p:spPr>
            <a:xfrm>
              <a:off x="720000" y="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E02EDCD-B5D2-3248-A7A3-FDEE9AF135F0}"/>
                </a:ext>
              </a:extLst>
            </p:cNvPr>
            <p:cNvSpPr txBox="1"/>
            <p:nvPr/>
          </p:nvSpPr>
          <p:spPr>
            <a:xfrm>
              <a:off x="8412971" y="4320000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i="1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+1</a:t>
              </a:r>
              <a:endParaRPr lang="en-US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28×28×133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FA4CBD-7A07-4248-B103-DB50D0084ECB}"/>
                </a:ext>
              </a:extLst>
            </p:cNvPr>
            <p:cNvSpPr txBox="1"/>
            <p:nvPr/>
          </p:nvSpPr>
          <p:spPr>
            <a:xfrm>
              <a:off x="8541211" y="-1186331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+1</a:t>
              </a:r>
              <a:endParaRPr lang="en-US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1B5A480-FD65-E343-8AC1-D1551E56AFA5}"/>
                </a:ext>
              </a:extLst>
            </p:cNvPr>
            <p:cNvGrpSpPr/>
            <p:nvPr/>
          </p:nvGrpSpPr>
          <p:grpSpPr>
            <a:xfrm>
              <a:off x="6120000" y="-2160000"/>
              <a:ext cx="1620000" cy="1620000"/>
              <a:chOff x="6078518" y="4355113"/>
              <a:chExt cx="1620000" cy="16200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CEAFABD-CEAE-DA46-B7EF-7A2DA9AC0F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D3C893A-E427-EE4C-B6AC-DDAC2624DB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1384" y="5223950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0ABD3B0-116C-5E4A-9051-D76F9850D59E}"/>
                </a:ext>
              </a:extLst>
            </p:cNvPr>
            <p:cNvGrpSpPr/>
            <p:nvPr/>
          </p:nvGrpSpPr>
          <p:grpSpPr>
            <a:xfrm>
              <a:off x="3960000" y="-2158200"/>
              <a:ext cx="1620000" cy="1620000"/>
              <a:chOff x="6078518" y="4355113"/>
              <a:chExt cx="1620000" cy="16200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230B474-879D-DE46-9A3F-BB7598DA4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B1DBB6A-1347-774F-8598-4DE87025D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3096" y="454729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A4125AF-2374-CC4F-87C4-7951674EAB06}"/>
                </a:ext>
              </a:extLst>
            </p:cNvPr>
            <p:cNvGrpSpPr/>
            <p:nvPr/>
          </p:nvGrpSpPr>
          <p:grpSpPr>
            <a:xfrm>
              <a:off x="1800000" y="-2160000"/>
              <a:ext cx="1620000" cy="1620000"/>
              <a:chOff x="6078518" y="4355113"/>
              <a:chExt cx="1620000" cy="16200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9ECE17-43FA-5848-B9DB-F5834AE07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4BA3574-D874-9B4F-B4F6-976194606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200" y="4766750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6D967D-4D8B-194C-8B9C-FFC3A02D2A6A}"/>
                </a:ext>
              </a:extLst>
            </p:cNvPr>
            <p:cNvSpPr/>
            <p:nvPr/>
          </p:nvSpPr>
          <p:spPr>
            <a:xfrm>
              <a:off x="-482070" y="4185001"/>
              <a:ext cx="8377134" cy="2400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2956C44-008D-B349-A5B2-D59471EC5683}"/>
                </a:ext>
              </a:extLst>
            </p:cNvPr>
            <p:cNvSpPr txBox="1"/>
            <p:nvPr/>
          </p:nvSpPr>
          <p:spPr>
            <a:xfrm>
              <a:off x="7895064" y="6215796"/>
              <a:ext cx="25699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Fixed at each time step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2CAE5A-C9B0-C044-90E5-89533C1B38CE}"/>
                </a:ext>
              </a:extLst>
            </p:cNvPr>
            <p:cNvCxnSpPr>
              <a:stCxn id="39" idx="3"/>
              <a:endCxn id="125" idx="1"/>
            </p:cNvCxnSpPr>
            <p:nvPr/>
          </p:nvCxnSpPr>
          <p:spPr>
            <a:xfrm>
              <a:off x="5580000" y="51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9979</TotalTime>
  <Words>671</Words>
  <Application>Microsoft Macintosh PowerPoint</Application>
  <PresentationFormat>Widescreen</PresentationFormat>
  <Paragraphs>474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358</cp:revision>
  <dcterms:created xsi:type="dcterms:W3CDTF">2018-03-19T17:26:37Z</dcterms:created>
  <dcterms:modified xsi:type="dcterms:W3CDTF">2018-04-11T13:09:05Z</dcterms:modified>
</cp:coreProperties>
</file>