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5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70" r:id="rId16"/>
    <p:sldId id="272" r:id="rId17"/>
    <p:sldId id="271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9"/>
    <p:restoredTop sz="94666"/>
  </p:normalViewPr>
  <p:slideViewPr>
    <p:cSldViewPr snapToGrid="0" snapToObjects="1">
      <p:cViewPr>
        <p:scale>
          <a:sx n="94" d="100"/>
          <a:sy n="94" d="100"/>
        </p:scale>
        <p:origin x="5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506181-A0A7-B647-AF3E-DFB0B02EB76A}"/>
              </a:ext>
            </a:extLst>
          </p:cNvPr>
          <p:cNvGrpSpPr/>
          <p:nvPr/>
        </p:nvGrpSpPr>
        <p:grpSpPr>
          <a:xfrm>
            <a:off x="5941731" y="138116"/>
            <a:ext cx="4320000" cy="4320000"/>
            <a:chOff x="5575213" y="46473"/>
            <a:chExt cx="4320000" cy="432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74E800-E67C-1747-AB67-B143FBAD2EC3}"/>
                </a:ext>
              </a:extLst>
            </p:cNvPr>
            <p:cNvSpPr/>
            <p:nvPr/>
          </p:nvSpPr>
          <p:spPr>
            <a:xfrm>
              <a:off x="5575213" y="46473"/>
              <a:ext cx="4320000" cy="43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组合 42">
              <a:extLst>
                <a:ext uri="{FF2B5EF4-FFF2-40B4-BE49-F238E27FC236}">
                  <a16:creationId xmlns:a16="http://schemas.microsoft.com/office/drawing/2014/main" id="{905CB66B-BEE8-494D-B310-D81F14DE3DA1}"/>
                </a:ext>
              </a:extLst>
            </p:cNvPr>
            <p:cNvGrpSpPr/>
            <p:nvPr/>
          </p:nvGrpSpPr>
          <p:grpSpPr>
            <a:xfrm>
              <a:off x="5938444" y="46473"/>
              <a:ext cx="3327460" cy="4320000"/>
              <a:chOff x="1422000" y="2098675"/>
              <a:chExt cx="3130278" cy="4064001"/>
            </a:xfrm>
          </p:grpSpPr>
          <p:sp>
            <p:nvSpPr>
              <p:cNvPr id="32" name="矩形 18">
                <a:extLst>
                  <a:ext uri="{FF2B5EF4-FFF2-40B4-BE49-F238E27FC236}">
                    <a16:creationId xmlns:a16="http://schemas.microsoft.com/office/drawing/2014/main" id="{54A6839B-26B0-E146-8593-BD938FAD36D4}"/>
                  </a:ext>
                </a:extLst>
              </p:cNvPr>
              <p:cNvSpPr/>
              <p:nvPr/>
            </p:nvSpPr>
            <p:spPr>
              <a:xfrm>
                <a:off x="1440000" y="2232000"/>
                <a:ext cx="39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19">
                <a:extLst>
                  <a:ext uri="{FF2B5EF4-FFF2-40B4-BE49-F238E27FC236}">
                    <a16:creationId xmlns:a16="http://schemas.microsoft.com/office/drawing/2014/main" id="{C4B8D386-76B8-2645-8AD6-31951E796758}"/>
                  </a:ext>
                </a:extLst>
              </p:cNvPr>
              <p:cNvSpPr/>
              <p:nvPr/>
            </p:nvSpPr>
            <p:spPr>
              <a:xfrm>
                <a:off x="1422000" y="2782800"/>
                <a:ext cx="450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20">
                <a:extLst>
                  <a:ext uri="{FF2B5EF4-FFF2-40B4-BE49-F238E27FC236}">
                    <a16:creationId xmlns:a16="http://schemas.microsoft.com/office/drawing/2014/main" id="{AA559AED-8957-C744-98FC-904BB98428E8}"/>
                  </a:ext>
                </a:extLst>
              </p:cNvPr>
              <p:cNvSpPr/>
              <p:nvPr/>
            </p:nvSpPr>
            <p:spPr>
              <a:xfrm>
                <a:off x="1486801" y="3489889"/>
                <a:ext cx="413999" cy="417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L 形 21">
                <a:extLst>
                  <a:ext uri="{FF2B5EF4-FFF2-40B4-BE49-F238E27FC236}">
                    <a16:creationId xmlns:a16="http://schemas.microsoft.com/office/drawing/2014/main" id="{EF4304E3-526E-5D42-A4D0-3140D58AB875}"/>
                  </a:ext>
                </a:extLst>
              </p:cNvPr>
              <p:cNvSpPr/>
              <p:nvPr/>
            </p:nvSpPr>
            <p:spPr>
              <a:xfrm rot="5400000">
                <a:off x="1458207" y="3981807"/>
                <a:ext cx="424800" cy="402786"/>
              </a:xfrm>
              <a:prstGeom prst="corner">
                <a:avLst>
                  <a:gd name="adj1" fmla="val 77326"/>
                  <a:gd name="adj2" fmla="val 86413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22">
                <a:extLst>
                  <a:ext uri="{FF2B5EF4-FFF2-40B4-BE49-F238E27FC236}">
                    <a16:creationId xmlns:a16="http://schemas.microsoft.com/office/drawing/2014/main" id="{FD96E55F-0F46-5341-8FAE-2A2072712E5A}"/>
                  </a:ext>
                </a:extLst>
              </p:cNvPr>
              <p:cNvSpPr/>
              <p:nvPr/>
            </p:nvSpPr>
            <p:spPr>
              <a:xfrm>
                <a:off x="1486800" y="4509120"/>
                <a:ext cx="430355" cy="3924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矩形 23">
                <a:extLst>
                  <a:ext uri="{FF2B5EF4-FFF2-40B4-BE49-F238E27FC236}">
                    <a16:creationId xmlns:a16="http://schemas.microsoft.com/office/drawing/2014/main" id="{163C4214-5681-C54F-9AE4-D6A1267AC73A}"/>
                  </a:ext>
                </a:extLst>
              </p:cNvPr>
              <p:cNvSpPr/>
              <p:nvPr/>
            </p:nvSpPr>
            <p:spPr>
              <a:xfrm>
                <a:off x="1494977" y="5091437"/>
                <a:ext cx="413999" cy="41175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24">
                <a:extLst>
                  <a:ext uri="{FF2B5EF4-FFF2-40B4-BE49-F238E27FC236}">
                    <a16:creationId xmlns:a16="http://schemas.microsoft.com/office/drawing/2014/main" id="{C2ADC341-4FBA-4942-9B02-BF7D2BFB1261}"/>
                  </a:ext>
                </a:extLst>
              </p:cNvPr>
              <p:cNvSpPr/>
              <p:nvPr/>
            </p:nvSpPr>
            <p:spPr>
              <a:xfrm>
                <a:off x="1508257" y="5814232"/>
                <a:ext cx="392544" cy="348444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L 形 25">
                <a:extLst>
                  <a:ext uri="{FF2B5EF4-FFF2-40B4-BE49-F238E27FC236}">
                    <a16:creationId xmlns:a16="http://schemas.microsoft.com/office/drawing/2014/main" id="{8FA2DCFA-3318-7946-8D21-3EC8D360697D}"/>
                  </a:ext>
                </a:extLst>
              </p:cNvPr>
              <p:cNvSpPr/>
              <p:nvPr/>
            </p:nvSpPr>
            <p:spPr>
              <a:xfrm>
                <a:off x="2357349" y="2204864"/>
                <a:ext cx="855949" cy="459184"/>
              </a:xfrm>
              <a:prstGeom prst="corner">
                <a:avLst>
                  <a:gd name="adj1" fmla="val 71447"/>
                  <a:gd name="adj2" fmla="val 16537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26">
                <a:extLst>
                  <a:ext uri="{FF2B5EF4-FFF2-40B4-BE49-F238E27FC236}">
                    <a16:creationId xmlns:a16="http://schemas.microsoft.com/office/drawing/2014/main" id="{26E4CCF0-DE10-C747-BB90-1E51802A83C5}"/>
                  </a:ext>
                </a:extLst>
              </p:cNvPr>
              <p:cNvSpPr/>
              <p:nvPr/>
            </p:nvSpPr>
            <p:spPr>
              <a:xfrm>
                <a:off x="2493219" y="2808000"/>
                <a:ext cx="75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L 形 27">
                <a:extLst>
                  <a:ext uri="{FF2B5EF4-FFF2-40B4-BE49-F238E27FC236}">
                    <a16:creationId xmlns:a16="http://schemas.microsoft.com/office/drawing/2014/main" id="{12F9C6E7-528D-E549-A6FA-94DA46CB34ED}"/>
                  </a:ext>
                </a:extLst>
              </p:cNvPr>
              <p:cNvSpPr/>
              <p:nvPr/>
            </p:nvSpPr>
            <p:spPr>
              <a:xfrm>
                <a:off x="2664372" y="3383999"/>
                <a:ext cx="692943" cy="459184"/>
              </a:xfrm>
              <a:prstGeom prst="corner">
                <a:avLst>
                  <a:gd name="adj1" fmla="val 39180"/>
                  <a:gd name="adj2" fmla="val 131547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L 形 29">
                <a:extLst>
                  <a:ext uri="{FF2B5EF4-FFF2-40B4-BE49-F238E27FC236}">
                    <a16:creationId xmlns:a16="http://schemas.microsoft.com/office/drawing/2014/main" id="{254968D8-324D-F84C-B437-88268CB8E649}"/>
                  </a:ext>
                </a:extLst>
              </p:cNvPr>
              <p:cNvSpPr/>
              <p:nvPr/>
            </p:nvSpPr>
            <p:spPr>
              <a:xfrm rot="16200000">
                <a:off x="2205188" y="3383999"/>
                <a:ext cx="459184" cy="459184"/>
              </a:xfrm>
              <a:prstGeom prst="corner">
                <a:avLst>
                  <a:gd name="adj1" fmla="val 64071"/>
                  <a:gd name="adj2" fmla="val 68416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30">
                <a:extLst>
                  <a:ext uri="{FF2B5EF4-FFF2-40B4-BE49-F238E27FC236}">
                    <a16:creationId xmlns:a16="http://schemas.microsoft.com/office/drawing/2014/main" id="{23B803E8-99A1-EB4B-9A3A-C8C60D498783}"/>
                  </a:ext>
                </a:extLst>
              </p:cNvPr>
              <p:cNvSpPr/>
              <p:nvPr/>
            </p:nvSpPr>
            <p:spPr>
              <a:xfrm>
                <a:off x="2239171" y="3949426"/>
                <a:ext cx="101004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31">
                <a:extLst>
                  <a:ext uri="{FF2B5EF4-FFF2-40B4-BE49-F238E27FC236}">
                    <a16:creationId xmlns:a16="http://schemas.microsoft.com/office/drawing/2014/main" id="{B7CADEA8-AE69-A449-BBBD-971DD13405FD}"/>
                  </a:ext>
                </a:extLst>
              </p:cNvPr>
              <p:cNvSpPr/>
              <p:nvPr/>
            </p:nvSpPr>
            <p:spPr>
              <a:xfrm>
                <a:off x="2347267" y="4525371"/>
                <a:ext cx="938040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32">
                <a:extLst>
                  <a:ext uri="{FF2B5EF4-FFF2-40B4-BE49-F238E27FC236}">
                    <a16:creationId xmlns:a16="http://schemas.microsoft.com/office/drawing/2014/main" id="{7AB439A8-DAEB-2E4C-A421-B9BD16471178}"/>
                  </a:ext>
                </a:extLst>
              </p:cNvPr>
              <p:cNvSpPr/>
              <p:nvPr/>
            </p:nvSpPr>
            <p:spPr>
              <a:xfrm>
                <a:off x="2264381" y="5101316"/>
                <a:ext cx="98483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33">
                <a:extLst>
                  <a:ext uri="{FF2B5EF4-FFF2-40B4-BE49-F238E27FC236}">
                    <a16:creationId xmlns:a16="http://schemas.microsoft.com/office/drawing/2014/main" id="{F673A920-959E-9F45-B5FE-1D5FDA82F7F0}"/>
                  </a:ext>
                </a:extLst>
              </p:cNvPr>
              <p:cNvSpPr/>
              <p:nvPr/>
            </p:nvSpPr>
            <p:spPr>
              <a:xfrm>
                <a:off x="3249219" y="5198951"/>
                <a:ext cx="125999" cy="3042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L 形 34">
                <a:extLst>
                  <a:ext uri="{FF2B5EF4-FFF2-40B4-BE49-F238E27FC236}">
                    <a16:creationId xmlns:a16="http://schemas.microsoft.com/office/drawing/2014/main" id="{5C99F5EA-D9B8-D848-9FF7-E8B9F97D17AC}"/>
                  </a:ext>
                </a:extLst>
              </p:cNvPr>
              <p:cNvSpPr/>
              <p:nvPr/>
            </p:nvSpPr>
            <p:spPr>
              <a:xfrm>
                <a:off x="2798300" y="5677262"/>
                <a:ext cx="601200" cy="485414"/>
              </a:xfrm>
              <a:prstGeom prst="corner">
                <a:avLst>
                  <a:gd name="adj1" fmla="val 42668"/>
                  <a:gd name="adj2" fmla="val 112361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剪去单角的矩形 36">
                <a:extLst>
                  <a:ext uri="{FF2B5EF4-FFF2-40B4-BE49-F238E27FC236}">
                    <a16:creationId xmlns:a16="http://schemas.microsoft.com/office/drawing/2014/main" id="{694782CD-7937-F146-A19D-E85458D77DA3}"/>
                  </a:ext>
                </a:extLst>
              </p:cNvPr>
              <p:cNvSpPr/>
              <p:nvPr/>
            </p:nvSpPr>
            <p:spPr>
              <a:xfrm rot="10800000">
                <a:off x="2133524" y="5677261"/>
                <a:ext cx="223823" cy="348444"/>
              </a:xfrm>
              <a:prstGeom prst="snip1Rect">
                <a:avLst>
                  <a:gd name="adj" fmla="val 4195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矩形 37">
                <a:extLst>
                  <a:ext uri="{FF2B5EF4-FFF2-40B4-BE49-F238E27FC236}">
                    <a16:creationId xmlns:a16="http://schemas.microsoft.com/office/drawing/2014/main" id="{39339E8B-6403-B14E-8D17-C19558A1EAAF}"/>
                  </a:ext>
                </a:extLst>
              </p:cNvPr>
              <p:cNvSpPr/>
              <p:nvPr/>
            </p:nvSpPr>
            <p:spPr>
              <a:xfrm>
                <a:off x="2357348" y="5677261"/>
                <a:ext cx="440952" cy="48541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平行四边形 39">
                <a:extLst>
                  <a:ext uri="{FF2B5EF4-FFF2-40B4-BE49-F238E27FC236}">
                    <a16:creationId xmlns:a16="http://schemas.microsoft.com/office/drawing/2014/main" id="{B96E5AD3-FB64-3D44-99B2-566C07166627}"/>
                  </a:ext>
                </a:extLst>
              </p:cNvPr>
              <p:cNvSpPr/>
              <p:nvPr/>
            </p:nvSpPr>
            <p:spPr>
              <a:xfrm flipH="1">
                <a:off x="3726258" y="2098675"/>
                <a:ext cx="826020" cy="4063999"/>
              </a:xfrm>
              <a:prstGeom prst="parallelogram">
                <a:avLst>
                  <a:gd name="adj" fmla="val 15963"/>
                </a:avLst>
              </a:prstGeom>
              <a:solidFill>
                <a:srgbClr val="0432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51" name="内容占位符 2">
            <a:extLst>
              <a:ext uri="{FF2B5EF4-FFF2-40B4-BE49-F238E27FC236}">
                <a16:creationId xmlns:a16="http://schemas.microsoft.com/office/drawing/2014/main" id="{D6C55E1E-2370-B34C-B32B-699FAB6A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0" y="4908873"/>
            <a:ext cx="4316597" cy="4316597"/>
          </a:xfrm>
          <a:prstGeom prst="rect">
            <a:avLst/>
          </a:prstGeom>
          <a:ln w="25400"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491040C-6A26-A543-B889-26DBED6E4C10}"/>
              </a:ext>
            </a:extLst>
          </p:cNvPr>
          <p:cNvGrpSpPr/>
          <p:nvPr/>
        </p:nvGrpSpPr>
        <p:grpSpPr>
          <a:xfrm>
            <a:off x="5941731" y="4939745"/>
            <a:ext cx="4320000" cy="4320000"/>
            <a:chOff x="5941731" y="5097643"/>
            <a:chExt cx="4320000" cy="4320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8B2DBFA-B622-AE47-9D16-8BFA57EB842F}"/>
                </a:ext>
              </a:extLst>
            </p:cNvPr>
            <p:cNvGrpSpPr/>
            <p:nvPr/>
          </p:nvGrpSpPr>
          <p:grpSpPr>
            <a:xfrm>
              <a:off x="5941731" y="5097643"/>
              <a:ext cx="4320000" cy="4320000"/>
              <a:chOff x="5575213" y="46473"/>
              <a:chExt cx="4320000" cy="432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C67E53-065F-B747-91CF-EBCAE4422F90}"/>
                  </a:ext>
                </a:extLst>
              </p:cNvPr>
              <p:cNvSpPr/>
              <p:nvPr/>
            </p:nvSpPr>
            <p:spPr>
              <a:xfrm>
                <a:off x="5575213" y="46473"/>
                <a:ext cx="4320000" cy="43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组合 42">
                <a:extLst>
                  <a:ext uri="{FF2B5EF4-FFF2-40B4-BE49-F238E27FC236}">
                    <a16:creationId xmlns:a16="http://schemas.microsoft.com/office/drawing/2014/main" id="{C4754B35-32D8-7046-A68E-B9202A6AD1B3}"/>
                  </a:ext>
                </a:extLst>
              </p:cNvPr>
              <p:cNvGrpSpPr/>
              <p:nvPr/>
            </p:nvGrpSpPr>
            <p:grpSpPr>
              <a:xfrm>
                <a:off x="5938444" y="46473"/>
                <a:ext cx="3327460" cy="4320000"/>
                <a:chOff x="1422000" y="2098675"/>
                <a:chExt cx="3130278" cy="4064001"/>
              </a:xfrm>
            </p:grpSpPr>
            <p:sp>
              <p:nvSpPr>
                <p:cNvPr id="55" name="矩形 18">
                  <a:extLst>
                    <a:ext uri="{FF2B5EF4-FFF2-40B4-BE49-F238E27FC236}">
                      <a16:creationId xmlns:a16="http://schemas.microsoft.com/office/drawing/2014/main" id="{35B06E33-62E6-B847-A039-F684306A39E1}"/>
                    </a:ext>
                  </a:extLst>
                </p:cNvPr>
                <p:cNvSpPr/>
                <p:nvPr/>
              </p:nvSpPr>
              <p:spPr>
                <a:xfrm>
                  <a:off x="1440000" y="2232000"/>
                  <a:ext cx="396000" cy="432048"/>
                </a:xfrm>
                <a:prstGeom prst="rect">
                  <a:avLst/>
                </a:prstGeom>
                <a:solidFill>
                  <a:schemeClr val="accent6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19">
                  <a:extLst>
                    <a:ext uri="{FF2B5EF4-FFF2-40B4-BE49-F238E27FC236}">
                      <a16:creationId xmlns:a16="http://schemas.microsoft.com/office/drawing/2014/main" id="{E2AA4177-21C0-7F4D-BA83-7D5012C667A3}"/>
                    </a:ext>
                  </a:extLst>
                </p:cNvPr>
                <p:cNvSpPr/>
                <p:nvPr/>
              </p:nvSpPr>
              <p:spPr>
                <a:xfrm>
                  <a:off x="1422000" y="2782800"/>
                  <a:ext cx="450000" cy="432048"/>
                </a:xfrm>
                <a:prstGeom prst="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矩形 20">
                  <a:extLst>
                    <a:ext uri="{FF2B5EF4-FFF2-40B4-BE49-F238E27FC236}">
                      <a16:creationId xmlns:a16="http://schemas.microsoft.com/office/drawing/2014/main" id="{54D15E2E-FDEE-DB4A-B85A-C5B3D16AA543}"/>
                    </a:ext>
                  </a:extLst>
                </p:cNvPr>
                <p:cNvSpPr/>
                <p:nvPr/>
              </p:nvSpPr>
              <p:spPr>
                <a:xfrm>
                  <a:off x="1486801" y="3489889"/>
                  <a:ext cx="413999" cy="417600"/>
                </a:xfrm>
                <a:prstGeom prst="rect">
                  <a:avLst/>
                </a:prstGeom>
                <a:solidFill>
                  <a:schemeClr val="accent3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8" name="L 形 21">
                  <a:extLst>
                    <a:ext uri="{FF2B5EF4-FFF2-40B4-BE49-F238E27FC236}">
                      <a16:creationId xmlns:a16="http://schemas.microsoft.com/office/drawing/2014/main" id="{4415C34F-9DA5-9442-91E2-2BD5479C3DD2}"/>
                    </a:ext>
                  </a:extLst>
                </p:cNvPr>
                <p:cNvSpPr/>
                <p:nvPr/>
              </p:nvSpPr>
              <p:spPr>
                <a:xfrm rot="5400000">
                  <a:off x="1458207" y="3981807"/>
                  <a:ext cx="424800" cy="402786"/>
                </a:xfrm>
                <a:prstGeom prst="corner">
                  <a:avLst>
                    <a:gd name="adj1" fmla="val 77326"/>
                    <a:gd name="adj2" fmla="val 86413"/>
                  </a:avLst>
                </a:prstGeom>
                <a:solidFill>
                  <a:schemeClr val="tx2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矩形 22">
                  <a:extLst>
                    <a:ext uri="{FF2B5EF4-FFF2-40B4-BE49-F238E27FC236}">
                      <a16:creationId xmlns:a16="http://schemas.microsoft.com/office/drawing/2014/main" id="{41679D7F-AD06-9F48-B1F3-B93C54CDB2EB}"/>
                    </a:ext>
                  </a:extLst>
                </p:cNvPr>
                <p:cNvSpPr/>
                <p:nvPr/>
              </p:nvSpPr>
              <p:spPr>
                <a:xfrm>
                  <a:off x="1486800" y="4509120"/>
                  <a:ext cx="430355" cy="392441"/>
                </a:xfrm>
                <a:prstGeom prst="rect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23">
                  <a:extLst>
                    <a:ext uri="{FF2B5EF4-FFF2-40B4-BE49-F238E27FC236}">
                      <a16:creationId xmlns:a16="http://schemas.microsoft.com/office/drawing/2014/main" id="{E989562F-DF70-4546-94E5-1B03C7F8492E}"/>
                    </a:ext>
                  </a:extLst>
                </p:cNvPr>
                <p:cNvSpPr/>
                <p:nvPr/>
              </p:nvSpPr>
              <p:spPr>
                <a:xfrm>
                  <a:off x="1494977" y="5091437"/>
                  <a:ext cx="413999" cy="411755"/>
                </a:xfrm>
                <a:prstGeom prst="rect">
                  <a:avLst/>
                </a:prstGeom>
                <a:solidFill>
                  <a:schemeClr val="accent6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矩形 24">
                  <a:extLst>
                    <a:ext uri="{FF2B5EF4-FFF2-40B4-BE49-F238E27FC236}">
                      <a16:creationId xmlns:a16="http://schemas.microsoft.com/office/drawing/2014/main" id="{F88C732D-881C-6849-A643-86FE4467DA5D}"/>
                    </a:ext>
                  </a:extLst>
                </p:cNvPr>
                <p:cNvSpPr/>
                <p:nvPr/>
              </p:nvSpPr>
              <p:spPr>
                <a:xfrm>
                  <a:off x="1508257" y="5814232"/>
                  <a:ext cx="392544" cy="348444"/>
                </a:xfrm>
                <a:prstGeom prst="rect">
                  <a:avLst/>
                </a:prstGeom>
                <a:solidFill>
                  <a:srgbClr val="7030A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2" name="L 形 25">
                  <a:extLst>
                    <a:ext uri="{FF2B5EF4-FFF2-40B4-BE49-F238E27FC236}">
                      <a16:creationId xmlns:a16="http://schemas.microsoft.com/office/drawing/2014/main" id="{6CAC40A4-D848-E14E-B947-2122D4D1A795}"/>
                    </a:ext>
                  </a:extLst>
                </p:cNvPr>
                <p:cNvSpPr/>
                <p:nvPr/>
              </p:nvSpPr>
              <p:spPr>
                <a:xfrm>
                  <a:off x="2357349" y="2204864"/>
                  <a:ext cx="855949" cy="459184"/>
                </a:xfrm>
                <a:prstGeom prst="corner">
                  <a:avLst>
                    <a:gd name="adj1" fmla="val 71447"/>
                    <a:gd name="adj2" fmla="val 165379"/>
                  </a:avLst>
                </a:prstGeom>
                <a:solidFill>
                  <a:schemeClr val="accent4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3" name="矩形 26">
                  <a:extLst>
                    <a:ext uri="{FF2B5EF4-FFF2-40B4-BE49-F238E27FC236}">
                      <a16:creationId xmlns:a16="http://schemas.microsoft.com/office/drawing/2014/main" id="{7A9A0557-1C07-B145-AAA2-2DA673CF67BB}"/>
                    </a:ext>
                  </a:extLst>
                </p:cNvPr>
                <p:cNvSpPr/>
                <p:nvPr/>
              </p:nvSpPr>
              <p:spPr>
                <a:xfrm>
                  <a:off x="2493219" y="2808000"/>
                  <a:ext cx="756000" cy="432048"/>
                </a:xfrm>
                <a:prstGeom prst="rect">
                  <a:avLst/>
                </a:prstGeom>
                <a:solidFill>
                  <a:srgbClr val="7030A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L 形 27">
                  <a:extLst>
                    <a:ext uri="{FF2B5EF4-FFF2-40B4-BE49-F238E27FC236}">
                      <a16:creationId xmlns:a16="http://schemas.microsoft.com/office/drawing/2014/main" id="{4015AC5C-B6F3-7442-839F-479504412992}"/>
                    </a:ext>
                  </a:extLst>
                </p:cNvPr>
                <p:cNvSpPr/>
                <p:nvPr/>
              </p:nvSpPr>
              <p:spPr>
                <a:xfrm>
                  <a:off x="2664372" y="3383999"/>
                  <a:ext cx="692943" cy="459184"/>
                </a:xfrm>
                <a:prstGeom prst="corner">
                  <a:avLst>
                    <a:gd name="adj1" fmla="val 39180"/>
                    <a:gd name="adj2" fmla="val 131547"/>
                  </a:avLst>
                </a:prstGeom>
                <a:solidFill>
                  <a:srgbClr val="00206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5" name="L 形 29">
                  <a:extLst>
                    <a:ext uri="{FF2B5EF4-FFF2-40B4-BE49-F238E27FC236}">
                      <a16:creationId xmlns:a16="http://schemas.microsoft.com/office/drawing/2014/main" id="{BDA1819B-4532-A44C-87A5-508E2D95190C}"/>
                    </a:ext>
                  </a:extLst>
                </p:cNvPr>
                <p:cNvSpPr/>
                <p:nvPr/>
              </p:nvSpPr>
              <p:spPr>
                <a:xfrm rot="16200000">
                  <a:off x="2205188" y="3383999"/>
                  <a:ext cx="459184" cy="459184"/>
                </a:xfrm>
                <a:prstGeom prst="corner">
                  <a:avLst>
                    <a:gd name="adj1" fmla="val 64071"/>
                    <a:gd name="adj2" fmla="val 68416"/>
                  </a:avLst>
                </a:prstGeom>
                <a:solidFill>
                  <a:srgbClr val="00206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矩形 30">
                  <a:extLst>
                    <a:ext uri="{FF2B5EF4-FFF2-40B4-BE49-F238E27FC236}">
                      <a16:creationId xmlns:a16="http://schemas.microsoft.com/office/drawing/2014/main" id="{D214B01B-7B1C-E449-96AB-1BCD7F9C671F}"/>
                    </a:ext>
                  </a:extLst>
                </p:cNvPr>
                <p:cNvSpPr/>
                <p:nvPr/>
              </p:nvSpPr>
              <p:spPr>
                <a:xfrm>
                  <a:off x="2239171" y="3949426"/>
                  <a:ext cx="1010048" cy="446173"/>
                </a:xfrm>
                <a:prstGeom prst="rect">
                  <a:avLst/>
                </a:prstGeom>
                <a:solidFill>
                  <a:srgbClr val="C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矩形 31">
                  <a:extLst>
                    <a:ext uri="{FF2B5EF4-FFF2-40B4-BE49-F238E27FC236}">
                      <a16:creationId xmlns:a16="http://schemas.microsoft.com/office/drawing/2014/main" id="{81C7B7C8-E02F-AF4F-9D24-CDBD219E2FC5}"/>
                    </a:ext>
                  </a:extLst>
                </p:cNvPr>
                <p:cNvSpPr/>
                <p:nvPr/>
              </p:nvSpPr>
              <p:spPr>
                <a:xfrm>
                  <a:off x="2347267" y="4525371"/>
                  <a:ext cx="938040" cy="446173"/>
                </a:xfrm>
                <a:prstGeom prst="rect">
                  <a:avLst/>
                </a:prstGeom>
                <a:solidFill>
                  <a:schemeClr val="tx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8" name="矩形 32">
                  <a:extLst>
                    <a:ext uri="{FF2B5EF4-FFF2-40B4-BE49-F238E27FC236}">
                      <a16:creationId xmlns:a16="http://schemas.microsoft.com/office/drawing/2014/main" id="{0AEA2467-B998-E64E-8666-BCC9D25A1CC7}"/>
                    </a:ext>
                  </a:extLst>
                </p:cNvPr>
                <p:cNvSpPr/>
                <p:nvPr/>
              </p:nvSpPr>
              <p:spPr>
                <a:xfrm>
                  <a:off x="2264381" y="5101316"/>
                  <a:ext cx="984838" cy="446173"/>
                </a:xfrm>
                <a:prstGeom prst="rec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9" name="矩形 33">
                  <a:extLst>
                    <a:ext uri="{FF2B5EF4-FFF2-40B4-BE49-F238E27FC236}">
                      <a16:creationId xmlns:a16="http://schemas.microsoft.com/office/drawing/2014/main" id="{7C0009DA-E0AA-FD44-8F03-C4B1A5BD3FD3}"/>
                    </a:ext>
                  </a:extLst>
                </p:cNvPr>
                <p:cNvSpPr/>
                <p:nvPr/>
              </p:nvSpPr>
              <p:spPr>
                <a:xfrm>
                  <a:off x="3249219" y="5198951"/>
                  <a:ext cx="125999" cy="304241"/>
                </a:xfrm>
                <a:prstGeom prst="rec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0" name="L 形 34">
                  <a:extLst>
                    <a:ext uri="{FF2B5EF4-FFF2-40B4-BE49-F238E27FC236}">
                      <a16:creationId xmlns:a16="http://schemas.microsoft.com/office/drawing/2014/main" id="{89CD1410-1249-7845-92AB-7F058ED2AED9}"/>
                    </a:ext>
                  </a:extLst>
                </p:cNvPr>
                <p:cNvSpPr/>
                <p:nvPr/>
              </p:nvSpPr>
              <p:spPr>
                <a:xfrm>
                  <a:off x="2798300" y="5677262"/>
                  <a:ext cx="601200" cy="485414"/>
                </a:xfrm>
                <a:prstGeom prst="corner">
                  <a:avLst>
                    <a:gd name="adj1" fmla="val 42668"/>
                    <a:gd name="adj2" fmla="val 112361"/>
                  </a:avLst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1" name="剪去单角的矩形 36">
                  <a:extLst>
                    <a:ext uri="{FF2B5EF4-FFF2-40B4-BE49-F238E27FC236}">
                      <a16:creationId xmlns:a16="http://schemas.microsoft.com/office/drawing/2014/main" id="{0F741DE6-AC88-5441-A074-6C2D746B85A4}"/>
                    </a:ext>
                  </a:extLst>
                </p:cNvPr>
                <p:cNvSpPr/>
                <p:nvPr/>
              </p:nvSpPr>
              <p:spPr>
                <a:xfrm rot="10800000">
                  <a:off x="2133524" y="5677261"/>
                  <a:ext cx="223823" cy="348444"/>
                </a:xfrm>
                <a:prstGeom prst="snip1Rect">
                  <a:avLst>
                    <a:gd name="adj" fmla="val 41959"/>
                  </a:avLst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2" name="矩形 37">
                  <a:extLst>
                    <a:ext uri="{FF2B5EF4-FFF2-40B4-BE49-F238E27FC236}">
                      <a16:creationId xmlns:a16="http://schemas.microsoft.com/office/drawing/2014/main" id="{2C9B7023-50D6-874B-8D1C-42A6DFDD0B72}"/>
                    </a:ext>
                  </a:extLst>
                </p:cNvPr>
                <p:cNvSpPr/>
                <p:nvPr/>
              </p:nvSpPr>
              <p:spPr>
                <a:xfrm>
                  <a:off x="2357348" y="5677261"/>
                  <a:ext cx="440952" cy="485413"/>
                </a:xfrm>
                <a:prstGeom prst="rect">
                  <a:avLst/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3" name="平行四边形 39">
                  <a:extLst>
                    <a:ext uri="{FF2B5EF4-FFF2-40B4-BE49-F238E27FC236}">
                      <a16:creationId xmlns:a16="http://schemas.microsoft.com/office/drawing/2014/main" id="{0029EEA2-CE9A-444E-8459-2F4BE386327A}"/>
                    </a:ext>
                  </a:extLst>
                </p:cNvPr>
                <p:cNvSpPr/>
                <p:nvPr/>
              </p:nvSpPr>
              <p:spPr>
                <a:xfrm flipH="1">
                  <a:off x="3726258" y="2098675"/>
                  <a:ext cx="826020" cy="4063999"/>
                </a:xfrm>
                <a:prstGeom prst="parallelogram">
                  <a:avLst>
                    <a:gd name="adj" fmla="val 15963"/>
                  </a:avLst>
                </a:prstGeom>
                <a:solidFill>
                  <a:srgbClr val="0432FF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522E7D-BEA9-834F-B3BD-9FC577FF2F08}"/>
                </a:ext>
              </a:extLst>
            </p:cNvPr>
            <p:cNvSpPr txBox="1"/>
            <p:nvPr/>
          </p:nvSpPr>
          <p:spPr>
            <a:xfrm rot="5400000">
              <a:off x="8770843" y="7093397"/>
              <a:ext cx="845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Road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520477-F60C-4741-81EA-BF6257BC3B81}"/>
                </a:ext>
              </a:extLst>
            </p:cNvPr>
            <p:cNvSpPr txBox="1"/>
            <p:nvPr/>
          </p:nvSpPr>
          <p:spPr>
            <a:xfrm>
              <a:off x="6007570" y="5294797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A4F9E8-8707-D74D-AB93-B40E8D667864}"/>
                </a:ext>
              </a:extLst>
            </p:cNvPr>
            <p:cNvSpPr txBox="1"/>
            <p:nvPr/>
          </p:nvSpPr>
          <p:spPr>
            <a:xfrm>
              <a:off x="6007570" y="5872374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61D8FB7-7524-E342-B597-50E7811C0803}"/>
                </a:ext>
              </a:extLst>
            </p:cNvPr>
            <p:cNvSpPr txBox="1"/>
            <p:nvPr/>
          </p:nvSpPr>
          <p:spPr>
            <a:xfrm>
              <a:off x="6007570" y="6629243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B0B074-43D4-1E40-9205-0CD776256F83}"/>
                </a:ext>
              </a:extLst>
            </p:cNvPr>
            <p:cNvSpPr txBox="1"/>
            <p:nvPr/>
          </p:nvSpPr>
          <p:spPr>
            <a:xfrm>
              <a:off x="6007570" y="7107292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21F77F-3D8A-BA4F-9C87-9FC577A5F3C7}"/>
                </a:ext>
              </a:extLst>
            </p:cNvPr>
            <p:cNvSpPr txBox="1"/>
            <p:nvPr/>
          </p:nvSpPr>
          <p:spPr>
            <a:xfrm>
              <a:off x="6007570" y="7684254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E1965C-3D0A-E44E-A438-93CA8E300E6C}"/>
                </a:ext>
              </a:extLst>
            </p:cNvPr>
            <p:cNvSpPr txBox="1"/>
            <p:nvPr/>
          </p:nvSpPr>
          <p:spPr>
            <a:xfrm>
              <a:off x="6007570" y="8299795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53CD551-7149-D34A-A936-8D3B1410BE5C}"/>
                </a:ext>
              </a:extLst>
            </p:cNvPr>
            <p:cNvSpPr txBox="1"/>
            <p:nvPr/>
          </p:nvSpPr>
          <p:spPr>
            <a:xfrm>
              <a:off x="6007570" y="8953781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7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5E79BB-E7AF-E74A-B428-F9BBF2B21CB0}"/>
                </a:ext>
              </a:extLst>
            </p:cNvPr>
            <p:cNvSpPr txBox="1"/>
            <p:nvPr/>
          </p:nvSpPr>
          <p:spPr>
            <a:xfrm>
              <a:off x="7315662" y="5299721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8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D2AD0D-B71C-FA4F-B962-C3F54FFC36EE}"/>
                </a:ext>
              </a:extLst>
            </p:cNvPr>
            <p:cNvSpPr txBox="1"/>
            <p:nvPr/>
          </p:nvSpPr>
          <p:spPr>
            <a:xfrm>
              <a:off x="7315662" y="5904208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71C7CC-8FEF-0C4B-9C5F-EAA7BB365923}"/>
                </a:ext>
              </a:extLst>
            </p:cNvPr>
            <p:cNvSpPr txBox="1"/>
            <p:nvPr/>
          </p:nvSpPr>
          <p:spPr>
            <a:xfrm>
              <a:off x="7201849" y="6543418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EAD996-2466-B24F-A2F5-908E0FB8741C}"/>
                </a:ext>
              </a:extLst>
            </p:cNvPr>
            <p:cNvSpPr txBox="1"/>
            <p:nvPr/>
          </p:nvSpPr>
          <p:spPr>
            <a:xfrm>
              <a:off x="7217109" y="7132344"/>
              <a:ext cx="1180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E5CE7CD-843F-C548-952C-9578ED0DA071}"/>
                </a:ext>
              </a:extLst>
            </p:cNvPr>
            <p:cNvSpPr txBox="1"/>
            <p:nvPr/>
          </p:nvSpPr>
          <p:spPr>
            <a:xfrm>
              <a:off x="7201849" y="773616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5CB5D0-7B4E-454E-864E-220A52C3FAD2}"/>
                </a:ext>
              </a:extLst>
            </p:cNvPr>
            <p:cNvSpPr txBox="1"/>
            <p:nvPr/>
          </p:nvSpPr>
          <p:spPr>
            <a:xfrm>
              <a:off x="7201849" y="8366185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109C308-D72A-B64C-99AC-3C4C9F02D73A}"/>
                </a:ext>
              </a:extLst>
            </p:cNvPr>
            <p:cNvSpPr txBox="1"/>
            <p:nvPr/>
          </p:nvSpPr>
          <p:spPr>
            <a:xfrm>
              <a:off x="7201849" y="8943188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2767372" y="999396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224775" y="193320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325656" y="365760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1783059" y="415580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313317" y="1269783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5770720" y="285135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4608698" y="365760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506C0-072C-8B43-880E-DBDCE0A69880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0CB5C-1DF5-254B-B86B-FFC5C60FE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0F4C7-10CD-C641-AA76-88EA9C5564A0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BD547-F427-CD47-8517-18188B904583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B907F-F12A-B74C-AD29-47575DFD6CFE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A9A34-CF0F-5146-B4D6-77C460D2FCF4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301E5-D35E-7942-A05D-6DD776A2AA6D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1662BE-442C-D34A-B272-443E73741280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2F3D4-396A-9C45-8819-95010E23B607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FE40C-0AB7-734F-A693-C141227F1191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83AAA-637E-7847-8FBE-76F2FE1C5918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264374-30CB-E743-9B35-08316AD3E716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5D4F53-D817-B34D-929F-2789D2D23F19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2ED9BA-DD49-FA48-9AE8-F6028389832B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E7347-AEF7-A047-B22E-0075C3ACCA6F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9F5FA-9B64-ED4E-81FC-47FF54BC832D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175770-7EE8-F142-97C7-09456CBBF297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958CC4-08A2-EF42-9FB8-7BD050577030}"/>
              </a:ext>
            </a:extLst>
          </p:cNvPr>
          <p:cNvSpPr>
            <a:spLocks/>
          </p:cNvSpPr>
          <p:nvPr/>
        </p:nvSpPr>
        <p:spPr>
          <a:xfrm>
            <a:off x="360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9F944-028B-0A46-8D33-DAABAF9229DC}"/>
              </a:ext>
            </a:extLst>
          </p:cNvPr>
          <p:cNvCxnSpPr/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FADD94-17D0-A743-9F02-A8B47251E696}"/>
              </a:ext>
            </a:extLst>
          </p:cNvPr>
          <p:cNvSpPr txBox="1"/>
          <p:nvPr/>
        </p:nvSpPr>
        <p:spPr>
          <a:xfrm>
            <a:off x="8478062" y="7106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CFDE9-F740-9D44-8D40-91BED317A339}"/>
              </a:ext>
            </a:extLst>
          </p:cNvPr>
          <p:cNvCxnSpPr/>
          <p:nvPr/>
        </p:nvCxnSpPr>
        <p:spPr>
          <a:xfrm>
            <a:off x="828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0EF4E-72D6-094D-9A99-435D776B3ED2}"/>
              </a:ext>
            </a:extLst>
          </p:cNvPr>
          <p:cNvCxnSpPr/>
          <p:nvPr/>
        </p:nvCxnSpPr>
        <p:spPr>
          <a:xfrm>
            <a:off x="504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2DCFE0-F7BE-5444-A99E-06136AEEC85B}"/>
              </a:ext>
            </a:extLst>
          </p:cNvPr>
          <p:cNvSpPr txBox="1"/>
          <p:nvPr/>
        </p:nvSpPr>
        <p:spPr>
          <a:xfrm>
            <a:off x="5321419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E053-66DA-3543-A893-0F4A54FE74A7}"/>
              </a:ext>
            </a:extLst>
          </p:cNvPr>
          <p:cNvSpPr txBox="1"/>
          <p:nvPr/>
        </p:nvSpPr>
        <p:spPr>
          <a:xfrm>
            <a:off x="246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0FC58-16D7-CB4C-8A9A-46AC9A003300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158E8-48F9-7F46-9074-EF6E68B92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2FE85-5463-F94A-B219-4973B804C274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AE2910-C9FE-264A-8B40-52781F8EB196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ED382-C377-9449-8A55-8042FC4BBDB6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C12332-B2D6-604B-85B6-962CD9C0FBC5}"/>
              </a:ext>
            </a:extLst>
          </p:cNvPr>
          <p:cNvSpPr txBox="1"/>
          <p:nvPr/>
        </p:nvSpPr>
        <p:spPr>
          <a:xfrm>
            <a:off x="8266466" y="1080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FF38A-BF49-5B4F-9AC7-6CBC1DBCF0CF}"/>
              </a:ext>
            </a:extLst>
          </p:cNvPr>
          <p:cNvGrpSpPr/>
          <p:nvPr/>
        </p:nvGrpSpPr>
        <p:grpSpPr>
          <a:xfrm>
            <a:off x="6480000" y="0"/>
            <a:ext cx="360000" cy="2160000"/>
            <a:chOff x="5760000" y="0"/>
            <a:chExt cx="360000" cy="21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ECF1AB-B861-7843-8EA4-9CEAD15D5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7C31F6-6093-7047-87AC-75F6B9558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83C93A-F22A-A340-852C-3736D8953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C8D96D-2D71-4143-B27C-0A7A8E2B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5383AD-DBA3-A048-B44F-63994A3AF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54652-72F1-9540-8769-54E33C069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79A66-D7B3-AF4F-A50D-A6B5554B6DEE}"/>
              </a:ext>
            </a:extLst>
          </p:cNvPr>
          <p:cNvGrpSpPr/>
          <p:nvPr/>
        </p:nvGrpSpPr>
        <p:grpSpPr>
          <a:xfrm>
            <a:off x="6840000" y="0"/>
            <a:ext cx="360000" cy="2160000"/>
            <a:chOff x="5760000" y="0"/>
            <a:chExt cx="360000" cy="216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A1328B-0CD2-4C46-A9EA-C746FFEC9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3AE7E-196B-9742-9829-776DA0F9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F6E8B9-DD3B-2F48-8E12-803081E96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AA04FC-8560-BA4C-9EC7-D7200F17B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C82D74-DDD8-7545-817B-0CDAF24B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B3584F-6FC4-DE4D-82F0-7CF3471A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BFDC0B-0AA5-F742-B54A-E8B2BD638324}"/>
              </a:ext>
            </a:extLst>
          </p:cNvPr>
          <p:cNvGrpSpPr/>
          <p:nvPr/>
        </p:nvGrpSpPr>
        <p:grpSpPr>
          <a:xfrm>
            <a:off x="7560000" y="0"/>
            <a:ext cx="360000" cy="2160000"/>
            <a:chOff x="5760000" y="0"/>
            <a:chExt cx="360000" cy="216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E9EEA2-CCAB-6D42-A0F3-9D78551E9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9F8E2E-F420-4240-A6C1-D36C46C9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7AFD0-038E-B940-802B-0E74A1AC4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735D54-E971-AA43-BA45-59D651C9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2DD8A9-FD52-574F-AB2C-A394E6863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39C36B-D5E4-DB41-969C-2CAA0D96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9D43569-A1A2-FA44-8913-BC25C44B896B}"/>
              </a:ext>
            </a:extLst>
          </p:cNvPr>
          <p:cNvSpPr txBox="1"/>
          <p:nvPr/>
        </p:nvSpPr>
        <p:spPr>
          <a:xfrm>
            <a:off x="720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94C0F-E651-2642-A973-1705D8D6DA3C}"/>
              </a:ext>
            </a:extLst>
          </p:cNvPr>
          <p:cNvSpPr txBox="1"/>
          <p:nvPr/>
        </p:nvSpPr>
        <p:spPr>
          <a:xfrm>
            <a:off x="792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72352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6E957A-81BC-C043-9915-E45CE512ACA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FE808-6432-FC49-886A-B5C3597C5778}"/>
              </a:ext>
            </a:extLst>
          </p:cNvPr>
          <p:cNvSpPr>
            <a:spLocks noChangeAspect="1"/>
          </p:cNvSpPr>
          <p:nvPr/>
        </p:nvSpPr>
        <p:spPr>
          <a:xfrm>
            <a:off x="1080000" y="108000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FFB3F-6A57-844C-9301-2408BAEA7C59}"/>
              </a:ext>
            </a:extLst>
          </p:cNvPr>
          <p:cNvSpPr>
            <a:spLocks noChangeAspect="1"/>
          </p:cNvSpPr>
          <p:nvPr/>
        </p:nvSpPr>
        <p:spPr>
          <a:xfrm>
            <a:off x="720000" y="396000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D2846-1259-D94E-BAD9-8AD29F356BD5}"/>
              </a:ext>
            </a:extLst>
          </p:cNvPr>
          <p:cNvSpPr>
            <a:spLocks noChangeAspect="1"/>
          </p:cNvSpPr>
          <p:nvPr/>
        </p:nvSpPr>
        <p:spPr>
          <a:xfrm>
            <a:off x="3240000" y="324000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E9191-62CD-3145-8713-5010095FA449}"/>
              </a:ext>
            </a:extLst>
          </p:cNvPr>
          <p:cNvSpPr>
            <a:spLocks noChangeAspect="1"/>
          </p:cNvSpPr>
          <p:nvPr/>
        </p:nvSpPr>
        <p:spPr>
          <a:xfrm>
            <a:off x="1224000" y="1224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C3B9B-E8BA-834E-A68B-9D3865DC229F}"/>
              </a:ext>
            </a:extLst>
          </p:cNvPr>
          <p:cNvSpPr>
            <a:spLocks noChangeAspect="1"/>
          </p:cNvSpPr>
          <p:nvPr/>
        </p:nvSpPr>
        <p:spPr>
          <a:xfrm>
            <a:off x="1008000" y="424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A6C12-8BF5-CC41-AE8D-220BAF21C734}"/>
              </a:ext>
            </a:extLst>
          </p:cNvPr>
          <p:cNvSpPr>
            <a:spLocks noChangeAspect="1"/>
          </p:cNvSpPr>
          <p:nvPr/>
        </p:nvSpPr>
        <p:spPr>
          <a:xfrm>
            <a:off x="3888000" y="648000"/>
            <a:ext cx="576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DF7CD-35BF-E845-993A-3B0028856063}"/>
              </a:ext>
            </a:extLst>
          </p:cNvPr>
          <p:cNvSpPr>
            <a:spLocks/>
          </p:cNvSpPr>
          <p:nvPr/>
        </p:nvSpPr>
        <p:spPr>
          <a:xfrm rot="5400000">
            <a:off x="3769200" y="732600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E3E64-406B-1B47-A065-79DEC8132A13}"/>
              </a:ext>
            </a:extLst>
          </p:cNvPr>
          <p:cNvSpPr>
            <a:spLocks/>
          </p:cNvSpPr>
          <p:nvPr/>
        </p:nvSpPr>
        <p:spPr>
          <a:xfrm>
            <a:off x="3769200" y="738125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A44A0C-6C35-EC43-95CF-15F7B0C6985B}"/>
              </a:ext>
            </a:extLst>
          </p:cNvPr>
          <p:cNvSpPr>
            <a:spLocks noChangeAspect="1"/>
          </p:cNvSpPr>
          <p:nvPr/>
        </p:nvSpPr>
        <p:spPr>
          <a:xfrm>
            <a:off x="1368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4BC66-22C1-004C-ACA4-8DE0CEF4CE82}"/>
              </a:ext>
            </a:extLst>
          </p:cNvPr>
          <p:cNvSpPr>
            <a:spLocks noChangeAspect="1"/>
          </p:cNvSpPr>
          <p:nvPr/>
        </p:nvSpPr>
        <p:spPr>
          <a:xfrm>
            <a:off x="1152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6FD62-1680-9A4D-B658-8BC1707BDBB1}"/>
              </a:ext>
            </a:extLst>
          </p:cNvPr>
          <p:cNvGrpSpPr/>
          <p:nvPr/>
        </p:nvGrpSpPr>
        <p:grpSpPr>
          <a:xfrm>
            <a:off x="4345200" y="1105200"/>
            <a:ext cx="813600" cy="813600"/>
            <a:chOff x="4345200" y="1105200"/>
            <a:chExt cx="813600" cy="813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EAFB57-AA61-B743-8C74-00B164211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1224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B6C34C-DA06-6940-8479-A87E0F9AA4E4}"/>
                </a:ext>
              </a:extLst>
            </p:cNvPr>
            <p:cNvSpPr>
              <a:spLocks/>
            </p:cNvSpPr>
            <p:nvPr/>
          </p:nvSpPr>
          <p:spPr>
            <a:xfrm rot="5400000"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F1AAC8-1A61-254D-BC68-B738A1A55238}"/>
                </a:ext>
              </a:extLst>
            </p:cNvPr>
            <p:cNvSpPr>
              <a:spLocks/>
            </p:cNvSpPr>
            <p:nvPr/>
          </p:nvSpPr>
          <p:spPr>
            <a:xfrm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213786-3937-E845-8D3D-AA0EA8A6E98B}"/>
              </a:ext>
            </a:extLst>
          </p:cNvPr>
          <p:cNvGrpSpPr/>
          <p:nvPr/>
        </p:nvGrpSpPr>
        <p:grpSpPr>
          <a:xfrm>
            <a:off x="3756600" y="3758400"/>
            <a:ext cx="406800" cy="406800"/>
            <a:chOff x="3756600" y="3758400"/>
            <a:chExt cx="406800" cy="406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1C03C-0A0F-1B4C-9448-BDB4C624EF5D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FFD69D-30D3-8A49-82D0-0A99EDA2A86E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4E99E9-C578-0746-8F08-7068BC359CF9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6F430-8B93-1F47-99FF-97207F5B1AF2}"/>
              </a:ext>
            </a:extLst>
          </p:cNvPr>
          <p:cNvGrpSpPr/>
          <p:nvPr/>
        </p:nvGrpSpPr>
        <p:grpSpPr>
          <a:xfrm>
            <a:off x="4053600" y="4053600"/>
            <a:ext cx="406800" cy="406800"/>
            <a:chOff x="3756600" y="3758400"/>
            <a:chExt cx="406800" cy="406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ABE2C3-DBC8-D04A-A156-2DED82EF8901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771500-C5DC-4244-A113-F88031F41AF2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976EEB-0BBB-4F4F-8BAD-9DD1971E61A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E08D773-7B81-F749-98F7-324939E26D9F}"/>
              </a:ext>
            </a:extLst>
          </p:cNvPr>
          <p:cNvSpPr>
            <a:spLocks noChangeAspect="1"/>
          </p:cNvSpPr>
          <p:nvPr/>
        </p:nvSpPr>
        <p:spPr>
          <a:xfrm>
            <a:off x="1512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7869EF-6898-8D47-A557-4E110A0CF1D5}"/>
              </a:ext>
            </a:extLst>
          </p:cNvPr>
          <p:cNvGrpSpPr/>
          <p:nvPr/>
        </p:nvGrpSpPr>
        <p:grpSpPr>
          <a:xfrm>
            <a:off x="4921200" y="1105200"/>
            <a:ext cx="813600" cy="813600"/>
            <a:chOff x="5941800" y="961200"/>
            <a:chExt cx="813600" cy="813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8D1F94-09AA-DE4C-A8A3-447E0FB8F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6C2A91-3C42-664B-A96F-0233E768E975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87147D-3890-4740-B9E9-282D0B0492F1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BB5501C-8FDD-7241-98B2-A8E58FB7B238}"/>
              </a:ext>
            </a:extLst>
          </p:cNvPr>
          <p:cNvSpPr>
            <a:spLocks noChangeAspect="1"/>
          </p:cNvSpPr>
          <p:nvPr/>
        </p:nvSpPr>
        <p:spPr>
          <a:xfrm>
            <a:off x="1296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B0C45-FCD3-4B41-B464-B50CA07B8AA2}"/>
              </a:ext>
            </a:extLst>
          </p:cNvPr>
          <p:cNvGrpSpPr/>
          <p:nvPr/>
        </p:nvGrpSpPr>
        <p:grpSpPr>
          <a:xfrm>
            <a:off x="4341600" y="4053600"/>
            <a:ext cx="406800" cy="406800"/>
            <a:chOff x="3756600" y="3758400"/>
            <a:chExt cx="406800" cy="406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E1EB5E-F3A4-ED40-AE67-706606B4D9DC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027D94-AC8A-EE42-9D8B-C05A37F0C09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19111D-2BFF-E843-A1D5-55CFA82AFE5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81752CC-FB42-8C48-9940-0DFCB8D8A6FE}"/>
              </a:ext>
            </a:extLst>
          </p:cNvPr>
          <p:cNvSpPr>
            <a:spLocks noChangeAspect="1"/>
          </p:cNvSpPr>
          <p:nvPr/>
        </p:nvSpPr>
        <p:spPr>
          <a:xfrm>
            <a:off x="6480000" y="324000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9FBE78-068B-1340-BC4B-874D58E2FB97}"/>
              </a:ext>
            </a:extLst>
          </p:cNvPr>
          <p:cNvSpPr>
            <a:spLocks noChangeAspect="1"/>
          </p:cNvSpPr>
          <p:nvPr/>
        </p:nvSpPr>
        <p:spPr>
          <a:xfrm>
            <a:off x="6480000" y="1800000"/>
            <a:ext cx="360000" cy="36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B371D-CE09-CC49-A071-EB1B4835DBE6}"/>
              </a:ext>
            </a:extLst>
          </p:cNvPr>
          <p:cNvSpPr>
            <a:spLocks noChangeAspect="1"/>
          </p:cNvSpPr>
          <p:nvPr/>
        </p:nvSpPr>
        <p:spPr>
          <a:xfrm>
            <a:off x="6480000" y="252000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E1DA80-D4D6-4E4A-83BA-0247FD32F818}"/>
              </a:ext>
            </a:extLst>
          </p:cNvPr>
          <p:cNvSpPr>
            <a:spLocks noChangeAspect="1"/>
          </p:cNvSpPr>
          <p:nvPr/>
        </p:nvSpPr>
        <p:spPr>
          <a:xfrm>
            <a:off x="6480000" y="3960000"/>
            <a:ext cx="360000" cy="36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4D6E3D-B05F-A14A-97E2-B8A2F14C0483}"/>
              </a:ext>
            </a:extLst>
          </p:cNvPr>
          <p:cNvSpPr>
            <a:spLocks noChangeAspect="1"/>
          </p:cNvSpPr>
          <p:nvPr/>
        </p:nvSpPr>
        <p:spPr>
          <a:xfrm>
            <a:off x="1368000" y="151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95E2D-B628-3244-A4CF-8C245255060C}"/>
              </a:ext>
            </a:extLst>
          </p:cNvPr>
          <p:cNvSpPr>
            <a:spLocks noChangeAspect="1"/>
          </p:cNvSpPr>
          <p:nvPr/>
        </p:nvSpPr>
        <p:spPr>
          <a:xfrm>
            <a:off x="1152000" y="4536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7C122-43CC-7243-8AA1-6DC289C388E6}"/>
              </a:ext>
            </a:extLst>
          </p:cNvPr>
          <p:cNvGrpSpPr/>
          <p:nvPr/>
        </p:nvGrpSpPr>
        <p:grpSpPr>
          <a:xfrm>
            <a:off x="4053600" y="4341600"/>
            <a:ext cx="406800" cy="406800"/>
            <a:chOff x="3756600" y="3758400"/>
            <a:chExt cx="406800" cy="406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DC06960-101F-4145-9B8C-07EDC2F129B2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527343-8E6F-2B49-896E-D14E0EB0411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D969CB-E1A2-524C-AF7F-6114A267EF5E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372533-724F-7B48-91B9-188E423ECE8F}"/>
              </a:ext>
            </a:extLst>
          </p:cNvPr>
          <p:cNvGrpSpPr/>
          <p:nvPr/>
        </p:nvGrpSpPr>
        <p:grpSpPr>
          <a:xfrm>
            <a:off x="4345200" y="1681200"/>
            <a:ext cx="813600" cy="813600"/>
            <a:chOff x="5941800" y="961200"/>
            <a:chExt cx="813600" cy="813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F86E60-10AF-8E4B-924D-6922607EB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22C086-9F97-EA4E-B945-B8F970136DDF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4C29EC-8B8B-4B47-9F06-FF62149B3A86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F4CCAEE-2A44-0546-AE80-78120328C8DC}"/>
              </a:ext>
            </a:extLst>
          </p:cNvPr>
          <p:cNvSpPr txBox="1"/>
          <p:nvPr/>
        </p:nvSpPr>
        <p:spPr>
          <a:xfrm>
            <a:off x="6840000" y="17953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0129A7-2159-5C45-B459-BD389C00D527}"/>
              </a:ext>
            </a:extLst>
          </p:cNvPr>
          <p:cNvSpPr txBox="1"/>
          <p:nvPr/>
        </p:nvSpPr>
        <p:spPr>
          <a:xfrm>
            <a:off x="6840000" y="25153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of Feature 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1FC3-FD8B-D144-BAB4-4F0B42688D90}"/>
              </a:ext>
            </a:extLst>
          </p:cNvPr>
          <p:cNvSpPr txBox="1"/>
          <p:nvPr/>
        </p:nvSpPr>
        <p:spPr>
          <a:xfrm>
            <a:off x="6840000" y="32353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4EA975-93BA-A643-A97F-8412024C5E0E}"/>
              </a:ext>
            </a:extLst>
          </p:cNvPr>
          <p:cNvSpPr txBox="1"/>
          <p:nvPr/>
        </p:nvSpPr>
        <p:spPr>
          <a:xfrm>
            <a:off x="6840000" y="3955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EDE79-B4CF-8A40-87A5-43656EBDA7CD}"/>
              </a:ext>
            </a:extLst>
          </p:cNvPr>
          <p:cNvSpPr txBox="1"/>
          <p:nvPr/>
        </p:nvSpPr>
        <p:spPr>
          <a:xfrm>
            <a:off x="655170" y="540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1/2 resolution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FA44EF-146C-A64C-810C-D98EC5913AEF}"/>
              </a:ext>
            </a:extLst>
          </p:cNvPr>
          <p:cNvSpPr txBox="1"/>
          <p:nvPr/>
        </p:nvSpPr>
        <p:spPr>
          <a:xfrm>
            <a:off x="655170" y="1795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1/4 resolution</a:t>
            </a:r>
          </a:p>
        </p:txBody>
      </p:sp>
    </p:spTree>
    <p:extLst>
      <p:ext uri="{BB962C8B-B14F-4D97-AF65-F5344CB8AC3E}">
        <p14:creationId xmlns:p14="http://schemas.microsoft.com/office/powerpoint/2010/main" val="19275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>
            <a:off x="3688409" y="-386176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Pyramid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1×1 Convolution + ReLU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BDFBAF0-2C25-1B48-AB9E-67635B261230}"/>
              </a:ext>
            </a:extLst>
          </p:cNvPr>
          <p:cNvSpPr txBox="1"/>
          <p:nvPr/>
        </p:nvSpPr>
        <p:spPr>
          <a:xfrm>
            <a:off x="2986773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4D07ABC-81A6-5143-8A93-A7473FF4B657}"/>
              </a:ext>
            </a:extLst>
          </p:cNvPr>
          <p:cNvGrpSpPr/>
          <p:nvPr/>
        </p:nvGrpSpPr>
        <p:grpSpPr>
          <a:xfrm>
            <a:off x="3218221" y="23458"/>
            <a:ext cx="692065" cy="2016000"/>
            <a:chOff x="4134923" y="2421000"/>
            <a:chExt cx="692065" cy="2016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0B63425-0BBE-A048-8F8D-054B330ADF3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372F47-EB85-D34B-AD36-2773BF05526D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374CD373-2E96-A749-95EF-325D84638B66}"/>
              </a:ext>
            </a:extLst>
          </p:cNvPr>
          <p:cNvSpPr txBox="1"/>
          <p:nvPr/>
        </p:nvSpPr>
        <p:spPr>
          <a:xfrm>
            <a:off x="7194915" y="12610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84EF684-3F5A-C04D-8268-A26C6456C50B}"/>
              </a:ext>
            </a:extLst>
          </p:cNvPr>
          <p:cNvGrpSpPr/>
          <p:nvPr/>
        </p:nvGrpSpPr>
        <p:grpSpPr>
          <a:xfrm>
            <a:off x="7406311" y="506314"/>
            <a:ext cx="692065" cy="1050288"/>
            <a:chOff x="4134923" y="2662429"/>
            <a:chExt cx="692065" cy="105028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E486411-DA7E-2D4B-8817-2832BB6F49F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7C90794-7281-9845-8AF5-4C7A3AE2208A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741E2A02-38D4-B141-A46F-89CB5404A08A}"/>
              </a:ext>
            </a:extLst>
          </p:cNvPr>
          <p:cNvSpPr txBox="1"/>
          <p:nvPr/>
        </p:nvSpPr>
        <p:spPr>
          <a:xfrm>
            <a:off x="11736193" y="36013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379F19B-F82B-C54F-A003-3A1C3290341F}"/>
              </a:ext>
            </a:extLst>
          </p:cNvPr>
          <p:cNvGrpSpPr/>
          <p:nvPr/>
        </p:nvGrpSpPr>
        <p:grpSpPr>
          <a:xfrm>
            <a:off x="11941200" y="506314"/>
            <a:ext cx="692065" cy="1050288"/>
            <a:chOff x="4134923" y="2662429"/>
            <a:chExt cx="692065" cy="105028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96877CF-3E9A-6E48-9431-BA34B5F177CF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9BEB2C4-8667-834F-B0A6-FFCC8565BADF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62529-2CA6-2B43-B13A-99B2AABC3780}"/>
              </a:ext>
            </a:extLst>
          </p:cNvPr>
          <p:cNvCxnSpPr>
            <a:stCxn id="101" idx="2"/>
            <a:endCxn id="262" idx="2"/>
          </p:cNvCxnSpPr>
          <p:nvPr/>
        </p:nvCxnSpPr>
        <p:spPr>
          <a:xfrm flipH="1" flipV="1">
            <a:off x="7521511" y="1535457"/>
            <a:ext cx="230" cy="1692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C1001AC-2D5E-2247-85CA-DBF10B9CAC5C}"/>
              </a:ext>
            </a:extLst>
          </p:cNvPr>
          <p:cNvCxnSpPr>
            <a:cxnSpLocks/>
            <a:stCxn id="111" idx="0"/>
            <a:endCxn id="266" idx="2"/>
          </p:cNvCxnSpPr>
          <p:nvPr/>
        </p:nvCxnSpPr>
        <p:spPr>
          <a:xfrm flipV="1">
            <a:off x="12055661" y="1283457"/>
            <a:ext cx="739" cy="219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9AAE51-5E35-9D49-83C1-45145196752D}"/>
              </a:ext>
            </a:extLst>
          </p:cNvPr>
          <p:cNvCxnSpPr>
            <a:stCxn id="91" idx="0"/>
            <a:endCxn id="254" idx="2"/>
          </p:cNvCxnSpPr>
          <p:nvPr/>
        </p:nvCxnSpPr>
        <p:spPr>
          <a:xfrm flipV="1">
            <a:off x="3333421" y="2039458"/>
            <a:ext cx="0" cy="68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F875314-F907-304D-9602-01646076E83F}"/>
              </a:ext>
            </a:extLst>
          </p:cNvPr>
          <p:cNvSpPr txBox="1"/>
          <p:nvPr/>
        </p:nvSpPr>
        <p:spPr>
          <a:xfrm>
            <a:off x="11724398" y="-267664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867BA0F-7ADC-D94F-ADBC-A91CA5EC15A6}"/>
              </a:ext>
            </a:extLst>
          </p:cNvPr>
          <p:cNvGrpSpPr/>
          <p:nvPr/>
        </p:nvGrpSpPr>
        <p:grpSpPr>
          <a:xfrm>
            <a:off x="11970000" y="-2552393"/>
            <a:ext cx="692065" cy="1050288"/>
            <a:chOff x="4134923" y="2662429"/>
            <a:chExt cx="692065" cy="105028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DC3C5FD-81C7-5240-86FC-3BDB0F844B8C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70A36D3-FB9C-6549-8DAE-D8AB0907D11D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C5582DAD-FEB3-0343-BFE8-7187B333F802}"/>
              </a:ext>
            </a:extLst>
          </p:cNvPr>
          <p:cNvSpPr txBox="1"/>
          <p:nvPr/>
        </p:nvSpPr>
        <p:spPr>
          <a:xfrm>
            <a:off x="5099546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F0C5DBE-0298-5B46-9A09-CCB6B59B71A9}"/>
              </a:ext>
            </a:extLst>
          </p:cNvPr>
          <p:cNvGrpSpPr/>
          <p:nvPr/>
        </p:nvGrpSpPr>
        <p:grpSpPr>
          <a:xfrm>
            <a:off x="5312266" y="23458"/>
            <a:ext cx="692065" cy="2016000"/>
            <a:chOff x="4134923" y="2421000"/>
            <a:chExt cx="692065" cy="2016000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CC3FA0C-0848-AA4E-B0DD-19E82452FC42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9890B25-AADE-714F-BAEA-1DB5003EC1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4EDDD9BD-0508-EA48-9993-1945584A7655}"/>
              </a:ext>
            </a:extLst>
          </p:cNvPr>
          <p:cNvSpPr txBox="1"/>
          <p:nvPr/>
        </p:nvSpPr>
        <p:spPr>
          <a:xfrm>
            <a:off x="9465554" y="12929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BF82599-FB57-074B-8EEA-2D8B47DC1E98}"/>
              </a:ext>
            </a:extLst>
          </p:cNvPr>
          <p:cNvGrpSpPr/>
          <p:nvPr/>
        </p:nvGrpSpPr>
        <p:grpSpPr>
          <a:xfrm>
            <a:off x="9673755" y="506314"/>
            <a:ext cx="692065" cy="1050288"/>
            <a:chOff x="4134923" y="2662429"/>
            <a:chExt cx="692065" cy="105028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90F4972-5D2E-EF4E-87AC-D9143653BD46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AED0F2F-322B-984C-97A2-1C80F1CAF440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D53734F5-E3DF-B041-9330-453004919AC4}"/>
              </a:ext>
            </a:extLst>
          </p:cNvPr>
          <p:cNvSpPr txBox="1"/>
          <p:nvPr/>
        </p:nvSpPr>
        <p:spPr>
          <a:xfrm>
            <a:off x="4038470" y="-343532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515D686-7512-3347-BD2E-570549B4B09D}"/>
              </a:ext>
            </a:extLst>
          </p:cNvPr>
          <p:cNvGrpSpPr/>
          <p:nvPr/>
        </p:nvGrpSpPr>
        <p:grpSpPr>
          <a:xfrm>
            <a:off x="4273200" y="-3035249"/>
            <a:ext cx="692065" cy="2016000"/>
            <a:chOff x="4134923" y="2421000"/>
            <a:chExt cx="692065" cy="2016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B56E3C0-24E3-604F-BE48-C76D1D41F29F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2DB0B42-11FD-5F40-838D-9D956D31B7A2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F1C39BED-5F6A-3744-8874-4104145A89CD}"/>
              </a:ext>
            </a:extLst>
          </p:cNvPr>
          <p:cNvSpPr txBox="1"/>
          <p:nvPr/>
        </p:nvSpPr>
        <p:spPr>
          <a:xfrm>
            <a:off x="8324354" y="-294861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117F9D5-9007-B34A-A39C-78F7C2D7E431}"/>
              </a:ext>
            </a:extLst>
          </p:cNvPr>
          <p:cNvGrpSpPr/>
          <p:nvPr/>
        </p:nvGrpSpPr>
        <p:grpSpPr>
          <a:xfrm>
            <a:off x="8540033" y="-2552393"/>
            <a:ext cx="692065" cy="1050288"/>
            <a:chOff x="4134923" y="2662429"/>
            <a:chExt cx="692065" cy="1050288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AA6CA6D-0AC2-C84E-BAD9-470ECE9D403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AF7F5D6-517A-CF4E-94CF-E44D8B74BA42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DE2C114D-1357-EC4C-B791-531F6764B0A8}"/>
              </a:ext>
            </a:extLst>
          </p:cNvPr>
          <p:cNvSpPr txBox="1"/>
          <p:nvPr/>
        </p:nvSpPr>
        <p:spPr>
          <a:xfrm>
            <a:off x="13370858" y="-254236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9CBA025-7297-DD4A-8862-195AB2241373}"/>
              </a:ext>
            </a:extLst>
          </p:cNvPr>
          <p:cNvGrpSpPr/>
          <p:nvPr/>
        </p:nvGrpSpPr>
        <p:grpSpPr>
          <a:xfrm>
            <a:off x="13608856" y="-2380872"/>
            <a:ext cx="692065" cy="707245"/>
            <a:chOff x="4134923" y="2833950"/>
            <a:chExt cx="692065" cy="707245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33FB6E9-8997-F84A-AB1A-005A2B62A5AF}"/>
                </a:ext>
              </a:extLst>
            </p:cNvPr>
            <p:cNvSpPr/>
            <p:nvPr/>
          </p:nvSpPr>
          <p:spPr>
            <a:xfrm>
              <a:off x="4134923" y="3061572"/>
              <a:ext cx="2304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F707142F-67F4-A747-AC30-6C1DF5570DAF}"/>
                </a:ext>
              </a:extLst>
            </p:cNvPr>
            <p:cNvSpPr txBox="1"/>
            <p:nvPr/>
          </p:nvSpPr>
          <p:spPr>
            <a:xfrm rot="5400000">
              <a:off x="4242533" y="2956740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D2F194-8957-4F46-8053-B1492F68440B}"/>
              </a:ext>
            </a:extLst>
          </p:cNvPr>
          <p:cNvCxnSpPr>
            <a:stCxn id="266" idx="1"/>
            <a:endCxn id="288" idx="0"/>
          </p:cNvCxnSpPr>
          <p:nvPr/>
        </p:nvCxnSpPr>
        <p:spPr>
          <a:xfrm flipH="1">
            <a:off x="10365821" y="1031457"/>
            <a:ext cx="15753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73E17D-D714-3D41-BAC0-1642D31D3325}"/>
              </a:ext>
            </a:extLst>
          </p:cNvPr>
          <p:cNvSpPr>
            <a:spLocks noChangeAspect="1"/>
          </p:cNvSpPr>
          <p:nvPr/>
        </p:nvSpPr>
        <p:spPr>
          <a:xfrm>
            <a:off x="4208085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96E9BF6-BFC7-A241-8864-A10532F89942}"/>
              </a:ext>
            </a:extLst>
          </p:cNvPr>
          <p:cNvCxnSpPr>
            <a:stCxn id="252" idx="0"/>
            <a:endCxn id="39" idx="2"/>
          </p:cNvCxnSpPr>
          <p:nvPr/>
        </p:nvCxnSpPr>
        <p:spPr>
          <a:xfrm rot="5400000" flipH="1" flipV="1">
            <a:off x="3675204" y="-947200"/>
            <a:ext cx="194065" cy="8716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8B5EB5-E95D-FD47-ABD4-FEE836CFA04A}"/>
              </a:ext>
            </a:extLst>
          </p:cNvPr>
          <p:cNvCxnSpPr>
            <a:stCxn id="277" idx="0"/>
            <a:endCxn id="39" idx="6"/>
          </p:cNvCxnSpPr>
          <p:nvPr/>
        </p:nvCxnSpPr>
        <p:spPr>
          <a:xfrm rot="16200000" flipV="1">
            <a:off x="4911591" y="-951890"/>
            <a:ext cx="194065" cy="881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029DC0-2CC0-EA45-BFF5-888C34EC26F3}"/>
              </a:ext>
            </a:extLst>
          </p:cNvPr>
          <p:cNvCxnSpPr>
            <a:cxnSpLocks/>
            <a:stCxn id="39" idx="0"/>
            <a:endCxn id="291" idx="2"/>
          </p:cNvCxnSpPr>
          <p:nvPr/>
        </p:nvCxnSpPr>
        <p:spPr>
          <a:xfrm flipV="1">
            <a:off x="4388085" y="-1019249"/>
            <a:ext cx="315" cy="23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941CB9E7-BF3B-ED4F-8CF8-F817ED0A26C5}"/>
              </a:ext>
            </a:extLst>
          </p:cNvPr>
          <p:cNvSpPr>
            <a:spLocks noChangeAspect="1"/>
          </p:cNvSpPr>
          <p:nvPr/>
        </p:nvSpPr>
        <p:spPr>
          <a:xfrm>
            <a:off x="8474400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9F9B71-C0EF-4A47-9C65-E95E936E4083}"/>
              </a:ext>
            </a:extLst>
          </p:cNvPr>
          <p:cNvCxnSpPr>
            <a:stCxn id="301" idx="0"/>
            <a:endCxn id="295" idx="2"/>
          </p:cNvCxnSpPr>
          <p:nvPr/>
        </p:nvCxnSpPr>
        <p:spPr>
          <a:xfrm flipV="1">
            <a:off x="8654400" y="-1523250"/>
            <a:ext cx="833" cy="734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42412E7-9798-714B-A707-0EF62CBB548B}"/>
              </a:ext>
            </a:extLst>
          </p:cNvPr>
          <p:cNvCxnSpPr>
            <a:stCxn id="260" idx="0"/>
            <a:endCxn id="301" idx="2"/>
          </p:cNvCxnSpPr>
          <p:nvPr/>
        </p:nvCxnSpPr>
        <p:spPr>
          <a:xfrm rot="5400000" flipH="1" flipV="1">
            <a:off x="7642222" y="-706076"/>
            <a:ext cx="734487" cy="929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4B023CBA-D863-5C49-97CE-E202EE4115ED}"/>
              </a:ext>
            </a:extLst>
          </p:cNvPr>
          <p:cNvCxnSpPr>
            <a:cxnSpLocks/>
            <a:stCxn id="285" idx="0"/>
            <a:endCxn id="301" idx="6"/>
          </p:cNvCxnSpPr>
          <p:nvPr/>
        </p:nvCxnSpPr>
        <p:spPr>
          <a:xfrm rot="16200000" flipV="1">
            <a:off x="8955944" y="-729929"/>
            <a:ext cx="737682" cy="980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CA7FA2F-D7DD-FA4C-96CB-657DD29D7041}"/>
              </a:ext>
            </a:extLst>
          </p:cNvPr>
          <p:cNvCxnSpPr>
            <a:cxnSpLocks/>
            <a:stCxn id="262" idx="1"/>
            <a:endCxn id="280" idx="0"/>
          </p:cNvCxnSpPr>
          <p:nvPr/>
        </p:nvCxnSpPr>
        <p:spPr>
          <a:xfrm flipH="1">
            <a:off x="6004332" y="1031457"/>
            <a:ext cx="140197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65DAF2-10C0-634B-8C0E-9139CF4F738D}"/>
              </a:ext>
            </a:extLst>
          </p:cNvPr>
          <p:cNvSpPr/>
          <p:nvPr/>
        </p:nvSpPr>
        <p:spPr>
          <a:xfrm>
            <a:off x="3686003" y="-3396207"/>
            <a:ext cx="10864299" cy="2512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58898A-DE75-A540-A943-659B351FB644}"/>
              </a:ext>
            </a:extLst>
          </p:cNvPr>
          <p:cNvCxnSpPr>
            <a:stCxn id="264" idx="0"/>
            <a:endCxn id="271" idx="2"/>
          </p:cNvCxnSpPr>
          <p:nvPr/>
        </p:nvCxnSpPr>
        <p:spPr>
          <a:xfrm flipH="1" flipV="1">
            <a:off x="12085200" y="-1775250"/>
            <a:ext cx="608" cy="213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BB0AB6-C2DB-374E-AA13-C390AF9D7F06}"/>
              </a:ext>
            </a:extLst>
          </p:cNvPr>
          <p:cNvCxnSpPr>
            <a:stCxn id="272" idx="0"/>
            <a:endCxn id="299" idx="1"/>
          </p:cNvCxnSpPr>
          <p:nvPr/>
        </p:nvCxnSpPr>
        <p:spPr>
          <a:xfrm>
            <a:off x="12662066" y="-2027250"/>
            <a:ext cx="94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9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E0CEA73-AED6-8C4F-ADB5-FE99C2D747A5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9FF81A9-843D-714F-BF39-2B9BDA80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EE248E-8B1C-BB49-B5C9-46A79CAD61E7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ACD96E-62AF-3F4A-90E1-083FBE8757D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72ECE9-3A4D-6A40-98B5-9D9C872B0381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EE4F69-9320-9842-95D8-FA058E55932A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8B449E-CDEB-7A47-972E-2490E4B67F22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8E1157-E218-1846-B4B5-7F73726ED5CF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191DF3B-C228-5040-BD80-0FBAE860BA2B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E7EB00-59B2-614D-8E2E-A77EED70E414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15800-E26A-9840-A2BF-FD5A0AE173E9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A56B81-22AE-7849-80C8-AE3F84C78D4F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381B24-85EB-8340-AD0D-93AAB74433A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F21CB9-1E74-D543-8C4C-D1DA5BDFB1EF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6E3C88-BAE1-E147-8DC8-68EF3E2C3D8D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295FAC-3971-F549-96D6-3C8B8D22E289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AB1540-D51D-1842-A65C-1D5F84CB57A9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3FB625-65D0-6A49-9DC5-5B98F73346DD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F951F6C-282E-214C-A4FA-84EB1BB9A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8225D-D011-2443-A36E-294F87FDD30C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87CF94-A111-8244-B413-92418E2F67D1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D1EC0E-4682-B948-98D9-335C509BCAE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CFA0BC-51BB-C84B-BB01-A8353EDA5903}"/>
              </a:ext>
            </a:extLst>
          </p:cNvPr>
          <p:cNvSpPr>
            <a:spLocks/>
          </p:cNvSpPr>
          <p:nvPr/>
        </p:nvSpPr>
        <p:spPr>
          <a:xfrm>
            <a:off x="3600000" y="360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9B193A-E69A-794C-9900-0E3BCBAE4B90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9D2D1E-A0D8-CC4C-9EC4-F64C21821C07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847838-9D0E-6F49-9CB8-0D6F91048AD6}"/>
              </a:ext>
            </a:extLst>
          </p:cNvPr>
          <p:cNvCxnSpPr>
            <a:cxnSpLocks/>
            <a:stCxn id="113" idx="3"/>
            <a:endCxn id="135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9F8E3FF-220C-D24E-9E7C-ECF3FC2A858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513212D-98C8-164F-AA8F-FDA1ACD6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5865F6-20E5-7243-B120-547FE8D6439C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E90408F-EF10-DD4B-AF59-1370C6D07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764EAE8-5004-424A-92BA-E6C6772E260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A1ECB9-97F0-3240-BE02-D2192570A2E5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D64706-B244-1442-8770-3B690817C457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54FF2A-741D-3840-ADD1-6837475B7828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9AF7D4D-84E4-BA4E-A286-046B18F4F29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2A5A792-88D3-3A48-8E67-3D3542CE4DD6}"/>
              </a:ext>
            </a:extLst>
          </p:cNvPr>
          <p:cNvCxnSpPr>
            <a:stCxn id="83" idx="2"/>
            <a:endCxn id="131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99EE438-9C8E-B94F-9BDA-20ED690A23E2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45AF1E-33C7-314D-A149-F8D3DBFB0B04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990050-3890-6A49-A94D-E89FB2161B0E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A77E12F-460A-0B43-92FA-0D9F09CF1761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A954E7-EF06-B24C-8420-31058C5B819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E0F13C-A484-4C40-9C45-60F9C2696DE5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FD05082-E677-7248-BF88-4C9FFA676FFA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8D3F338-DA38-CE43-9C3E-4EFEE7C9C257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6D7AB29-31E2-744F-8FAC-257C2D0DEACC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31EC022-060E-7C41-8631-7317C51C9BC6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1AAA4E9-D60B-844F-8AF9-B172F4827B3E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D82EED-901E-FD4D-B18C-2EAC97D05705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2FF42F-3A14-6145-9743-570612EC777C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60709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76BB9E-58E8-A143-A6EA-4393FADD7612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C7313D9-6D3A-6E4A-9097-87382167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E41E10-F6FF-3F4E-B881-C0D288F6994E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stCxn id="92" idx="2"/>
            <a:endCxn id="100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46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1EA0A83-F099-A34D-A1B0-6239D5407951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4DA673-D8CD-354E-B955-A2565355082E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6CCDA2-E0DA-7B4F-BDA6-DF81383C6A39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5DE9E5-5024-344A-B4AC-CA3E319E0A00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43009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2672A42-BC01-994C-A961-C2081E14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000"/>
            <a:ext cx="2160000" cy="21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FD362EF-673A-FE4B-997A-E6A13CF53E66}"/>
              </a:ext>
            </a:extLst>
          </p:cNvPr>
          <p:cNvGrpSpPr/>
          <p:nvPr/>
        </p:nvGrpSpPr>
        <p:grpSpPr>
          <a:xfrm>
            <a:off x="87176" y="3318504"/>
            <a:ext cx="1895955" cy="1903327"/>
            <a:chOff x="803445" y="1469753"/>
            <a:chExt cx="3791910" cy="38066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2D5239-BAA7-5848-872E-896709BD47DA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8F8E71-408A-0F48-8126-F9CC97D7F0C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D69212-7B76-B94B-A565-D381F9C79ED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 rot="10800000">
            <a:off x="6119999" y="3238530"/>
            <a:ext cx="25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cxnSpLocks/>
            <a:stCxn id="92" idx="2"/>
            <a:endCxn id="60" idx="0"/>
          </p:cNvCxnSpPr>
          <p:nvPr/>
        </p:nvCxnSpPr>
        <p:spPr>
          <a:xfrm rot="5400000">
            <a:off x="4719363" y="-2361756"/>
            <a:ext cx="2365373" cy="9757146"/>
          </a:xfrm>
          <a:prstGeom prst="bentConnector3">
            <a:avLst>
              <a:gd name="adj1" fmla="val 6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CDBF7A-CC03-CD4D-B502-F338154057BC}"/>
              </a:ext>
            </a:extLst>
          </p:cNvPr>
          <p:cNvSpPr>
            <a:spLocks/>
          </p:cNvSpPr>
          <p:nvPr/>
        </p:nvSpPr>
        <p:spPr>
          <a:xfrm>
            <a:off x="2520000" y="3238530"/>
            <a:ext cx="72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RoIAlign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E478F7E-7F9B-EC46-807B-F65304FB550F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>
            <a:off x="2430000" y="-270000"/>
            <a:ext cx="2160000" cy="4860000"/>
          </a:xfrm>
          <a:prstGeom prst="bentConnector3">
            <a:avLst>
              <a:gd name="adj1" fmla="val 65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60524E-3976-DF4F-9A28-1F400856B6E7}"/>
              </a:ext>
            </a:extLst>
          </p:cNvPr>
          <p:cNvSpPr txBox="1"/>
          <p:nvPr/>
        </p:nvSpPr>
        <p:spPr>
          <a:xfrm>
            <a:off x="6120000" y="5400000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RNN part of PolygonRNN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4E59B2-D7FA-884E-861A-D0B69B8DB08A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1435101" y="4136818"/>
            <a:ext cx="1084899" cy="181712"/>
          </a:xfrm>
          <a:prstGeom prst="bentConnector3">
            <a:avLst>
              <a:gd name="adj1" fmla="val 81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16EBC2-F721-4B41-B61B-3086DD3FAE8A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240000" y="4318530"/>
            <a:ext cx="360000" cy="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60C31BC-9255-8B40-B0FF-76EAC252AB1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760000" y="43200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CE1299C-121A-354E-834A-DA2CC235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324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DD995-4C68-9B42-BE5E-9533F41F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882385" y="1091821"/>
            <a:ext cx="4320001" cy="43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9D6D9-9778-8E43-A324-F736EEB1D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60319" y="981051"/>
            <a:ext cx="4320001" cy="4320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7D99283-ADDF-7C4A-BD9B-3A161486E1C2}"/>
              </a:ext>
            </a:extLst>
          </p:cNvPr>
          <p:cNvSpPr/>
          <p:nvPr/>
        </p:nvSpPr>
        <p:spPr>
          <a:xfrm>
            <a:off x="6387152" y="2565779"/>
            <a:ext cx="1105469" cy="2361063"/>
          </a:xfrm>
          <a:custGeom>
            <a:avLst/>
            <a:gdLst>
              <a:gd name="connsiteX0" fmla="*/ 518615 w 1105469"/>
              <a:gd name="connsiteY0" fmla="*/ 0 h 2361063"/>
              <a:gd name="connsiteX1" fmla="*/ 0 w 1105469"/>
              <a:gd name="connsiteY1" fmla="*/ 491320 h 2361063"/>
              <a:gd name="connsiteX2" fmla="*/ 382138 w 1105469"/>
              <a:gd name="connsiteY2" fmla="*/ 2361063 h 2361063"/>
              <a:gd name="connsiteX3" fmla="*/ 1105469 w 1105469"/>
              <a:gd name="connsiteY3" fmla="*/ 2265528 h 2361063"/>
              <a:gd name="connsiteX4" fmla="*/ 832514 w 1105469"/>
              <a:gd name="connsiteY4" fmla="*/ 750627 h 2361063"/>
              <a:gd name="connsiteX5" fmla="*/ 1050878 w 1105469"/>
              <a:gd name="connsiteY5" fmla="*/ 573206 h 2361063"/>
              <a:gd name="connsiteX6" fmla="*/ 518615 w 1105469"/>
              <a:gd name="connsiteY6" fmla="*/ 0 h 236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5469" h="2361063">
                <a:moveTo>
                  <a:pt x="518615" y="0"/>
                </a:moveTo>
                <a:lnTo>
                  <a:pt x="0" y="491320"/>
                </a:lnTo>
                <a:lnTo>
                  <a:pt x="382138" y="2361063"/>
                </a:lnTo>
                <a:lnTo>
                  <a:pt x="1105469" y="2265528"/>
                </a:lnTo>
                <a:lnTo>
                  <a:pt x="832514" y="750627"/>
                </a:lnTo>
                <a:lnTo>
                  <a:pt x="1050878" y="573206"/>
                </a:lnTo>
                <a:lnTo>
                  <a:pt x="51861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A768EC4-B1E2-304F-9A84-01A4F6D9EA6C}"/>
              </a:ext>
            </a:extLst>
          </p:cNvPr>
          <p:cNvSpPr/>
          <p:nvPr/>
        </p:nvSpPr>
        <p:spPr>
          <a:xfrm>
            <a:off x="7350380" y="1860464"/>
            <a:ext cx="1683812" cy="1701601"/>
          </a:xfrm>
          <a:custGeom>
            <a:avLst/>
            <a:gdLst>
              <a:gd name="connsiteX0" fmla="*/ 605481 w 1699054"/>
              <a:gd name="connsiteY0" fmla="*/ 0 h 1754660"/>
              <a:gd name="connsiteX1" fmla="*/ 0 w 1699054"/>
              <a:gd name="connsiteY1" fmla="*/ 494271 h 1754660"/>
              <a:gd name="connsiteX2" fmla="*/ 1136821 w 1699054"/>
              <a:gd name="connsiteY2" fmla="*/ 1754660 h 1754660"/>
              <a:gd name="connsiteX3" fmla="*/ 1699054 w 1699054"/>
              <a:gd name="connsiteY3" fmla="*/ 1254211 h 1754660"/>
              <a:gd name="connsiteX4" fmla="*/ 605481 w 1699054"/>
              <a:gd name="connsiteY4" fmla="*/ 0 h 1754660"/>
              <a:gd name="connsiteX0" fmla="*/ 605481 w 1717589"/>
              <a:gd name="connsiteY0" fmla="*/ 0 h 1754660"/>
              <a:gd name="connsiteX1" fmla="*/ 0 w 1717589"/>
              <a:gd name="connsiteY1" fmla="*/ 494271 h 1754660"/>
              <a:gd name="connsiteX2" fmla="*/ 1136821 w 1717589"/>
              <a:gd name="connsiteY2" fmla="*/ 1754660 h 1754660"/>
              <a:gd name="connsiteX3" fmla="*/ 1717589 w 1717589"/>
              <a:gd name="connsiteY3" fmla="*/ 1204784 h 1754660"/>
              <a:gd name="connsiteX4" fmla="*/ 605481 w 1717589"/>
              <a:gd name="connsiteY4" fmla="*/ 0 h 1754660"/>
              <a:gd name="connsiteX0" fmla="*/ 562233 w 1717589"/>
              <a:gd name="connsiteY0" fmla="*/ 0 h 1760838"/>
              <a:gd name="connsiteX1" fmla="*/ 0 w 1717589"/>
              <a:gd name="connsiteY1" fmla="*/ 500449 h 1760838"/>
              <a:gd name="connsiteX2" fmla="*/ 1136821 w 1717589"/>
              <a:gd name="connsiteY2" fmla="*/ 1760838 h 1760838"/>
              <a:gd name="connsiteX3" fmla="*/ 1717589 w 1717589"/>
              <a:gd name="connsiteY3" fmla="*/ 1210962 h 1760838"/>
              <a:gd name="connsiteX4" fmla="*/ 562233 w 1717589"/>
              <a:gd name="connsiteY4" fmla="*/ 0 h 1760838"/>
              <a:gd name="connsiteX0" fmla="*/ 605481 w 1760837"/>
              <a:gd name="connsiteY0" fmla="*/ 0 h 1760838"/>
              <a:gd name="connsiteX1" fmla="*/ 0 w 1760837"/>
              <a:gd name="connsiteY1" fmla="*/ 475736 h 1760838"/>
              <a:gd name="connsiteX2" fmla="*/ 1180069 w 1760837"/>
              <a:gd name="connsiteY2" fmla="*/ 1760838 h 1760838"/>
              <a:gd name="connsiteX3" fmla="*/ 1760837 w 1760837"/>
              <a:gd name="connsiteY3" fmla="*/ 1210962 h 1760838"/>
              <a:gd name="connsiteX4" fmla="*/ 605481 w 1760837"/>
              <a:gd name="connsiteY4" fmla="*/ 0 h 1760838"/>
              <a:gd name="connsiteX0" fmla="*/ 580767 w 1736123"/>
              <a:gd name="connsiteY0" fmla="*/ 0 h 1760838"/>
              <a:gd name="connsiteX1" fmla="*/ 0 w 1736123"/>
              <a:gd name="connsiteY1" fmla="*/ 457201 h 1760838"/>
              <a:gd name="connsiteX2" fmla="*/ 1155355 w 1736123"/>
              <a:gd name="connsiteY2" fmla="*/ 1760838 h 1760838"/>
              <a:gd name="connsiteX3" fmla="*/ 1736123 w 1736123"/>
              <a:gd name="connsiteY3" fmla="*/ 1210962 h 1760838"/>
              <a:gd name="connsiteX4" fmla="*/ 580767 w 1736123"/>
              <a:gd name="connsiteY4" fmla="*/ 0 h 1760838"/>
              <a:gd name="connsiteX0" fmla="*/ 580767 w 1736123"/>
              <a:gd name="connsiteY0" fmla="*/ 0 h 1742303"/>
              <a:gd name="connsiteX1" fmla="*/ 0 w 1736123"/>
              <a:gd name="connsiteY1" fmla="*/ 457201 h 1742303"/>
              <a:gd name="connsiteX2" fmla="*/ 1173890 w 1736123"/>
              <a:gd name="connsiteY2" fmla="*/ 1742303 h 1742303"/>
              <a:gd name="connsiteX3" fmla="*/ 1736123 w 1736123"/>
              <a:gd name="connsiteY3" fmla="*/ 1210962 h 1742303"/>
              <a:gd name="connsiteX4" fmla="*/ 580767 w 1736123"/>
              <a:gd name="connsiteY4" fmla="*/ 0 h 1742303"/>
              <a:gd name="connsiteX0" fmla="*/ 580767 w 1754658"/>
              <a:gd name="connsiteY0" fmla="*/ 0 h 1742303"/>
              <a:gd name="connsiteX1" fmla="*/ 0 w 1754658"/>
              <a:gd name="connsiteY1" fmla="*/ 457201 h 1742303"/>
              <a:gd name="connsiteX2" fmla="*/ 1173890 w 1754658"/>
              <a:gd name="connsiteY2" fmla="*/ 1742303 h 1742303"/>
              <a:gd name="connsiteX3" fmla="*/ 1754658 w 1754658"/>
              <a:gd name="connsiteY3" fmla="*/ 1266567 h 1742303"/>
              <a:gd name="connsiteX4" fmla="*/ 580767 w 1754658"/>
              <a:gd name="connsiteY4" fmla="*/ 0 h 1742303"/>
              <a:gd name="connsiteX0" fmla="*/ 580767 w 1754658"/>
              <a:gd name="connsiteY0" fmla="*/ 0 h 1742303"/>
              <a:gd name="connsiteX1" fmla="*/ 0 w 1754658"/>
              <a:gd name="connsiteY1" fmla="*/ 457201 h 1742303"/>
              <a:gd name="connsiteX2" fmla="*/ 1173890 w 1754658"/>
              <a:gd name="connsiteY2" fmla="*/ 1742303 h 1742303"/>
              <a:gd name="connsiteX3" fmla="*/ 1754658 w 1754658"/>
              <a:gd name="connsiteY3" fmla="*/ 1229497 h 1742303"/>
              <a:gd name="connsiteX4" fmla="*/ 580767 w 1754658"/>
              <a:gd name="connsiteY4" fmla="*/ 0 h 1742303"/>
              <a:gd name="connsiteX0" fmla="*/ 611659 w 1754658"/>
              <a:gd name="connsiteY0" fmla="*/ 0 h 1773195"/>
              <a:gd name="connsiteX1" fmla="*/ 0 w 1754658"/>
              <a:gd name="connsiteY1" fmla="*/ 488093 h 1773195"/>
              <a:gd name="connsiteX2" fmla="*/ 1173890 w 1754658"/>
              <a:gd name="connsiteY2" fmla="*/ 1773195 h 1773195"/>
              <a:gd name="connsiteX3" fmla="*/ 1754658 w 1754658"/>
              <a:gd name="connsiteY3" fmla="*/ 1260389 h 1773195"/>
              <a:gd name="connsiteX4" fmla="*/ 611659 w 1754658"/>
              <a:gd name="connsiteY4" fmla="*/ 0 h 177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658" h="1773195">
                <a:moveTo>
                  <a:pt x="611659" y="0"/>
                </a:moveTo>
                <a:lnTo>
                  <a:pt x="0" y="488093"/>
                </a:lnTo>
                <a:lnTo>
                  <a:pt x="1173890" y="1773195"/>
                </a:lnTo>
                <a:lnTo>
                  <a:pt x="1754658" y="1260389"/>
                </a:lnTo>
                <a:lnTo>
                  <a:pt x="611659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093F993-4A00-C74D-9D0C-390C3A347D80}"/>
              </a:ext>
            </a:extLst>
          </p:cNvPr>
          <p:cNvSpPr/>
          <p:nvPr/>
        </p:nvSpPr>
        <p:spPr>
          <a:xfrm>
            <a:off x="8529851" y="1146412"/>
            <a:ext cx="1596788" cy="1624084"/>
          </a:xfrm>
          <a:custGeom>
            <a:avLst/>
            <a:gdLst>
              <a:gd name="connsiteX0" fmla="*/ 573206 w 1528549"/>
              <a:gd name="connsiteY0" fmla="*/ 0 h 1624084"/>
              <a:gd name="connsiteX1" fmla="*/ 1528549 w 1528549"/>
              <a:gd name="connsiteY1" fmla="*/ 1064525 h 1624084"/>
              <a:gd name="connsiteX2" fmla="*/ 859809 w 1528549"/>
              <a:gd name="connsiteY2" fmla="*/ 1624084 h 1624084"/>
              <a:gd name="connsiteX3" fmla="*/ 0 w 1528549"/>
              <a:gd name="connsiteY3" fmla="*/ 518615 h 1624084"/>
              <a:gd name="connsiteX4" fmla="*/ 573206 w 1528549"/>
              <a:gd name="connsiteY4" fmla="*/ 0 h 1624084"/>
              <a:gd name="connsiteX0" fmla="*/ 600501 w 1555844"/>
              <a:gd name="connsiteY0" fmla="*/ 0 h 1624084"/>
              <a:gd name="connsiteX1" fmla="*/ 1555844 w 1555844"/>
              <a:gd name="connsiteY1" fmla="*/ 1064525 h 1624084"/>
              <a:gd name="connsiteX2" fmla="*/ 887104 w 1555844"/>
              <a:gd name="connsiteY2" fmla="*/ 1624084 h 1624084"/>
              <a:gd name="connsiteX3" fmla="*/ 0 w 1555844"/>
              <a:gd name="connsiteY3" fmla="*/ 573206 h 1624084"/>
              <a:gd name="connsiteX4" fmla="*/ 600501 w 1555844"/>
              <a:gd name="connsiteY4" fmla="*/ 0 h 1624084"/>
              <a:gd name="connsiteX0" fmla="*/ 641445 w 1596788"/>
              <a:gd name="connsiteY0" fmla="*/ 0 h 1624084"/>
              <a:gd name="connsiteX1" fmla="*/ 1596788 w 1596788"/>
              <a:gd name="connsiteY1" fmla="*/ 1064525 h 1624084"/>
              <a:gd name="connsiteX2" fmla="*/ 928048 w 1596788"/>
              <a:gd name="connsiteY2" fmla="*/ 1624084 h 1624084"/>
              <a:gd name="connsiteX3" fmla="*/ 0 w 1596788"/>
              <a:gd name="connsiteY3" fmla="*/ 545911 h 1624084"/>
              <a:gd name="connsiteX4" fmla="*/ 641445 w 1596788"/>
              <a:gd name="connsiteY4" fmla="*/ 0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788" h="1624084">
                <a:moveTo>
                  <a:pt x="641445" y="0"/>
                </a:moveTo>
                <a:lnTo>
                  <a:pt x="1596788" y="1064525"/>
                </a:lnTo>
                <a:lnTo>
                  <a:pt x="928048" y="1624084"/>
                </a:lnTo>
                <a:lnTo>
                  <a:pt x="0" y="545911"/>
                </a:lnTo>
                <a:lnTo>
                  <a:pt x="641445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C7DCF02-C6B1-4744-A025-02C3A6772117}"/>
              </a:ext>
            </a:extLst>
          </p:cNvPr>
          <p:cNvSpPr>
            <a:spLocks noChangeAspect="1"/>
          </p:cNvSpPr>
          <p:nvPr/>
        </p:nvSpPr>
        <p:spPr>
          <a:xfrm>
            <a:off x="108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16E49B-EFD4-894B-BDCC-C1480CC25BB3}"/>
              </a:ext>
            </a:extLst>
          </p:cNvPr>
          <p:cNvSpPr>
            <a:spLocks noChangeAspect="1"/>
          </p:cNvSpPr>
          <p:nvPr/>
        </p:nvSpPr>
        <p:spPr>
          <a:xfrm>
            <a:off x="180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28FFCD-A473-DB4A-94DE-EA093783FBD7}"/>
              </a:ext>
            </a:extLst>
          </p:cNvPr>
          <p:cNvSpPr>
            <a:spLocks noChangeAspect="1"/>
          </p:cNvSpPr>
          <p:nvPr/>
        </p:nvSpPr>
        <p:spPr>
          <a:xfrm>
            <a:off x="252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4B1CA-C00E-3A43-870D-9D02CE35A847}"/>
              </a:ext>
            </a:extLst>
          </p:cNvPr>
          <p:cNvSpPr>
            <a:spLocks noChangeAspect="1"/>
          </p:cNvSpPr>
          <p:nvPr/>
        </p:nvSpPr>
        <p:spPr>
          <a:xfrm>
            <a:off x="324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E2A29D-CD4B-3F44-AAD6-0EFF2B40CCFD}"/>
              </a:ext>
            </a:extLst>
          </p:cNvPr>
          <p:cNvSpPr>
            <a:spLocks noChangeAspect="1"/>
          </p:cNvSpPr>
          <p:nvPr/>
        </p:nvSpPr>
        <p:spPr>
          <a:xfrm>
            <a:off x="4680000" y="3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88C04-E4A9-6E45-B1FA-19EDA14007A7}"/>
              </a:ext>
            </a:extLst>
          </p:cNvPr>
          <p:cNvSpPr>
            <a:spLocks noChangeAspect="1"/>
          </p:cNvSpPr>
          <p:nvPr/>
        </p:nvSpPr>
        <p:spPr>
          <a:xfrm>
            <a:off x="468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(2)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D04732-69D3-D64A-827F-6CF97D38E5D2}"/>
              </a:ext>
            </a:extLst>
          </p:cNvPr>
          <p:cNvSpPr>
            <a:spLocks noChangeAspect="1"/>
          </p:cNvSpPr>
          <p:nvPr/>
        </p:nvSpPr>
        <p:spPr>
          <a:xfrm>
            <a:off x="4680000" y="18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(3)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CA88B7-738A-D24E-9A1A-0D95FFEB1DF1}"/>
              </a:ext>
            </a:extLst>
          </p:cNvPr>
          <p:cNvSpPr>
            <a:spLocks noChangeAspect="1"/>
          </p:cNvSpPr>
          <p:nvPr/>
        </p:nvSpPr>
        <p:spPr>
          <a:xfrm>
            <a:off x="4680000" y="25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BEA18-5D0E-8C4D-8DA3-744D5304ED11}"/>
              </a:ext>
            </a:extLst>
          </p:cNvPr>
          <p:cNvSpPr>
            <a:spLocks noChangeAspect="1"/>
          </p:cNvSpPr>
          <p:nvPr/>
        </p:nvSpPr>
        <p:spPr>
          <a:xfrm>
            <a:off x="468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274241-F997-FD43-A76A-AB27513DA69B}"/>
              </a:ext>
            </a:extLst>
          </p:cNvPr>
          <p:cNvSpPr>
            <a:spLocks noChangeAspect="1"/>
          </p:cNvSpPr>
          <p:nvPr/>
        </p:nvSpPr>
        <p:spPr>
          <a:xfrm>
            <a:off x="4680000" y="39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(6)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273BBE-381F-0241-B224-68E8A5450350}"/>
              </a:ext>
            </a:extLst>
          </p:cNvPr>
          <p:cNvSpPr>
            <a:spLocks noChangeAspect="1"/>
          </p:cNvSpPr>
          <p:nvPr/>
        </p:nvSpPr>
        <p:spPr>
          <a:xfrm>
            <a:off x="4680000" y="46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(7)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8E2295-7129-4349-BD8D-1966369D06C4}"/>
              </a:ext>
            </a:extLst>
          </p:cNvPr>
          <p:cNvSpPr>
            <a:spLocks noChangeAspect="1"/>
          </p:cNvSpPr>
          <p:nvPr/>
        </p:nvSpPr>
        <p:spPr>
          <a:xfrm>
            <a:off x="468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(8)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ED2C2B-AD1A-194D-9446-4072081898F5}"/>
              </a:ext>
            </a:extLst>
          </p:cNvPr>
          <p:cNvSpPr>
            <a:spLocks noChangeAspect="1"/>
          </p:cNvSpPr>
          <p:nvPr/>
        </p:nvSpPr>
        <p:spPr>
          <a:xfrm>
            <a:off x="4680000" y="61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(9)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07BBC-5D8B-AC4C-AFE8-D8CA32F4CEC9}"/>
              </a:ext>
            </a:extLst>
          </p:cNvPr>
          <p:cNvSpPr txBox="1"/>
          <p:nvPr/>
        </p:nvSpPr>
        <p:spPr>
          <a:xfrm>
            <a:off x="972000" y="28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2D8E0-C8EB-0D4E-9BCF-C342480540FF}"/>
              </a:ext>
            </a:extLst>
          </p:cNvPr>
          <p:cNvSpPr txBox="1"/>
          <p:nvPr/>
        </p:nvSpPr>
        <p:spPr>
          <a:xfrm>
            <a:off x="972000" y="244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4314AB-0BD7-5447-A64E-BF263B339221}"/>
              </a:ext>
            </a:extLst>
          </p:cNvPr>
          <p:cNvSpPr txBox="1"/>
          <p:nvPr/>
        </p:nvSpPr>
        <p:spPr>
          <a:xfrm>
            <a:off x="972000" y="460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013B65-2F0D-4449-8184-13978A326229}"/>
              </a:ext>
            </a:extLst>
          </p:cNvPr>
          <p:cNvSpPr>
            <a:spLocks noChangeAspect="1"/>
          </p:cNvSpPr>
          <p:nvPr/>
        </p:nvSpPr>
        <p:spPr>
          <a:xfrm>
            <a:off x="1044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67F92F-BA7A-084C-99C0-D9BF53B9E7E2}"/>
              </a:ext>
            </a:extLst>
          </p:cNvPr>
          <p:cNvSpPr>
            <a:spLocks noChangeAspect="1"/>
          </p:cNvSpPr>
          <p:nvPr/>
        </p:nvSpPr>
        <p:spPr>
          <a:xfrm>
            <a:off x="1044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7FF8B1-456A-524C-B59B-6F364F1DC4EA}"/>
              </a:ext>
            </a:extLst>
          </p:cNvPr>
          <p:cNvSpPr>
            <a:spLocks noChangeAspect="1"/>
          </p:cNvSpPr>
          <p:nvPr/>
        </p:nvSpPr>
        <p:spPr>
          <a:xfrm>
            <a:off x="1044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77683B-4CE6-DF43-A0C2-9A71D6F53DA0}"/>
              </a:ext>
            </a:extLst>
          </p:cNvPr>
          <p:cNvSpPr txBox="1"/>
          <p:nvPr/>
        </p:nvSpPr>
        <p:spPr>
          <a:xfrm>
            <a:off x="7452000" y="28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A7FB3-3033-CA46-9588-9E3CB02B9224}"/>
              </a:ext>
            </a:extLst>
          </p:cNvPr>
          <p:cNvSpPr txBox="1"/>
          <p:nvPr/>
        </p:nvSpPr>
        <p:spPr>
          <a:xfrm>
            <a:off x="7452000" y="244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8E89E1-9F33-4140-9F9F-BEE0C6906D42}"/>
              </a:ext>
            </a:extLst>
          </p:cNvPr>
          <p:cNvSpPr txBox="1"/>
          <p:nvPr/>
        </p:nvSpPr>
        <p:spPr>
          <a:xfrm>
            <a:off x="7452000" y="460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1F8A7A-3376-1441-83B7-B776B789619B}"/>
              </a:ext>
            </a:extLst>
          </p:cNvPr>
          <p:cNvSpPr/>
          <p:nvPr/>
        </p:nvSpPr>
        <p:spPr>
          <a:xfrm>
            <a:off x="1080000" y="792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13AED3-BEAE-3E4B-886D-68D43B001B37}"/>
              </a:ext>
            </a:extLst>
          </p:cNvPr>
          <p:cNvCxnSpPr/>
          <p:nvPr/>
        </p:nvCxnSpPr>
        <p:spPr>
          <a:xfrm>
            <a:off x="108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2A21F8-AB7B-964A-BB9E-787491065FE4}"/>
              </a:ext>
            </a:extLst>
          </p:cNvPr>
          <p:cNvSpPr/>
          <p:nvPr/>
        </p:nvSpPr>
        <p:spPr>
          <a:xfrm>
            <a:off x="1080000" y="2952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52033D-80A5-494A-B33B-BBD161714B87}"/>
              </a:ext>
            </a:extLst>
          </p:cNvPr>
          <p:cNvSpPr/>
          <p:nvPr/>
        </p:nvSpPr>
        <p:spPr>
          <a:xfrm>
            <a:off x="1080000" y="5112000"/>
            <a:ext cx="57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E9B6F0-F496-4D40-B3B4-1691A7C6D3B1}"/>
              </a:ext>
            </a:extLst>
          </p:cNvPr>
          <p:cNvCxnSpPr/>
          <p:nvPr/>
        </p:nvCxnSpPr>
        <p:spPr>
          <a:xfrm>
            <a:off x="108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BDF06C-8B56-094A-8A7A-E1E5C7C34012}"/>
              </a:ext>
            </a:extLst>
          </p:cNvPr>
          <p:cNvCxnSpPr/>
          <p:nvPr/>
        </p:nvCxnSpPr>
        <p:spPr>
          <a:xfrm>
            <a:off x="108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36E249-FD28-904D-ADD4-24FCD2E691D5}"/>
              </a:ext>
            </a:extLst>
          </p:cNvPr>
          <p:cNvGrpSpPr/>
          <p:nvPr/>
        </p:nvGrpSpPr>
        <p:grpSpPr>
          <a:xfrm>
            <a:off x="3780000" y="630000"/>
            <a:ext cx="900000" cy="1440000"/>
            <a:chOff x="3780000" y="630000"/>
            <a:chExt cx="900000" cy="144000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55BA4D-3D4A-FD4A-896B-DF31C76F29BE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8578A37-5554-454F-8F62-6F0C95251C0B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B250F7D-19D4-884E-9F11-E2F17B32F2CC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F37E55E-3095-0847-ADF6-5BCCF1F23FD4}"/>
              </a:ext>
            </a:extLst>
          </p:cNvPr>
          <p:cNvGrpSpPr/>
          <p:nvPr/>
        </p:nvGrpSpPr>
        <p:grpSpPr>
          <a:xfrm>
            <a:off x="3780000" y="2790000"/>
            <a:ext cx="900000" cy="1440000"/>
            <a:chOff x="3780000" y="630000"/>
            <a:chExt cx="900000" cy="144000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3C32C54-F9A7-7544-A8AA-5A35E1BCA9B9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7F9C3C3-A430-014F-B23E-49639A431AEB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23A0399-AEA2-A94E-AD08-DAF09BAC0F4D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60B0649-42B7-6941-9ABB-9D649E5DF89A}"/>
              </a:ext>
            </a:extLst>
          </p:cNvPr>
          <p:cNvGrpSpPr/>
          <p:nvPr/>
        </p:nvGrpSpPr>
        <p:grpSpPr>
          <a:xfrm>
            <a:off x="3780000" y="4950000"/>
            <a:ext cx="900000" cy="1440000"/>
            <a:chOff x="3780000" y="630000"/>
            <a:chExt cx="900000" cy="144000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5B22F4F-2736-904E-9941-F04A445A165E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0F23A4F-0B7A-1743-9E94-1869C0715032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8A55814-10FD-D84E-BB93-0B300F5BAC54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E2AF444-B846-374F-B511-0BA3203627AD}"/>
              </a:ext>
            </a:extLst>
          </p:cNvPr>
          <p:cNvGrpSpPr/>
          <p:nvPr/>
        </p:nvGrpSpPr>
        <p:grpSpPr>
          <a:xfrm>
            <a:off x="1080000" y="1080000"/>
            <a:ext cx="2700000" cy="540000"/>
            <a:chOff x="1080000" y="1080000"/>
            <a:chExt cx="2700000" cy="54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AB927-0499-424D-BAA4-78607106C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26472-7BF4-7640-9301-FCF4756844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C9559A-3089-7546-9CA6-0EE794752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8EE43B-9470-634D-849A-545F36E5F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513879B-99AE-CA4B-9CD2-42BA739F504A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0D93681-06F4-BD4C-ADF9-E70CDEF0267D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32F4880-6FDD-804F-B927-68014D5AD912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0E1D8F8-6419-BC49-83D0-4415320207C0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FF2D37B-D1E1-A043-91F8-2E05A7AE220D}"/>
              </a:ext>
            </a:extLst>
          </p:cNvPr>
          <p:cNvGrpSpPr/>
          <p:nvPr/>
        </p:nvGrpSpPr>
        <p:grpSpPr>
          <a:xfrm>
            <a:off x="1080000" y="3240000"/>
            <a:ext cx="2700000" cy="540000"/>
            <a:chOff x="1080000" y="3240000"/>
            <a:chExt cx="2700000" cy="54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753407-C072-134A-8884-1EDAF1DB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F2BD24-AEEF-1440-8715-EF8AE520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80970A-4EB3-E140-A1C5-65CB520DD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C3CFBB-958F-F842-A019-6D6B4CD5F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D0FF2C4-FEF8-DC4C-9C04-98098A9EBA07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6DB030C-51C2-D444-B2D2-394CDE9A891C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3A61EC68-1D81-0848-B403-C0A4110BA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B43FE2B-F7F4-4740-8EC0-FDD186C52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C9F53C8-F395-0F4A-99A1-4C738CF997CD}"/>
              </a:ext>
            </a:extLst>
          </p:cNvPr>
          <p:cNvGrpSpPr/>
          <p:nvPr/>
        </p:nvGrpSpPr>
        <p:grpSpPr>
          <a:xfrm>
            <a:off x="1620000" y="5670000"/>
            <a:ext cx="1620000" cy="0"/>
            <a:chOff x="1620000" y="1350000"/>
            <a:chExt cx="1620000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959DF22-019C-0448-B1A9-B0CA27845E9F}"/>
                </a:ext>
              </a:extLst>
            </p:cNvPr>
            <p:cNvCxnSpPr/>
            <p:nvPr/>
          </p:nvCxnSpPr>
          <p:spPr>
            <a:xfrm>
              <a:off x="162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413819B-AB18-DA4B-9687-929D05B8C5E2}"/>
                </a:ext>
              </a:extLst>
            </p:cNvPr>
            <p:cNvCxnSpPr>
              <a:cxnSpLocks/>
            </p:cNvCxnSpPr>
            <p:nvPr/>
          </p:nvCxnSpPr>
          <p:spPr>
            <a:xfrm>
              <a:off x="234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1D75CC6-B0C4-B949-A2FF-4FB3C6C6620D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E2974B-57AB-1642-88BB-B7D0E72DFD0F}"/>
              </a:ext>
            </a:extLst>
          </p:cNvPr>
          <p:cNvSpPr/>
          <p:nvPr/>
        </p:nvSpPr>
        <p:spPr>
          <a:xfrm>
            <a:off x="6156000" y="540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2B07F4-EC56-8F4F-AAEC-E8E040F7E7CF}"/>
              </a:ext>
            </a:extLst>
          </p:cNvPr>
          <p:cNvSpPr/>
          <p:nvPr/>
        </p:nvSpPr>
        <p:spPr>
          <a:xfrm>
            <a:off x="5832000" y="126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86B0CD3-8724-6048-A027-D20C0197B32F}"/>
              </a:ext>
            </a:extLst>
          </p:cNvPr>
          <p:cNvSpPr/>
          <p:nvPr/>
        </p:nvSpPr>
        <p:spPr>
          <a:xfrm>
            <a:off x="5688000" y="198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8CA4D-4C82-A143-8FD1-F3530D45D65F}"/>
              </a:ext>
            </a:extLst>
          </p:cNvPr>
          <p:cNvSpPr/>
          <p:nvPr/>
        </p:nvSpPr>
        <p:spPr>
          <a:xfrm>
            <a:off x="6408000" y="270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2AED8C0-CF3F-AA47-8F04-EB44726775FE}"/>
              </a:ext>
            </a:extLst>
          </p:cNvPr>
          <p:cNvSpPr/>
          <p:nvPr/>
        </p:nvSpPr>
        <p:spPr>
          <a:xfrm>
            <a:off x="6120000" y="342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7F775E-CAD0-A145-8794-FC92309A4030}"/>
              </a:ext>
            </a:extLst>
          </p:cNvPr>
          <p:cNvSpPr/>
          <p:nvPr/>
        </p:nvSpPr>
        <p:spPr>
          <a:xfrm>
            <a:off x="5976000" y="4140000"/>
            <a:ext cx="75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B3D56B-4D07-004A-B3A1-81F1AA13BF7F}"/>
              </a:ext>
            </a:extLst>
          </p:cNvPr>
          <p:cNvSpPr/>
          <p:nvPr/>
        </p:nvSpPr>
        <p:spPr>
          <a:xfrm>
            <a:off x="5760000" y="486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474EEC2-A9BC-704A-B375-4772C5B5F4AC}"/>
              </a:ext>
            </a:extLst>
          </p:cNvPr>
          <p:cNvSpPr/>
          <p:nvPr/>
        </p:nvSpPr>
        <p:spPr>
          <a:xfrm>
            <a:off x="5688000" y="558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3CA69-E991-4247-A638-899A098CC8E5}"/>
              </a:ext>
            </a:extLst>
          </p:cNvPr>
          <p:cNvSpPr/>
          <p:nvPr/>
        </p:nvSpPr>
        <p:spPr>
          <a:xfrm>
            <a:off x="5616000" y="630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C41255-158B-5745-B399-29E6C5B03B46}"/>
              </a:ext>
            </a:extLst>
          </p:cNvPr>
          <p:cNvGrpSpPr/>
          <p:nvPr/>
        </p:nvGrpSpPr>
        <p:grpSpPr>
          <a:xfrm>
            <a:off x="7560000" y="1080000"/>
            <a:ext cx="2700000" cy="540000"/>
            <a:chOff x="1080000" y="3240000"/>
            <a:chExt cx="2700000" cy="5400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31E9ED-1A0A-EF43-B7B1-129E34FD1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EC2A531-2656-6442-8A7D-45F35C770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3A69281-C57E-0D46-90FD-F506EFD327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E73A4A0-2D35-F048-A6FD-80ECE82FBE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74E7DA5-2057-2144-94D2-191A910058E8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F0E93586-C9EF-7844-A408-6BDA72276764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26C55B0-9EF2-A243-BDEB-B61A995B7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0CC678B-4153-DF4D-ADEC-5B1BE4AC0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F420618-FE84-A841-8057-A92844DDE9F4}"/>
              </a:ext>
            </a:extLst>
          </p:cNvPr>
          <p:cNvGrpSpPr/>
          <p:nvPr/>
        </p:nvGrpSpPr>
        <p:grpSpPr>
          <a:xfrm>
            <a:off x="7560000" y="5400000"/>
            <a:ext cx="2700000" cy="540000"/>
            <a:chOff x="1080000" y="3240000"/>
            <a:chExt cx="2700000" cy="54000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B5291A-B665-B343-9A2E-BF435094C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67FB5A-B121-E347-A432-7849A55C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E6D887A-E107-F84B-A9F2-6A9D0A765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85CDDA1-4E5B-674E-B239-1D381EC21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C616605-2B9E-FB44-B7BF-6D2B5090A179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68FB583-9B4C-0148-B336-AB6C39BEFA89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8D91F09-43DB-2A47-AAE3-925105F5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AC49118-9BFB-5B45-BA64-0998779E5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5E65AD-0D35-0443-83C0-A1D48560B33E}"/>
              </a:ext>
            </a:extLst>
          </p:cNvPr>
          <p:cNvGrpSpPr/>
          <p:nvPr/>
        </p:nvGrpSpPr>
        <p:grpSpPr>
          <a:xfrm>
            <a:off x="7560000" y="3240000"/>
            <a:ext cx="2700000" cy="540000"/>
            <a:chOff x="1080000" y="1080000"/>
            <a:chExt cx="2700000" cy="540000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5D6C9E8-683E-3C4E-83A1-BA2970EF0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4E7AD9D-1583-E241-ABE9-C6AEB82F9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47BE19-6201-7D48-8F0D-71867F212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FD295C-D7BC-4142-99FE-CAA6F1B8F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18824F5-2DE1-E24E-9777-4D8A9045CAE4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11706362-DDBF-7A4A-9543-A2D21B3C2252}"/>
                  </a:ext>
                </a:extLst>
              </p:cNvPr>
              <p:cNvCxnSpPr>
                <a:stCxn id="150" idx="6"/>
                <a:endCxn id="151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8160176-9F5C-F241-BF56-E5DFBE52F4C8}"/>
                  </a:ext>
                </a:extLst>
              </p:cNvPr>
              <p:cNvCxnSpPr>
                <a:cxnSpLocks/>
                <a:stCxn id="151" idx="6"/>
                <a:endCxn id="152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9E85DD16-9C54-C44E-88D0-4D495F76A08B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F77D719-99C9-C54F-8D2E-344FE19CAD67}"/>
              </a:ext>
            </a:extLst>
          </p:cNvPr>
          <p:cNvCxnSpPr>
            <a:stCxn id="134" idx="6"/>
            <a:endCxn id="54" idx="2"/>
          </p:cNvCxnSpPr>
          <p:nvPr/>
        </p:nvCxnSpPr>
        <p:spPr>
          <a:xfrm>
            <a:off x="10260000" y="135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AE88F38-6B16-6A46-8E01-5ED4FE8BFB07}"/>
              </a:ext>
            </a:extLst>
          </p:cNvPr>
          <p:cNvCxnSpPr>
            <a:stCxn id="153" idx="6"/>
            <a:endCxn id="59" idx="2"/>
          </p:cNvCxnSpPr>
          <p:nvPr/>
        </p:nvCxnSpPr>
        <p:spPr>
          <a:xfrm>
            <a:off x="10260000" y="351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ABF90DC-1F74-FA46-8B1A-E2791AAA566A}"/>
              </a:ext>
            </a:extLst>
          </p:cNvPr>
          <p:cNvCxnSpPr>
            <a:stCxn id="143" idx="6"/>
            <a:endCxn id="64" idx="2"/>
          </p:cNvCxnSpPr>
          <p:nvPr/>
        </p:nvCxnSpPr>
        <p:spPr>
          <a:xfrm>
            <a:off x="10260000" y="567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9E0E4-8D81-D04A-9F21-A118E735ED87}"/>
              </a:ext>
            </a:extLst>
          </p:cNvPr>
          <p:cNvSpPr/>
          <p:nvPr/>
        </p:nvSpPr>
        <p:spPr>
          <a:xfrm>
            <a:off x="5400000" y="540000"/>
            <a:ext cx="7596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A4C9DA-FB74-004B-91C4-4EE3ECEA12EA}"/>
              </a:ext>
            </a:extLst>
          </p:cNvPr>
          <p:cNvSpPr/>
          <p:nvPr/>
        </p:nvSpPr>
        <p:spPr>
          <a:xfrm>
            <a:off x="5400000" y="1260000"/>
            <a:ext cx="4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C1A702-91BC-404C-BD23-436B2B78C8A1}"/>
              </a:ext>
            </a:extLst>
          </p:cNvPr>
          <p:cNvSpPr/>
          <p:nvPr/>
        </p:nvSpPr>
        <p:spPr>
          <a:xfrm>
            <a:off x="5400000" y="19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37013A6-8C96-4D40-BFBC-BA995713129B}"/>
              </a:ext>
            </a:extLst>
          </p:cNvPr>
          <p:cNvSpPr/>
          <p:nvPr/>
        </p:nvSpPr>
        <p:spPr>
          <a:xfrm>
            <a:off x="5400000" y="2700000"/>
            <a:ext cx="1007999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944F7A7-85F5-8648-B872-BFF196DC5538}"/>
              </a:ext>
            </a:extLst>
          </p:cNvPr>
          <p:cNvSpPr/>
          <p:nvPr/>
        </p:nvSpPr>
        <p:spPr>
          <a:xfrm>
            <a:off x="5400000" y="3420000"/>
            <a:ext cx="72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DAED23-3B1E-A949-B303-E942E32FC782}"/>
              </a:ext>
            </a:extLst>
          </p:cNvPr>
          <p:cNvSpPr/>
          <p:nvPr/>
        </p:nvSpPr>
        <p:spPr>
          <a:xfrm>
            <a:off x="5400000" y="4140000"/>
            <a:ext cx="57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08D8F28-2D6F-6843-9E16-69648124823C}"/>
              </a:ext>
            </a:extLst>
          </p:cNvPr>
          <p:cNvSpPr/>
          <p:nvPr/>
        </p:nvSpPr>
        <p:spPr>
          <a:xfrm>
            <a:off x="5400000" y="4860000"/>
            <a:ext cx="3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D946273-9AA0-ED42-B6F5-342CBC550C39}"/>
              </a:ext>
            </a:extLst>
          </p:cNvPr>
          <p:cNvSpPr/>
          <p:nvPr/>
        </p:nvSpPr>
        <p:spPr>
          <a:xfrm>
            <a:off x="5400000" y="55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04B3-F248-3343-ACF5-5E52E54C39DE}"/>
              </a:ext>
            </a:extLst>
          </p:cNvPr>
          <p:cNvSpPr/>
          <p:nvPr/>
        </p:nvSpPr>
        <p:spPr>
          <a:xfrm>
            <a:off x="5400000" y="6300000"/>
            <a:ext cx="21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F257491-5BAE-8E45-B370-09F25E012CB9}"/>
              </a:ext>
            </a:extLst>
          </p:cNvPr>
          <p:cNvCxnSpPr>
            <a:cxnSpLocks/>
          </p:cNvCxnSpPr>
          <p:nvPr/>
        </p:nvCxnSpPr>
        <p:spPr>
          <a:xfrm>
            <a:off x="5400000" y="5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4A7E7B9-E6FA-9C4C-A711-0078859D1965}"/>
              </a:ext>
            </a:extLst>
          </p:cNvPr>
          <p:cNvCxnSpPr/>
          <p:nvPr/>
        </p:nvCxnSpPr>
        <p:spPr>
          <a:xfrm>
            <a:off x="5400000" y="62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B1B85-7000-F748-87F0-3DDBDA34827F}"/>
              </a:ext>
            </a:extLst>
          </p:cNvPr>
          <p:cNvCxnSpPr/>
          <p:nvPr/>
        </p:nvCxnSpPr>
        <p:spPr>
          <a:xfrm>
            <a:off x="5400000" y="12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F8C6E48-ECDD-0142-928D-60AAAFC1C569}"/>
              </a:ext>
            </a:extLst>
          </p:cNvPr>
          <p:cNvCxnSpPr/>
          <p:nvPr/>
        </p:nvCxnSpPr>
        <p:spPr>
          <a:xfrm>
            <a:off x="5400000" y="19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6F3329B-7EC4-4940-9189-68E8181F89EA}"/>
              </a:ext>
            </a:extLst>
          </p:cNvPr>
          <p:cNvCxnSpPr/>
          <p:nvPr/>
        </p:nvCxnSpPr>
        <p:spPr>
          <a:xfrm>
            <a:off x="5400000" y="26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0F64D34-EF30-2844-A629-5AC7CBDFC6B9}"/>
              </a:ext>
            </a:extLst>
          </p:cNvPr>
          <p:cNvCxnSpPr/>
          <p:nvPr/>
        </p:nvCxnSpPr>
        <p:spPr>
          <a:xfrm>
            <a:off x="5400000" y="338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0A59186-7304-D049-A427-2BC2156CC75C}"/>
              </a:ext>
            </a:extLst>
          </p:cNvPr>
          <p:cNvCxnSpPr/>
          <p:nvPr/>
        </p:nvCxnSpPr>
        <p:spPr>
          <a:xfrm>
            <a:off x="5400000" y="41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71581EF-4670-F34B-A1F4-A1A6B11AB68A}"/>
              </a:ext>
            </a:extLst>
          </p:cNvPr>
          <p:cNvCxnSpPr/>
          <p:nvPr/>
        </p:nvCxnSpPr>
        <p:spPr>
          <a:xfrm>
            <a:off x="5400000" y="48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3D20AC1-7D1A-7C40-B327-47B037058D3E}"/>
              </a:ext>
            </a:extLst>
          </p:cNvPr>
          <p:cNvCxnSpPr/>
          <p:nvPr/>
        </p:nvCxnSpPr>
        <p:spPr>
          <a:xfrm>
            <a:off x="5400000" y="55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78410B-8438-CD4D-BB39-45A4D4CA6F15}"/>
              </a:ext>
            </a:extLst>
          </p:cNvPr>
          <p:cNvSpPr/>
          <p:nvPr/>
        </p:nvSpPr>
        <p:spPr>
          <a:xfrm>
            <a:off x="7560000" y="792000"/>
            <a:ext cx="1764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EF6A24-8767-904B-85CB-03A9F04B3777}"/>
              </a:ext>
            </a:extLst>
          </p:cNvPr>
          <p:cNvCxnSpPr>
            <a:cxnSpLocks/>
          </p:cNvCxnSpPr>
          <p:nvPr/>
        </p:nvCxnSpPr>
        <p:spPr>
          <a:xfrm>
            <a:off x="756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CDAC419-D2C5-2C46-B12A-DA4048BA9973}"/>
              </a:ext>
            </a:extLst>
          </p:cNvPr>
          <p:cNvSpPr/>
          <p:nvPr/>
        </p:nvSpPr>
        <p:spPr>
          <a:xfrm>
            <a:off x="7560000" y="2952000"/>
            <a:ext cx="162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90D88D2-5989-894D-B825-DBDE302BAA54}"/>
              </a:ext>
            </a:extLst>
          </p:cNvPr>
          <p:cNvCxnSpPr/>
          <p:nvPr/>
        </p:nvCxnSpPr>
        <p:spPr>
          <a:xfrm>
            <a:off x="756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7875EB9-5F0D-5545-9547-9CBEBEE289C4}"/>
              </a:ext>
            </a:extLst>
          </p:cNvPr>
          <p:cNvSpPr/>
          <p:nvPr/>
        </p:nvSpPr>
        <p:spPr>
          <a:xfrm>
            <a:off x="7560000" y="5112000"/>
            <a:ext cx="1476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CEF4F9-B707-674D-9C00-74608A377FA0}"/>
              </a:ext>
            </a:extLst>
          </p:cNvPr>
          <p:cNvCxnSpPr/>
          <p:nvPr/>
        </p:nvCxnSpPr>
        <p:spPr>
          <a:xfrm>
            <a:off x="756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904EFC9-4209-F141-B21B-2B2239A745B6}"/>
              </a:ext>
            </a:extLst>
          </p:cNvPr>
          <p:cNvGrpSpPr/>
          <p:nvPr/>
        </p:nvGrpSpPr>
        <p:grpSpPr>
          <a:xfrm>
            <a:off x="8280000" y="6951067"/>
            <a:ext cx="1818411" cy="252000"/>
            <a:chOff x="7909138" y="6899685"/>
            <a:chExt cx="1818411" cy="252000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1B2C241-5799-0C44-A578-34B1D6A01C11}"/>
                </a:ext>
              </a:extLst>
            </p:cNvPr>
            <p:cNvGrpSpPr/>
            <p:nvPr/>
          </p:nvGrpSpPr>
          <p:grpSpPr>
            <a:xfrm>
              <a:off x="7909138" y="6899685"/>
              <a:ext cx="180000" cy="252000"/>
              <a:chOff x="8000400" y="6626065"/>
              <a:chExt cx="180000" cy="252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D5B0B09-47DE-7D4A-A8D8-C1D47887B77C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C34D31A-C784-9B4F-9B28-BFC98726CE6D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9645551-F477-6E4B-A323-CDB6686A916E}"/>
                </a:ext>
              </a:extLst>
            </p:cNvPr>
            <p:cNvGrpSpPr/>
            <p:nvPr/>
          </p:nvGrpSpPr>
          <p:grpSpPr>
            <a:xfrm>
              <a:off x="8318741" y="6899685"/>
              <a:ext cx="180000" cy="252000"/>
              <a:chOff x="8000400" y="6626065"/>
              <a:chExt cx="180000" cy="25200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E1600FA-2E64-0D41-BFF6-2B44978EB3D9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4A68152-148F-8B4D-B035-DA35C8F582B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D164799-3B29-2045-8798-A5C058D01FD3}"/>
                </a:ext>
              </a:extLst>
            </p:cNvPr>
            <p:cNvGrpSpPr/>
            <p:nvPr/>
          </p:nvGrpSpPr>
          <p:grpSpPr>
            <a:xfrm>
              <a:off x="8728344" y="6899685"/>
              <a:ext cx="180000" cy="252000"/>
              <a:chOff x="8000400" y="6626065"/>
              <a:chExt cx="180000" cy="252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9A4355-BF50-2042-817E-178B85370A75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8BB3C69-BBA3-B241-A6AC-E31354C1E437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6782B4-9187-614E-B9E2-A195891CEF56}"/>
                </a:ext>
              </a:extLst>
            </p:cNvPr>
            <p:cNvGrpSpPr/>
            <p:nvPr/>
          </p:nvGrpSpPr>
          <p:grpSpPr>
            <a:xfrm>
              <a:off x="9137947" y="6899685"/>
              <a:ext cx="180000" cy="252000"/>
              <a:chOff x="8000400" y="6626065"/>
              <a:chExt cx="180000" cy="252000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4DD9029-0FC6-934E-B3AB-B1C02F75426A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7AE371A-A104-BD46-A1C7-D09FB2F7A1B4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5732B93-91D5-4C42-8889-7FE8A6FC2E5B}"/>
                </a:ext>
              </a:extLst>
            </p:cNvPr>
            <p:cNvGrpSpPr/>
            <p:nvPr/>
          </p:nvGrpSpPr>
          <p:grpSpPr>
            <a:xfrm>
              <a:off x="9547549" y="6899685"/>
              <a:ext cx="180000" cy="252000"/>
              <a:chOff x="8000400" y="6626065"/>
              <a:chExt cx="180000" cy="252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70DBF28-0E45-004D-B0B6-B6EAA82D1D9B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6C86A7-E77B-BA4A-AD9B-71C3A01E512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17C6F39D-0994-7145-B11E-DA37AFA1BCB4}"/>
              </a:ext>
            </a:extLst>
          </p:cNvPr>
          <p:cNvSpPr txBox="1"/>
          <p:nvPr/>
        </p:nvSpPr>
        <p:spPr>
          <a:xfrm>
            <a:off x="8256899" y="7221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(Log)</a:t>
            </a:r>
          </a:p>
        </p:txBody>
      </p:sp>
    </p:spTree>
    <p:extLst>
      <p:ext uri="{BB962C8B-B14F-4D97-AF65-F5344CB8AC3E}">
        <p14:creationId xmlns:p14="http://schemas.microsoft.com/office/powerpoint/2010/main" val="11207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789090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385521" y="4145530"/>
            <a:ext cx="494048" cy="656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789090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762873" y="1282222"/>
            <a:ext cx="775304" cy="2379506"/>
          </a:xfrm>
          <a:prstGeom prst="bentConnector3">
            <a:avLst>
              <a:gd name="adj1" fmla="val 61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674716-7928-B540-9B1F-24244F267BD7}"/>
              </a:ext>
            </a:extLst>
          </p:cNvPr>
          <p:cNvGrpSpPr/>
          <p:nvPr/>
        </p:nvGrpSpPr>
        <p:grpSpPr>
          <a:xfrm>
            <a:off x="6120000" y="4320000"/>
            <a:ext cx="1620000" cy="1620000"/>
            <a:chOff x="6078518" y="4355113"/>
            <a:chExt cx="1620000" cy="16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D97AD4-F1F4-CE4C-BB3B-5A0859255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0FD7C1-ABB8-1C42-B264-8DF508762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424" y="5425118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E649D3-E392-DC4A-9B86-68540C3B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44AF91-4C06-1945-BAC4-F27DCF248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541211" y="-1186331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B5A480-FD65-E343-8AC1-D1551E56AFA5}"/>
              </a:ext>
            </a:extLst>
          </p:cNvPr>
          <p:cNvGrpSpPr/>
          <p:nvPr/>
        </p:nvGrpSpPr>
        <p:grpSpPr>
          <a:xfrm>
            <a:off x="6120000" y="-2160000"/>
            <a:ext cx="1620000" cy="1620000"/>
            <a:chOff x="6078518" y="4355113"/>
            <a:chExt cx="1620000" cy="1620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CEAFABD-CEAE-DA46-B7EF-7A2DA9AC0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3C893A-E427-EE4C-B6AC-DDAC2624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1384" y="52239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ABD3B0-116C-5E4A-9051-D76F9850D59E}"/>
              </a:ext>
            </a:extLst>
          </p:cNvPr>
          <p:cNvGrpSpPr/>
          <p:nvPr/>
        </p:nvGrpSpPr>
        <p:grpSpPr>
          <a:xfrm>
            <a:off x="3960000" y="-2158200"/>
            <a:ext cx="1620000" cy="1620000"/>
            <a:chOff x="6078518" y="4355113"/>
            <a:chExt cx="1620000" cy="16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230B474-879D-DE46-9A3F-BB7598DA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B1DBB6A-1347-774F-8598-4DE87025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096" y="4547294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4125AF-2374-CC4F-87C4-7951674EAB06}"/>
              </a:ext>
            </a:extLst>
          </p:cNvPr>
          <p:cNvGrpSpPr/>
          <p:nvPr/>
        </p:nvGrpSpPr>
        <p:grpSpPr>
          <a:xfrm>
            <a:off x="1800000" y="-2160000"/>
            <a:ext cx="1620000" cy="1620000"/>
            <a:chOff x="6078518" y="4355113"/>
            <a:chExt cx="1620000" cy="16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9ECE17-43FA-5848-B9DB-F5834AE07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BA3574-D874-9B4F-B4F6-976194606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200" y="47667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66D967D-4D8B-194C-8B9C-FFC3A02D2A6A}"/>
              </a:ext>
            </a:extLst>
          </p:cNvPr>
          <p:cNvSpPr/>
          <p:nvPr/>
        </p:nvSpPr>
        <p:spPr>
          <a:xfrm>
            <a:off x="-482070" y="4185001"/>
            <a:ext cx="8377134" cy="2400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956C44-008D-B349-A5B2-D59471EC5683}"/>
              </a:ext>
            </a:extLst>
          </p:cNvPr>
          <p:cNvSpPr txBox="1"/>
          <p:nvPr/>
        </p:nvSpPr>
        <p:spPr>
          <a:xfrm>
            <a:off x="7895064" y="6215796"/>
            <a:ext cx="25699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674</Words>
  <Application>Microsoft Macintosh PowerPoint</Application>
  <PresentationFormat>Widescreen</PresentationFormat>
  <Paragraphs>471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350</cp:revision>
  <dcterms:created xsi:type="dcterms:W3CDTF">2018-03-19T17:26:37Z</dcterms:created>
  <dcterms:modified xsi:type="dcterms:W3CDTF">2018-04-07T19:59:03Z</dcterms:modified>
</cp:coreProperties>
</file>