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5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6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5941731" y="138116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91040C-6A26-A543-B889-26DBED6E4C10}"/>
              </a:ext>
            </a:extLst>
          </p:cNvPr>
          <p:cNvGrpSpPr/>
          <p:nvPr/>
        </p:nvGrpSpPr>
        <p:grpSpPr>
          <a:xfrm>
            <a:off x="5941731" y="4939745"/>
            <a:ext cx="4320000" cy="4320000"/>
            <a:chOff x="5941731" y="5097643"/>
            <a:chExt cx="4320000" cy="4320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B2DBFA-B622-AE47-9D16-8BFA57EB842F}"/>
                </a:ext>
              </a:extLst>
            </p:cNvPr>
            <p:cNvGrpSpPr/>
            <p:nvPr/>
          </p:nvGrpSpPr>
          <p:grpSpPr>
            <a:xfrm>
              <a:off x="5941731" y="5097643"/>
              <a:ext cx="4320000" cy="4320000"/>
              <a:chOff x="5575213" y="46473"/>
              <a:chExt cx="4320000" cy="432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C67E53-065F-B747-91CF-EBCAE4422F90}"/>
                  </a:ext>
                </a:extLst>
              </p:cNvPr>
              <p:cNvSpPr/>
              <p:nvPr/>
            </p:nvSpPr>
            <p:spPr>
              <a:xfrm>
                <a:off x="5575213" y="46473"/>
                <a:ext cx="4320000" cy="43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组合 42">
                <a:extLst>
                  <a:ext uri="{FF2B5EF4-FFF2-40B4-BE49-F238E27FC236}">
                    <a16:creationId xmlns:a16="http://schemas.microsoft.com/office/drawing/2014/main" id="{C4754B35-32D8-7046-A68E-B9202A6AD1B3}"/>
                  </a:ext>
                </a:extLst>
              </p:cNvPr>
              <p:cNvGrpSpPr/>
              <p:nvPr/>
            </p:nvGrpSpPr>
            <p:grpSpPr>
              <a:xfrm>
                <a:off x="5938444" y="46473"/>
                <a:ext cx="3327460" cy="4320000"/>
                <a:chOff x="1422000" y="2098675"/>
                <a:chExt cx="3130278" cy="4064001"/>
              </a:xfrm>
            </p:grpSpPr>
            <p:sp>
              <p:nvSpPr>
                <p:cNvPr id="55" name="矩形 18">
                  <a:extLst>
                    <a:ext uri="{FF2B5EF4-FFF2-40B4-BE49-F238E27FC236}">
                      <a16:creationId xmlns:a16="http://schemas.microsoft.com/office/drawing/2014/main" id="{35B06E33-62E6-B847-A039-F684306A39E1}"/>
                    </a:ext>
                  </a:extLst>
                </p:cNvPr>
                <p:cNvSpPr/>
                <p:nvPr/>
              </p:nvSpPr>
              <p:spPr>
                <a:xfrm>
                  <a:off x="1440000" y="2232000"/>
                  <a:ext cx="396000" cy="432048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19">
                  <a:extLst>
                    <a:ext uri="{FF2B5EF4-FFF2-40B4-BE49-F238E27FC236}">
                      <a16:creationId xmlns:a16="http://schemas.microsoft.com/office/drawing/2014/main" id="{E2AA4177-21C0-7F4D-BA83-7D5012C667A3}"/>
                    </a:ext>
                  </a:extLst>
                </p:cNvPr>
                <p:cNvSpPr/>
                <p:nvPr/>
              </p:nvSpPr>
              <p:spPr>
                <a:xfrm>
                  <a:off x="1422000" y="2782800"/>
                  <a:ext cx="450000" cy="432048"/>
                </a:xfrm>
                <a:prstGeom prst="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矩形 20">
                  <a:extLst>
                    <a:ext uri="{FF2B5EF4-FFF2-40B4-BE49-F238E27FC236}">
                      <a16:creationId xmlns:a16="http://schemas.microsoft.com/office/drawing/2014/main" id="{54D15E2E-FDEE-DB4A-B85A-C5B3D16AA543}"/>
                    </a:ext>
                  </a:extLst>
                </p:cNvPr>
                <p:cNvSpPr/>
                <p:nvPr/>
              </p:nvSpPr>
              <p:spPr>
                <a:xfrm>
                  <a:off x="1486801" y="3489889"/>
                  <a:ext cx="413999" cy="417600"/>
                </a:xfrm>
                <a:prstGeom prst="rect">
                  <a:avLst/>
                </a:prstGeom>
                <a:solidFill>
                  <a:schemeClr val="accent3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8" name="L 形 21">
                  <a:extLst>
                    <a:ext uri="{FF2B5EF4-FFF2-40B4-BE49-F238E27FC236}">
                      <a16:creationId xmlns:a16="http://schemas.microsoft.com/office/drawing/2014/main" id="{4415C34F-9DA5-9442-91E2-2BD5479C3DD2}"/>
                    </a:ext>
                  </a:extLst>
                </p:cNvPr>
                <p:cNvSpPr/>
                <p:nvPr/>
              </p:nvSpPr>
              <p:spPr>
                <a:xfrm rot="5400000">
                  <a:off x="1458207" y="3981807"/>
                  <a:ext cx="424800" cy="402786"/>
                </a:xfrm>
                <a:prstGeom prst="corner">
                  <a:avLst>
                    <a:gd name="adj1" fmla="val 77326"/>
                    <a:gd name="adj2" fmla="val 86413"/>
                  </a:avLst>
                </a:prstGeom>
                <a:solidFill>
                  <a:schemeClr val="tx2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矩形 22">
                  <a:extLst>
                    <a:ext uri="{FF2B5EF4-FFF2-40B4-BE49-F238E27FC236}">
                      <a16:creationId xmlns:a16="http://schemas.microsoft.com/office/drawing/2014/main" id="{41679D7F-AD06-9F48-B1F3-B93C54CDB2EB}"/>
                    </a:ext>
                  </a:extLst>
                </p:cNvPr>
                <p:cNvSpPr/>
                <p:nvPr/>
              </p:nvSpPr>
              <p:spPr>
                <a:xfrm>
                  <a:off x="1486800" y="4509120"/>
                  <a:ext cx="430355" cy="392441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23">
                  <a:extLst>
                    <a:ext uri="{FF2B5EF4-FFF2-40B4-BE49-F238E27FC236}">
                      <a16:creationId xmlns:a16="http://schemas.microsoft.com/office/drawing/2014/main" id="{E989562F-DF70-4546-94E5-1B03C7F8492E}"/>
                    </a:ext>
                  </a:extLst>
                </p:cNvPr>
                <p:cNvSpPr/>
                <p:nvPr/>
              </p:nvSpPr>
              <p:spPr>
                <a:xfrm>
                  <a:off x="1494977" y="5091437"/>
                  <a:ext cx="413999" cy="411755"/>
                </a:xfrm>
                <a:prstGeom prst="rect">
                  <a:avLst/>
                </a:prstGeom>
                <a:solidFill>
                  <a:schemeClr val="accent6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24">
                  <a:extLst>
                    <a:ext uri="{FF2B5EF4-FFF2-40B4-BE49-F238E27FC236}">
                      <a16:creationId xmlns:a16="http://schemas.microsoft.com/office/drawing/2014/main" id="{F88C732D-881C-6849-A643-86FE4467DA5D}"/>
                    </a:ext>
                  </a:extLst>
                </p:cNvPr>
                <p:cNvSpPr/>
                <p:nvPr/>
              </p:nvSpPr>
              <p:spPr>
                <a:xfrm>
                  <a:off x="1508257" y="5814232"/>
                  <a:ext cx="392544" cy="348444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L 形 25">
                  <a:extLst>
                    <a:ext uri="{FF2B5EF4-FFF2-40B4-BE49-F238E27FC236}">
                      <a16:creationId xmlns:a16="http://schemas.microsoft.com/office/drawing/2014/main" id="{6CAC40A4-D848-E14E-B947-2122D4D1A795}"/>
                    </a:ext>
                  </a:extLst>
                </p:cNvPr>
                <p:cNvSpPr/>
                <p:nvPr/>
              </p:nvSpPr>
              <p:spPr>
                <a:xfrm>
                  <a:off x="2357349" y="2204864"/>
                  <a:ext cx="855949" cy="459184"/>
                </a:xfrm>
                <a:prstGeom prst="corner">
                  <a:avLst>
                    <a:gd name="adj1" fmla="val 71447"/>
                    <a:gd name="adj2" fmla="val 165379"/>
                  </a:avLst>
                </a:prstGeom>
                <a:solidFill>
                  <a:schemeClr val="accent4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26">
                  <a:extLst>
                    <a:ext uri="{FF2B5EF4-FFF2-40B4-BE49-F238E27FC236}">
                      <a16:creationId xmlns:a16="http://schemas.microsoft.com/office/drawing/2014/main" id="{7A9A0557-1C07-B145-AAA2-2DA673CF67BB}"/>
                    </a:ext>
                  </a:extLst>
                </p:cNvPr>
                <p:cNvSpPr/>
                <p:nvPr/>
              </p:nvSpPr>
              <p:spPr>
                <a:xfrm>
                  <a:off x="2493219" y="2808000"/>
                  <a:ext cx="756000" cy="432048"/>
                </a:xfrm>
                <a:prstGeom prst="rect">
                  <a:avLst/>
                </a:prstGeom>
                <a:solidFill>
                  <a:srgbClr val="7030A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L 形 27">
                  <a:extLst>
                    <a:ext uri="{FF2B5EF4-FFF2-40B4-BE49-F238E27FC236}">
                      <a16:creationId xmlns:a16="http://schemas.microsoft.com/office/drawing/2014/main" id="{4015AC5C-B6F3-7442-839F-479504412992}"/>
                    </a:ext>
                  </a:extLst>
                </p:cNvPr>
                <p:cNvSpPr/>
                <p:nvPr/>
              </p:nvSpPr>
              <p:spPr>
                <a:xfrm>
                  <a:off x="2664372" y="3383999"/>
                  <a:ext cx="692943" cy="459184"/>
                </a:xfrm>
                <a:prstGeom prst="corner">
                  <a:avLst>
                    <a:gd name="adj1" fmla="val 39180"/>
                    <a:gd name="adj2" fmla="val 131547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5" name="L 形 29">
                  <a:extLst>
                    <a:ext uri="{FF2B5EF4-FFF2-40B4-BE49-F238E27FC236}">
                      <a16:creationId xmlns:a16="http://schemas.microsoft.com/office/drawing/2014/main" id="{BDA1819B-4532-A44C-87A5-508E2D95190C}"/>
                    </a:ext>
                  </a:extLst>
                </p:cNvPr>
                <p:cNvSpPr/>
                <p:nvPr/>
              </p:nvSpPr>
              <p:spPr>
                <a:xfrm rot="16200000">
                  <a:off x="2205188" y="3383999"/>
                  <a:ext cx="459184" cy="459184"/>
                </a:xfrm>
                <a:prstGeom prst="corner">
                  <a:avLst>
                    <a:gd name="adj1" fmla="val 64071"/>
                    <a:gd name="adj2" fmla="val 68416"/>
                  </a:avLst>
                </a:prstGeom>
                <a:solidFill>
                  <a:srgbClr val="00206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矩形 30">
                  <a:extLst>
                    <a:ext uri="{FF2B5EF4-FFF2-40B4-BE49-F238E27FC236}">
                      <a16:creationId xmlns:a16="http://schemas.microsoft.com/office/drawing/2014/main" id="{D214B01B-7B1C-E449-96AB-1BCD7F9C671F}"/>
                    </a:ext>
                  </a:extLst>
                </p:cNvPr>
                <p:cNvSpPr/>
                <p:nvPr/>
              </p:nvSpPr>
              <p:spPr>
                <a:xfrm>
                  <a:off x="2239171" y="3949426"/>
                  <a:ext cx="1010048" cy="446173"/>
                </a:xfrm>
                <a:prstGeom prst="rect">
                  <a:avLst/>
                </a:prstGeom>
                <a:solidFill>
                  <a:srgbClr val="C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矩形 31">
                  <a:extLst>
                    <a:ext uri="{FF2B5EF4-FFF2-40B4-BE49-F238E27FC236}">
                      <a16:creationId xmlns:a16="http://schemas.microsoft.com/office/drawing/2014/main" id="{81C7B7C8-E02F-AF4F-9D24-CDBD219E2FC5}"/>
                    </a:ext>
                  </a:extLst>
                </p:cNvPr>
                <p:cNvSpPr/>
                <p:nvPr/>
              </p:nvSpPr>
              <p:spPr>
                <a:xfrm>
                  <a:off x="2347267" y="4525371"/>
                  <a:ext cx="938040" cy="446173"/>
                </a:xfrm>
                <a:prstGeom prst="rect">
                  <a:avLst/>
                </a:prstGeom>
                <a:solidFill>
                  <a:schemeClr val="tx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矩形 32">
                  <a:extLst>
                    <a:ext uri="{FF2B5EF4-FFF2-40B4-BE49-F238E27FC236}">
                      <a16:creationId xmlns:a16="http://schemas.microsoft.com/office/drawing/2014/main" id="{0AEA2467-B998-E64E-8666-BCC9D25A1CC7}"/>
                    </a:ext>
                  </a:extLst>
                </p:cNvPr>
                <p:cNvSpPr/>
                <p:nvPr/>
              </p:nvSpPr>
              <p:spPr>
                <a:xfrm>
                  <a:off x="2264381" y="5101316"/>
                  <a:ext cx="984838" cy="446173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矩形 33">
                  <a:extLst>
                    <a:ext uri="{FF2B5EF4-FFF2-40B4-BE49-F238E27FC236}">
                      <a16:creationId xmlns:a16="http://schemas.microsoft.com/office/drawing/2014/main" id="{7C0009DA-E0AA-FD44-8F03-C4B1A5BD3FD3}"/>
                    </a:ext>
                  </a:extLst>
                </p:cNvPr>
                <p:cNvSpPr/>
                <p:nvPr/>
              </p:nvSpPr>
              <p:spPr>
                <a:xfrm>
                  <a:off x="3249219" y="5198951"/>
                  <a:ext cx="125999" cy="304241"/>
                </a:xfrm>
                <a:prstGeom prst="rec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L 形 34">
                  <a:extLst>
                    <a:ext uri="{FF2B5EF4-FFF2-40B4-BE49-F238E27FC236}">
                      <a16:creationId xmlns:a16="http://schemas.microsoft.com/office/drawing/2014/main" id="{89CD1410-1249-7845-92AB-7F058ED2AED9}"/>
                    </a:ext>
                  </a:extLst>
                </p:cNvPr>
                <p:cNvSpPr/>
                <p:nvPr/>
              </p:nvSpPr>
              <p:spPr>
                <a:xfrm>
                  <a:off x="2798300" y="5677262"/>
                  <a:ext cx="601200" cy="485414"/>
                </a:xfrm>
                <a:prstGeom prst="corner">
                  <a:avLst>
                    <a:gd name="adj1" fmla="val 42668"/>
                    <a:gd name="adj2" fmla="val 112361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剪去单角的矩形 36">
                  <a:extLst>
                    <a:ext uri="{FF2B5EF4-FFF2-40B4-BE49-F238E27FC236}">
                      <a16:creationId xmlns:a16="http://schemas.microsoft.com/office/drawing/2014/main" id="{0F741DE6-AC88-5441-A074-6C2D746B85A4}"/>
                    </a:ext>
                  </a:extLst>
                </p:cNvPr>
                <p:cNvSpPr/>
                <p:nvPr/>
              </p:nvSpPr>
              <p:spPr>
                <a:xfrm rot="10800000">
                  <a:off x="2133524" y="5677261"/>
                  <a:ext cx="223823" cy="348444"/>
                </a:xfrm>
                <a:prstGeom prst="snip1Rect">
                  <a:avLst>
                    <a:gd name="adj" fmla="val 41959"/>
                  </a:avLst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37">
                  <a:extLst>
                    <a:ext uri="{FF2B5EF4-FFF2-40B4-BE49-F238E27FC236}">
                      <a16:creationId xmlns:a16="http://schemas.microsoft.com/office/drawing/2014/main" id="{2C9B7023-50D6-874B-8D1C-42A6DFDD0B72}"/>
                    </a:ext>
                  </a:extLst>
                </p:cNvPr>
                <p:cNvSpPr/>
                <p:nvPr/>
              </p:nvSpPr>
              <p:spPr>
                <a:xfrm>
                  <a:off x="2357348" y="5677261"/>
                  <a:ext cx="440952" cy="485413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平行四边形 39">
                  <a:extLst>
                    <a:ext uri="{FF2B5EF4-FFF2-40B4-BE49-F238E27FC236}">
                      <a16:creationId xmlns:a16="http://schemas.microsoft.com/office/drawing/2014/main" id="{0029EEA2-CE9A-444E-8459-2F4BE386327A}"/>
                    </a:ext>
                  </a:extLst>
                </p:cNvPr>
                <p:cNvSpPr/>
                <p:nvPr/>
              </p:nvSpPr>
              <p:spPr>
                <a:xfrm flipH="1">
                  <a:off x="3726258" y="2098675"/>
                  <a:ext cx="826020" cy="4063999"/>
                </a:xfrm>
                <a:prstGeom prst="parallelogram">
                  <a:avLst>
                    <a:gd name="adj" fmla="val 15963"/>
                  </a:avLst>
                </a:prstGeom>
                <a:solidFill>
                  <a:srgbClr val="0432FF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522E7D-BEA9-834F-B3BD-9FC577FF2F08}"/>
                </a:ext>
              </a:extLst>
            </p:cNvPr>
            <p:cNvSpPr txBox="1"/>
            <p:nvPr/>
          </p:nvSpPr>
          <p:spPr>
            <a:xfrm rot="5400000">
              <a:off x="8770843" y="7093397"/>
              <a:ext cx="845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Road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520477-F60C-4741-81EA-BF6257BC3B81}"/>
                </a:ext>
              </a:extLst>
            </p:cNvPr>
            <p:cNvSpPr txBox="1"/>
            <p:nvPr/>
          </p:nvSpPr>
          <p:spPr>
            <a:xfrm>
              <a:off x="6007570" y="5294797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A4F9E8-8707-D74D-AB93-B40E8D667864}"/>
                </a:ext>
              </a:extLst>
            </p:cNvPr>
            <p:cNvSpPr txBox="1"/>
            <p:nvPr/>
          </p:nvSpPr>
          <p:spPr>
            <a:xfrm>
              <a:off x="6007570" y="587237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1D8FB7-7524-E342-B597-50E7811C0803}"/>
                </a:ext>
              </a:extLst>
            </p:cNvPr>
            <p:cNvSpPr txBox="1"/>
            <p:nvPr/>
          </p:nvSpPr>
          <p:spPr>
            <a:xfrm>
              <a:off x="6007570" y="6629243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B0B074-43D4-1E40-9205-0CD776256F83}"/>
                </a:ext>
              </a:extLst>
            </p:cNvPr>
            <p:cNvSpPr txBox="1"/>
            <p:nvPr/>
          </p:nvSpPr>
          <p:spPr>
            <a:xfrm>
              <a:off x="6007570" y="7107292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21F77F-3D8A-BA4F-9C87-9FC577A5F3C7}"/>
                </a:ext>
              </a:extLst>
            </p:cNvPr>
            <p:cNvSpPr txBox="1"/>
            <p:nvPr/>
          </p:nvSpPr>
          <p:spPr>
            <a:xfrm>
              <a:off x="6007570" y="7684254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E1965C-3D0A-E44E-A438-93CA8E300E6C}"/>
                </a:ext>
              </a:extLst>
            </p:cNvPr>
            <p:cNvSpPr txBox="1"/>
            <p:nvPr/>
          </p:nvSpPr>
          <p:spPr>
            <a:xfrm>
              <a:off x="6007570" y="8299795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53CD551-7149-D34A-A936-8D3B1410BE5C}"/>
                </a:ext>
              </a:extLst>
            </p:cNvPr>
            <p:cNvSpPr txBox="1"/>
            <p:nvPr/>
          </p:nvSpPr>
          <p:spPr>
            <a:xfrm>
              <a:off x="6007570" y="895378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5E79BB-E7AF-E74A-B428-F9BBF2B21CB0}"/>
                </a:ext>
              </a:extLst>
            </p:cNvPr>
            <p:cNvSpPr txBox="1"/>
            <p:nvPr/>
          </p:nvSpPr>
          <p:spPr>
            <a:xfrm>
              <a:off x="7315662" y="5299721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8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D2AD0D-B71C-FA4F-B962-C3F54FFC36EE}"/>
                </a:ext>
              </a:extLst>
            </p:cNvPr>
            <p:cNvSpPr txBox="1"/>
            <p:nvPr/>
          </p:nvSpPr>
          <p:spPr>
            <a:xfrm>
              <a:off x="7315662" y="5904208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71C7CC-8FEF-0C4B-9C5F-EAA7BB365923}"/>
                </a:ext>
              </a:extLst>
            </p:cNvPr>
            <p:cNvSpPr txBox="1"/>
            <p:nvPr/>
          </p:nvSpPr>
          <p:spPr>
            <a:xfrm>
              <a:off x="7201849" y="654341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EAD996-2466-B24F-A2F5-908E0FB8741C}"/>
                </a:ext>
              </a:extLst>
            </p:cNvPr>
            <p:cNvSpPr txBox="1"/>
            <p:nvPr/>
          </p:nvSpPr>
          <p:spPr>
            <a:xfrm>
              <a:off x="7217109" y="7132344"/>
              <a:ext cx="118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5CE7CD-843F-C548-952C-9578ED0DA071}"/>
                </a:ext>
              </a:extLst>
            </p:cNvPr>
            <p:cNvSpPr txBox="1"/>
            <p:nvPr/>
          </p:nvSpPr>
          <p:spPr>
            <a:xfrm>
              <a:off x="7201849" y="773616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5CB5D0-7B4E-454E-864E-220A52C3FAD2}"/>
                </a:ext>
              </a:extLst>
            </p:cNvPr>
            <p:cNvSpPr txBox="1"/>
            <p:nvPr/>
          </p:nvSpPr>
          <p:spPr>
            <a:xfrm>
              <a:off x="7201849" y="8366185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09C308-D72A-B64C-99AC-3C4C9F02D73A}"/>
                </a:ext>
              </a:extLst>
            </p:cNvPr>
            <p:cNvSpPr txBox="1"/>
            <p:nvPr/>
          </p:nvSpPr>
          <p:spPr>
            <a:xfrm>
              <a:off x="7201849" y="8943188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Building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3338872" y="-1789524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796275" y="-85572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897156" y="86868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2354559" y="136688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884817" y="-1519137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6342220" y="6243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8820238" y="-110854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6B3E00-54C2-F34A-8BAE-A8AD26AE81CB}"/>
              </a:ext>
            </a:extLst>
          </p:cNvPr>
          <p:cNvGrpSpPr>
            <a:grpSpLocks noChangeAspect="1"/>
          </p:cNvGrpSpPr>
          <p:nvPr/>
        </p:nvGrpSpPr>
        <p:grpSpPr>
          <a:xfrm>
            <a:off x="5180198" y="4021622"/>
            <a:ext cx="4320000" cy="432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E74F54F-2222-C34C-ABA0-103CE7C55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E884A2-E2FA-0D49-AB2B-ADB34D928B22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B62CE75-6034-9B43-B1D1-E7FAAF7269B8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5E6192-AFC5-B24E-AED7-811F4EB0F51B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55D2FF-0D6C-8F48-B021-0A1C66AB645E}"/>
              </a:ext>
            </a:extLst>
          </p:cNvPr>
          <p:cNvGrpSpPr/>
          <p:nvPr/>
        </p:nvGrpSpPr>
        <p:grpSpPr>
          <a:xfrm>
            <a:off x="-712558" y="4377960"/>
            <a:ext cx="4320000" cy="4320000"/>
            <a:chOff x="-712558" y="4377960"/>
            <a:chExt cx="4320000" cy="4320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81BD362-C7DC-2E43-A18D-38A87AE4B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-712558" y="4377960"/>
              <a:ext cx="4320000" cy="43200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4CE75F-3C8D-374C-BD25-112D9C26F5EC}"/>
                </a:ext>
              </a:extLst>
            </p:cNvPr>
            <p:cNvSpPr/>
            <p:nvPr/>
          </p:nvSpPr>
          <p:spPr>
            <a:xfrm>
              <a:off x="511142" y="529696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AC2FA0-08C9-4143-8A79-6CD4664EFD0F}"/>
                </a:ext>
              </a:extLst>
            </p:cNvPr>
            <p:cNvSpPr/>
            <p:nvPr/>
          </p:nvSpPr>
          <p:spPr>
            <a:xfrm>
              <a:off x="1734842" y="453496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54EB23-20B0-604D-AABD-19A3A1DFB787}"/>
                </a:ext>
              </a:extLst>
            </p:cNvPr>
            <p:cNvSpPr/>
            <p:nvPr/>
          </p:nvSpPr>
          <p:spPr>
            <a:xfrm>
              <a:off x="-538207" y="595332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5150CA-38A8-0149-8EA5-3B357B3EED69}"/>
                </a:ext>
              </a:extLst>
            </p:cNvPr>
            <p:cNvSpPr/>
            <p:nvPr/>
          </p:nvSpPr>
          <p:spPr>
            <a:xfrm>
              <a:off x="617822" y="542650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7205E0-3AEE-104B-808C-4204A42A0D4B}"/>
                </a:ext>
              </a:extLst>
            </p:cNvPr>
            <p:cNvSpPr/>
            <p:nvPr/>
          </p:nvSpPr>
          <p:spPr>
            <a:xfrm>
              <a:off x="381602" y="514456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1C2A533-2FAD-1644-8489-45125AF6AE27}"/>
                </a:ext>
              </a:extLst>
            </p:cNvPr>
            <p:cNvSpPr/>
            <p:nvPr/>
          </p:nvSpPr>
          <p:spPr>
            <a:xfrm>
              <a:off x="739742" y="509122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158F09-B565-3D4C-8FE6-BCB072634071}"/>
                </a:ext>
              </a:extLst>
            </p:cNvPr>
            <p:cNvSpPr/>
            <p:nvPr/>
          </p:nvSpPr>
          <p:spPr>
            <a:xfrm>
              <a:off x="320642" y="5540808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FAD96A-2E2D-7548-8D7C-288EBCD22E99}"/>
                </a:ext>
              </a:extLst>
            </p:cNvPr>
            <p:cNvSpPr/>
            <p:nvPr/>
          </p:nvSpPr>
          <p:spPr>
            <a:xfrm>
              <a:off x="1887242" y="461878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719105-8FEE-E443-BF25-A9A33C951DE4}"/>
                </a:ext>
              </a:extLst>
            </p:cNvPr>
            <p:cNvSpPr/>
            <p:nvPr/>
          </p:nvSpPr>
          <p:spPr>
            <a:xfrm>
              <a:off x="1605302" y="470260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8E30EA-9AB8-B844-AC30-6FD7E6C7CCC3}"/>
                </a:ext>
              </a:extLst>
            </p:cNvPr>
            <p:cNvSpPr/>
            <p:nvPr/>
          </p:nvSpPr>
          <p:spPr>
            <a:xfrm>
              <a:off x="1803422" y="4466388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A2C7ED-9771-F94B-9987-F570000A9CEE}"/>
                </a:ext>
              </a:extLst>
            </p:cNvPr>
            <p:cNvSpPr/>
            <p:nvPr/>
          </p:nvSpPr>
          <p:spPr>
            <a:xfrm>
              <a:off x="-431527" y="610572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750A2FD-DBC8-BB41-A79F-8029E661B16F}"/>
                </a:ext>
              </a:extLst>
            </p:cNvPr>
            <p:cNvSpPr/>
            <p:nvPr/>
          </p:nvSpPr>
          <p:spPr>
            <a:xfrm>
              <a:off x="-599167" y="580092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F16ABB-02AA-6947-876A-5CF0C7B1C375}"/>
                </a:ext>
              </a:extLst>
            </p:cNvPr>
            <p:cNvSpPr/>
            <p:nvPr/>
          </p:nvSpPr>
          <p:spPr>
            <a:xfrm>
              <a:off x="-553447" y="623526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DC7DD6-28AB-2B47-B213-ED32DA18E592}"/>
                </a:ext>
              </a:extLst>
            </p:cNvPr>
            <p:cNvSpPr/>
            <p:nvPr/>
          </p:nvSpPr>
          <p:spPr>
            <a:xfrm>
              <a:off x="-355327" y="6113342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312716" y="710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287068" y="108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287068" y="432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197300" y="39509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F747BE-A270-3E43-9A39-38A12A645AD9}"/>
              </a:ext>
            </a:extLst>
          </p:cNvPr>
          <p:cNvSpPr txBox="1"/>
          <p:nvPr/>
        </p:nvSpPr>
        <p:spPr>
          <a:xfrm>
            <a:off x="2312716" y="710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76A41D-CC54-0744-BEDC-CF5EEE66F8D0}"/>
              </a:ext>
            </a:extLst>
          </p:cNvPr>
          <p:cNvSpPr txBox="1"/>
          <p:nvPr/>
        </p:nvSpPr>
        <p:spPr>
          <a:xfrm>
            <a:off x="2287068" y="108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3B5CF7-AD23-A945-A3B0-8F10DBA1727F}"/>
              </a:ext>
            </a:extLst>
          </p:cNvPr>
          <p:cNvSpPr txBox="1"/>
          <p:nvPr/>
        </p:nvSpPr>
        <p:spPr>
          <a:xfrm>
            <a:off x="2287068" y="432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E42D31-7922-0049-A24D-E1D1855CA54E}"/>
              </a:ext>
            </a:extLst>
          </p:cNvPr>
          <p:cNvSpPr txBox="1"/>
          <p:nvPr/>
        </p:nvSpPr>
        <p:spPr>
          <a:xfrm>
            <a:off x="2197300" y="39509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255CB9-2447-4C4A-BC3C-FE215C090C2D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E878090-AD97-4B41-BE82-0FEF4934E8C7}"/>
              </a:ext>
            </a:extLst>
          </p:cNvPr>
          <p:cNvSpPr txBox="1"/>
          <p:nvPr/>
        </p:nvSpPr>
        <p:spPr>
          <a:xfrm>
            <a:off x="2312716" y="710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Aerial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EF1C93-2015-EA46-A1DC-87FA06887E84}"/>
              </a:ext>
            </a:extLst>
          </p:cNvPr>
          <p:cNvSpPr txBox="1"/>
          <p:nvPr/>
        </p:nvSpPr>
        <p:spPr>
          <a:xfrm>
            <a:off x="2287068" y="1080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D2D41B-7B2B-F74D-9568-00D2DA451B51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D995-4C68-9B42-BE5E-9533F41F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882385" y="1091821"/>
            <a:ext cx="4320001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9D6D9-9778-8E43-A324-F736EEB1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60319" y="981051"/>
            <a:ext cx="4320001" cy="4320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7D99283-ADDF-7C4A-BD9B-3A161486E1C2}"/>
              </a:ext>
            </a:extLst>
          </p:cNvPr>
          <p:cNvSpPr/>
          <p:nvPr/>
        </p:nvSpPr>
        <p:spPr>
          <a:xfrm>
            <a:off x="6387152" y="2565779"/>
            <a:ext cx="1105469" cy="2361063"/>
          </a:xfrm>
          <a:custGeom>
            <a:avLst/>
            <a:gdLst>
              <a:gd name="connsiteX0" fmla="*/ 518615 w 1105469"/>
              <a:gd name="connsiteY0" fmla="*/ 0 h 2361063"/>
              <a:gd name="connsiteX1" fmla="*/ 0 w 1105469"/>
              <a:gd name="connsiteY1" fmla="*/ 491320 h 2361063"/>
              <a:gd name="connsiteX2" fmla="*/ 382138 w 1105469"/>
              <a:gd name="connsiteY2" fmla="*/ 2361063 h 2361063"/>
              <a:gd name="connsiteX3" fmla="*/ 1105469 w 1105469"/>
              <a:gd name="connsiteY3" fmla="*/ 2265528 h 2361063"/>
              <a:gd name="connsiteX4" fmla="*/ 832514 w 1105469"/>
              <a:gd name="connsiteY4" fmla="*/ 750627 h 2361063"/>
              <a:gd name="connsiteX5" fmla="*/ 1050878 w 1105469"/>
              <a:gd name="connsiteY5" fmla="*/ 573206 h 2361063"/>
              <a:gd name="connsiteX6" fmla="*/ 518615 w 1105469"/>
              <a:gd name="connsiteY6" fmla="*/ 0 h 236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5469" h="2361063">
                <a:moveTo>
                  <a:pt x="518615" y="0"/>
                </a:moveTo>
                <a:lnTo>
                  <a:pt x="0" y="491320"/>
                </a:lnTo>
                <a:lnTo>
                  <a:pt x="382138" y="2361063"/>
                </a:lnTo>
                <a:lnTo>
                  <a:pt x="1105469" y="2265528"/>
                </a:lnTo>
                <a:lnTo>
                  <a:pt x="832514" y="750627"/>
                </a:lnTo>
                <a:lnTo>
                  <a:pt x="1050878" y="573206"/>
                </a:lnTo>
                <a:lnTo>
                  <a:pt x="51861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768EC4-B1E2-304F-9A84-01A4F6D9EA6C}"/>
              </a:ext>
            </a:extLst>
          </p:cNvPr>
          <p:cNvSpPr/>
          <p:nvPr/>
        </p:nvSpPr>
        <p:spPr>
          <a:xfrm>
            <a:off x="7350380" y="1860464"/>
            <a:ext cx="1683812" cy="1701601"/>
          </a:xfrm>
          <a:custGeom>
            <a:avLst/>
            <a:gdLst>
              <a:gd name="connsiteX0" fmla="*/ 605481 w 1699054"/>
              <a:gd name="connsiteY0" fmla="*/ 0 h 1754660"/>
              <a:gd name="connsiteX1" fmla="*/ 0 w 1699054"/>
              <a:gd name="connsiteY1" fmla="*/ 494271 h 1754660"/>
              <a:gd name="connsiteX2" fmla="*/ 1136821 w 1699054"/>
              <a:gd name="connsiteY2" fmla="*/ 1754660 h 1754660"/>
              <a:gd name="connsiteX3" fmla="*/ 1699054 w 1699054"/>
              <a:gd name="connsiteY3" fmla="*/ 1254211 h 1754660"/>
              <a:gd name="connsiteX4" fmla="*/ 605481 w 1699054"/>
              <a:gd name="connsiteY4" fmla="*/ 0 h 1754660"/>
              <a:gd name="connsiteX0" fmla="*/ 605481 w 1717589"/>
              <a:gd name="connsiteY0" fmla="*/ 0 h 1754660"/>
              <a:gd name="connsiteX1" fmla="*/ 0 w 1717589"/>
              <a:gd name="connsiteY1" fmla="*/ 494271 h 1754660"/>
              <a:gd name="connsiteX2" fmla="*/ 1136821 w 1717589"/>
              <a:gd name="connsiteY2" fmla="*/ 1754660 h 1754660"/>
              <a:gd name="connsiteX3" fmla="*/ 1717589 w 1717589"/>
              <a:gd name="connsiteY3" fmla="*/ 1204784 h 1754660"/>
              <a:gd name="connsiteX4" fmla="*/ 605481 w 1717589"/>
              <a:gd name="connsiteY4" fmla="*/ 0 h 1754660"/>
              <a:gd name="connsiteX0" fmla="*/ 562233 w 1717589"/>
              <a:gd name="connsiteY0" fmla="*/ 0 h 1760838"/>
              <a:gd name="connsiteX1" fmla="*/ 0 w 1717589"/>
              <a:gd name="connsiteY1" fmla="*/ 500449 h 1760838"/>
              <a:gd name="connsiteX2" fmla="*/ 1136821 w 1717589"/>
              <a:gd name="connsiteY2" fmla="*/ 1760838 h 1760838"/>
              <a:gd name="connsiteX3" fmla="*/ 1717589 w 1717589"/>
              <a:gd name="connsiteY3" fmla="*/ 1210962 h 1760838"/>
              <a:gd name="connsiteX4" fmla="*/ 562233 w 1717589"/>
              <a:gd name="connsiteY4" fmla="*/ 0 h 1760838"/>
              <a:gd name="connsiteX0" fmla="*/ 605481 w 1760837"/>
              <a:gd name="connsiteY0" fmla="*/ 0 h 1760838"/>
              <a:gd name="connsiteX1" fmla="*/ 0 w 1760837"/>
              <a:gd name="connsiteY1" fmla="*/ 475736 h 1760838"/>
              <a:gd name="connsiteX2" fmla="*/ 1180069 w 1760837"/>
              <a:gd name="connsiteY2" fmla="*/ 1760838 h 1760838"/>
              <a:gd name="connsiteX3" fmla="*/ 1760837 w 1760837"/>
              <a:gd name="connsiteY3" fmla="*/ 1210962 h 1760838"/>
              <a:gd name="connsiteX4" fmla="*/ 605481 w 1760837"/>
              <a:gd name="connsiteY4" fmla="*/ 0 h 1760838"/>
              <a:gd name="connsiteX0" fmla="*/ 580767 w 1736123"/>
              <a:gd name="connsiteY0" fmla="*/ 0 h 1760838"/>
              <a:gd name="connsiteX1" fmla="*/ 0 w 1736123"/>
              <a:gd name="connsiteY1" fmla="*/ 457201 h 1760838"/>
              <a:gd name="connsiteX2" fmla="*/ 1155355 w 1736123"/>
              <a:gd name="connsiteY2" fmla="*/ 1760838 h 1760838"/>
              <a:gd name="connsiteX3" fmla="*/ 1736123 w 1736123"/>
              <a:gd name="connsiteY3" fmla="*/ 1210962 h 1760838"/>
              <a:gd name="connsiteX4" fmla="*/ 580767 w 1736123"/>
              <a:gd name="connsiteY4" fmla="*/ 0 h 1760838"/>
              <a:gd name="connsiteX0" fmla="*/ 580767 w 1736123"/>
              <a:gd name="connsiteY0" fmla="*/ 0 h 1742303"/>
              <a:gd name="connsiteX1" fmla="*/ 0 w 1736123"/>
              <a:gd name="connsiteY1" fmla="*/ 457201 h 1742303"/>
              <a:gd name="connsiteX2" fmla="*/ 1173890 w 1736123"/>
              <a:gd name="connsiteY2" fmla="*/ 1742303 h 1742303"/>
              <a:gd name="connsiteX3" fmla="*/ 1736123 w 1736123"/>
              <a:gd name="connsiteY3" fmla="*/ 1210962 h 1742303"/>
              <a:gd name="connsiteX4" fmla="*/ 580767 w 1736123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66567 h 1742303"/>
              <a:gd name="connsiteX4" fmla="*/ 580767 w 1754658"/>
              <a:gd name="connsiteY4" fmla="*/ 0 h 1742303"/>
              <a:gd name="connsiteX0" fmla="*/ 580767 w 1754658"/>
              <a:gd name="connsiteY0" fmla="*/ 0 h 1742303"/>
              <a:gd name="connsiteX1" fmla="*/ 0 w 1754658"/>
              <a:gd name="connsiteY1" fmla="*/ 457201 h 1742303"/>
              <a:gd name="connsiteX2" fmla="*/ 1173890 w 1754658"/>
              <a:gd name="connsiteY2" fmla="*/ 1742303 h 1742303"/>
              <a:gd name="connsiteX3" fmla="*/ 1754658 w 1754658"/>
              <a:gd name="connsiteY3" fmla="*/ 1229497 h 1742303"/>
              <a:gd name="connsiteX4" fmla="*/ 580767 w 1754658"/>
              <a:gd name="connsiteY4" fmla="*/ 0 h 1742303"/>
              <a:gd name="connsiteX0" fmla="*/ 611659 w 1754658"/>
              <a:gd name="connsiteY0" fmla="*/ 0 h 1773195"/>
              <a:gd name="connsiteX1" fmla="*/ 0 w 1754658"/>
              <a:gd name="connsiteY1" fmla="*/ 488093 h 1773195"/>
              <a:gd name="connsiteX2" fmla="*/ 1173890 w 1754658"/>
              <a:gd name="connsiteY2" fmla="*/ 1773195 h 1773195"/>
              <a:gd name="connsiteX3" fmla="*/ 1754658 w 1754658"/>
              <a:gd name="connsiteY3" fmla="*/ 1260389 h 1773195"/>
              <a:gd name="connsiteX4" fmla="*/ 611659 w 1754658"/>
              <a:gd name="connsiteY4" fmla="*/ 0 h 177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658" h="1773195">
                <a:moveTo>
                  <a:pt x="611659" y="0"/>
                </a:moveTo>
                <a:lnTo>
                  <a:pt x="0" y="488093"/>
                </a:lnTo>
                <a:lnTo>
                  <a:pt x="1173890" y="1773195"/>
                </a:lnTo>
                <a:lnTo>
                  <a:pt x="1754658" y="1260389"/>
                </a:lnTo>
                <a:lnTo>
                  <a:pt x="61165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093F993-4A00-C74D-9D0C-390C3A347D80}"/>
              </a:ext>
            </a:extLst>
          </p:cNvPr>
          <p:cNvSpPr/>
          <p:nvPr/>
        </p:nvSpPr>
        <p:spPr>
          <a:xfrm>
            <a:off x="8529851" y="1146412"/>
            <a:ext cx="1596788" cy="1624084"/>
          </a:xfrm>
          <a:custGeom>
            <a:avLst/>
            <a:gdLst>
              <a:gd name="connsiteX0" fmla="*/ 573206 w 1528549"/>
              <a:gd name="connsiteY0" fmla="*/ 0 h 1624084"/>
              <a:gd name="connsiteX1" fmla="*/ 1528549 w 1528549"/>
              <a:gd name="connsiteY1" fmla="*/ 1064525 h 1624084"/>
              <a:gd name="connsiteX2" fmla="*/ 859809 w 1528549"/>
              <a:gd name="connsiteY2" fmla="*/ 1624084 h 1624084"/>
              <a:gd name="connsiteX3" fmla="*/ 0 w 1528549"/>
              <a:gd name="connsiteY3" fmla="*/ 518615 h 1624084"/>
              <a:gd name="connsiteX4" fmla="*/ 573206 w 1528549"/>
              <a:gd name="connsiteY4" fmla="*/ 0 h 1624084"/>
              <a:gd name="connsiteX0" fmla="*/ 600501 w 1555844"/>
              <a:gd name="connsiteY0" fmla="*/ 0 h 1624084"/>
              <a:gd name="connsiteX1" fmla="*/ 1555844 w 1555844"/>
              <a:gd name="connsiteY1" fmla="*/ 1064525 h 1624084"/>
              <a:gd name="connsiteX2" fmla="*/ 887104 w 1555844"/>
              <a:gd name="connsiteY2" fmla="*/ 1624084 h 1624084"/>
              <a:gd name="connsiteX3" fmla="*/ 0 w 1555844"/>
              <a:gd name="connsiteY3" fmla="*/ 573206 h 1624084"/>
              <a:gd name="connsiteX4" fmla="*/ 600501 w 1555844"/>
              <a:gd name="connsiteY4" fmla="*/ 0 h 1624084"/>
              <a:gd name="connsiteX0" fmla="*/ 641445 w 1596788"/>
              <a:gd name="connsiteY0" fmla="*/ 0 h 1624084"/>
              <a:gd name="connsiteX1" fmla="*/ 1596788 w 1596788"/>
              <a:gd name="connsiteY1" fmla="*/ 1064525 h 1624084"/>
              <a:gd name="connsiteX2" fmla="*/ 928048 w 1596788"/>
              <a:gd name="connsiteY2" fmla="*/ 1624084 h 1624084"/>
              <a:gd name="connsiteX3" fmla="*/ 0 w 1596788"/>
              <a:gd name="connsiteY3" fmla="*/ 545911 h 1624084"/>
              <a:gd name="connsiteX4" fmla="*/ 641445 w 1596788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788" h="1624084">
                <a:moveTo>
                  <a:pt x="641445" y="0"/>
                </a:moveTo>
                <a:lnTo>
                  <a:pt x="1596788" y="1064525"/>
                </a:lnTo>
                <a:lnTo>
                  <a:pt x="928048" y="1624084"/>
                </a:lnTo>
                <a:lnTo>
                  <a:pt x="0" y="545911"/>
                </a:lnTo>
                <a:lnTo>
                  <a:pt x="64144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8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11E389D-4217-9A43-AB0F-C00CE4CC2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84" y="1218340"/>
            <a:ext cx="3810000" cy="381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989AC1-E9F4-E644-8CC1-2A72D65DD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69" y="1218340"/>
            <a:ext cx="3810000" cy="3810000"/>
          </a:xfrm>
          <a:prstGeom prst="rect">
            <a:avLst/>
          </a:prstGeom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8398FFB3-4898-0547-B87B-F11DA6D9E9E5}"/>
              </a:ext>
            </a:extLst>
          </p:cNvPr>
          <p:cNvSpPr/>
          <p:nvPr/>
        </p:nvSpPr>
        <p:spPr>
          <a:xfrm>
            <a:off x="6050071" y="1202499"/>
            <a:ext cx="3544866" cy="3356975"/>
          </a:xfrm>
          <a:custGeom>
            <a:avLst/>
            <a:gdLst>
              <a:gd name="connsiteX0" fmla="*/ 0 w 3544866"/>
              <a:gd name="connsiteY0" fmla="*/ 0 h 3356975"/>
              <a:gd name="connsiteX1" fmla="*/ 851770 w 3544866"/>
              <a:gd name="connsiteY1" fmla="*/ 1753643 h 3356975"/>
              <a:gd name="connsiteX2" fmla="*/ 1640910 w 3544866"/>
              <a:gd name="connsiteY2" fmla="*/ 2542783 h 3356975"/>
              <a:gd name="connsiteX3" fmla="*/ 1991639 w 3544866"/>
              <a:gd name="connsiteY3" fmla="*/ 2780778 h 3356975"/>
              <a:gd name="connsiteX4" fmla="*/ 3544866 w 3544866"/>
              <a:gd name="connsiteY4" fmla="*/ 3356975 h 335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866" h="3356975">
                <a:moveTo>
                  <a:pt x="0" y="0"/>
                </a:moveTo>
                <a:lnTo>
                  <a:pt x="851770" y="1753643"/>
                </a:lnTo>
                <a:lnTo>
                  <a:pt x="1640910" y="2542783"/>
                </a:lnTo>
                <a:lnTo>
                  <a:pt x="1991639" y="2780778"/>
                </a:lnTo>
                <a:lnTo>
                  <a:pt x="3544866" y="3356975"/>
                </a:lnTo>
              </a:path>
            </a:pathLst>
          </a:custGeom>
          <a:noFill/>
          <a:ln w="63500">
            <a:solidFill>
              <a:schemeClr val="accent2"/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282C53-6A47-E24B-8155-386966AE9810}"/>
              </a:ext>
            </a:extLst>
          </p:cNvPr>
          <p:cNvSpPr>
            <a:spLocks noChangeAspect="1"/>
          </p:cNvSpPr>
          <p:nvPr/>
        </p:nvSpPr>
        <p:spPr>
          <a:xfrm>
            <a:off x="5960071" y="11204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BEDA78-A478-6544-AF40-B193C9D5BB2C}"/>
              </a:ext>
            </a:extLst>
          </p:cNvPr>
          <p:cNvSpPr>
            <a:spLocks noChangeAspect="1"/>
          </p:cNvSpPr>
          <p:nvPr/>
        </p:nvSpPr>
        <p:spPr>
          <a:xfrm>
            <a:off x="6801520" y="285618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0F8A81-EEFB-CD4F-97A3-CF0208A0DD9B}"/>
              </a:ext>
            </a:extLst>
          </p:cNvPr>
          <p:cNvSpPr>
            <a:spLocks noChangeAspect="1"/>
          </p:cNvSpPr>
          <p:nvPr/>
        </p:nvSpPr>
        <p:spPr>
          <a:xfrm>
            <a:off x="7602439" y="36511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5EC9EB-1456-A44B-9B56-92C0002BDAF7}"/>
              </a:ext>
            </a:extLst>
          </p:cNvPr>
          <p:cNvSpPr>
            <a:spLocks noChangeAspect="1"/>
          </p:cNvSpPr>
          <p:nvPr/>
        </p:nvSpPr>
        <p:spPr>
          <a:xfrm>
            <a:off x="7904967" y="384856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A11702-188A-5E44-8575-C8FD9EAC2AAA}"/>
              </a:ext>
            </a:extLst>
          </p:cNvPr>
          <p:cNvSpPr>
            <a:spLocks noChangeAspect="1"/>
          </p:cNvSpPr>
          <p:nvPr/>
        </p:nvSpPr>
        <p:spPr>
          <a:xfrm>
            <a:off x="9500592" y="446155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06FEE8B-D382-D44E-A9AB-C34E9AF0FF9A}"/>
              </a:ext>
            </a:extLst>
          </p:cNvPr>
          <p:cNvSpPr/>
          <p:nvPr/>
        </p:nvSpPr>
        <p:spPr>
          <a:xfrm>
            <a:off x="6227523" y="1580367"/>
            <a:ext cx="3356976" cy="977031"/>
          </a:xfrm>
          <a:custGeom>
            <a:avLst/>
            <a:gdLst>
              <a:gd name="connsiteX0" fmla="*/ 0 w 3544866"/>
              <a:gd name="connsiteY0" fmla="*/ 0 h 3356975"/>
              <a:gd name="connsiteX1" fmla="*/ 851770 w 3544866"/>
              <a:gd name="connsiteY1" fmla="*/ 1753643 h 3356975"/>
              <a:gd name="connsiteX2" fmla="*/ 1640910 w 3544866"/>
              <a:gd name="connsiteY2" fmla="*/ 2542783 h 3356975"/>
              <a:gd name="connsiteX3" fmla="*/ 1991639 w 3544866"/>
              <a:gd name="connsiteY3" fmla="*/ 2780778 h 3356975"/>
              <a:gd name="connsiteX4" fmla="*/ 3544866 w 3544866"/>
              <a:gd name="connsiteY4" fmla="*/ 3356975 h 3356975"/>
              <a:gd name="connsiteX0" fmla="*/ 0 w 3519814"/>
              <a:gd name="connsiteY0" fmla="*/ 0 h 3131507"/>
              <a:gd name="connsiteX1" fmla="*/ 826718 w 3519814"/>
              <a:gd name="connsiteY1" fmla="*/ 1528175 h 3131507"/>
              <a:gd name="connsiteX2" fmla="*/ 1615858 w 3519814"/>
              <a:gd name="connsiteY2" fmla="*/ 2317315 h 3131507"/>
              <a:gd name="connsiteX3" fmla="*/ 1966587 w 3519814"/>
              <a:gd name="connsiteY3" fmla="*/ 2555310 h 3131507"/>
              <a:gd name="connsiteX4" fmla="*/ 3519814 w 3519814"/>
              <a:gd name="connsiteY4" fmla="*/ 3131507 h 3131507"/>
              <a:gd name="connsiteX0" fmla="*/ 0 w 3519814"/>
              <a:gd name="connsiteY0" fmla="*/ 0 h 3131507"/>
              <a:gd name="connsiteX1" fmla="*/ 926927 w 3519814"/>
              <a:gd name="connsiteY1" fmla="*/ 125260 h 3131507"/>
              <a:gd name="connsiteX2" fmla="*/ 1615858 w 3519814"/>
              <a:gd name="connsiteY2" fmla="*/ 2317315 h 3131507"/>
              <a:gd name="connsiteX3" fmla="*/ 1966587 w 3519814"/>
              <a:gd name="connsiteY3" fmla="*/ 2555310 h 3131507"/>
              <a:gd name="connsiteX4" fmla="*/ 3519814 w 3519814"/>
              <a:gd name="connsiteY4" fmla="*/ 3131507 h 3131507"/>
              <a:gd name="connsiteX0" fmla="*/ 0 w 3519814"/>
              <a:gd name="connsiteY0" fmla="*/ 0 h 3131507"/>
              <a:gd name="connsiteX1" fmla="*/ 926927 w 3519814"/>
              <a:gd name="connsiteY1" fmla="*/ 125260 h 3131507"/>
              <a:gd name="connsiteX2" fmla="*/ 2317316 w 3519814"/>
              <a:gd name="connsiteY2" fmla="*/ 726510 h 3131507"/>
              <a:gd name="connsiteX3" fmla="*/ 1966587 w 3519814"/>
              <a:gd name="connsiteY3" fmla="*/ 2555310 h 3131507"/>
              <a:gd name="connsiteX4" fmla="*/ 3519814 w 3519814"/>
              <a:gd name="connsiteY4" fmla="*/ 3131507 h 3131507"/>
              <a:gd name="connsiteX0" fmla="*/ 0 w 3519814"/>
              <a:gd name="connsiteY0" fmla="*/ 0 h 3131507"/>
              <a:gd name="connsiteX1" fmla="*/ 926927 w 3519814"/>
              <a:gd name="connsiteY1" fmla="*/ 125260 h 3131507"/>
              <a:gd name="connsiteX2" fmla="*/ 2317316 w 3519814"/>
              <a:gd name="connsiteY2" fmla="*/ 726510 h 3131507"/>
              <a:gd name="connsiteX3" fmla="*/ 2956143 w 3519814"/>
              <a:gd name="connsiteY3" fmla="*/ 889348 h 3131507"/>
              <a:gd name="connsiteX4" fmla="*/ 3519814 w 3519814"/>
              <a:gd name="connsiteY4" fmla="*/ 3131507 h 3131507"/>
              <a:gd name="connsiteX0" fmla="*/ 0 w 3356976"/>
              <a:gd name="connsiteY0" fmla="*/ 0 h 977031"/>
              <a:gd name="connsiteX1" fmla="*/ 926927 w 3356976"/>
              <a:gd name="connsiteY1" fmla="*/ 125260 h 977031"/>
              <a:gd name="connsiteX2" fmla="*/ 2317316 w 3356976"/>
              <a:gd name="connsiteY2" fmla="*/ 726510 h 977031"/>
              <a:gd name="connsiteX3" fmla="*/ 2956143 w 3356976"/>
              <a:gd name="connsiteY3" fmla="*/ 889348 h 977031"/>
              <a:gd name="connsiteX4" fmla="*/ 3356976 w 3356976"/>
              <a:gd name="connsiteY4" fmla="*/ 977031 h 977031"/>
              <a:gd name="connsiteX0" fmla="*/ 0 w 3356976"/>
              <a:gd name="connsiteY0" fmla="*/ 0 h 977031"/>
              <a:gd name="connsiteX1" fmla="*/ 926927 w 3356976"/>
              <a:gd name="connsiteY1" fmla="*/ 125260 h 977031"/>
              <a:gd name="connsiteX2" fmla="*/ 2317316 w 3356976"/>
              <a:gd name="connsiteY2" fmla="*/ 726510 h 977031"/>
              <a:gd name="connsiteX3" fmla="*/ 3356976 w 3356976"/>
              <a:gd name="connsiteY3" fmla="*/ 977031 h 97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976" h="977031">
                <a:moveTo>
                  <a:pt x="0" y="0"/>
                </a:moveTo>
                <a:lnTo>
                  <a:pt x="926927" y="125260"/>
                </a:lnTo>
                <a:lnTo>
                  <a:pt x="2317316" y="726510"/>
                </a:lnTo>
                <a:lnTo>
                  <a:pt x="3356976" y="977031"/>
                </a:lnTo>
              </a:path>
            </a:pathLst>
          </a:custGeom>
          <a:noFill/>
          <a:ln w="63500">
            <a:solidFill>
              <a:schemeClr val="accent2"/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EBD8F-4B4A-654D-8D23-F6923CE98A42}"/>
              </a:ext>
            </a:extLst>
          </p:cNvPr>
          <p:cNvSpPr>
            <a:spLocks noChangeAspect="1"/>
          </p:cNvSpPr>
          <p:nvPr/>
        </p:nvSpPr>
        <p:spPr>
          <a:xfrm>
            <a:off x="6154684" y="149497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20FE72-9628-084E-8F68-71B6DC6A9CB9}"/>
              </a:ext>
            </a:extLst>
          </p:cNvPr>
          <p:cNvSpPr>
            <a:spLocks noChangeAspect="1"/>
          </p:cNvSpPr>
          <p:nvPr/>
        </p:nvSpPr>
        <p:spPr>
          <a:xfrm>
            <a:off x="7077076" y="16100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91DFFE-211C-104E-B502-47ED3AD398D3}"/>
              </a:ext>
            </a:extLst>
          </p:cNvPr>
          <p:cNvSpPr>
            <a:spLocks noChangeAspect="1"/>
          </p:cNvSpPr>
          <p:nvPr/>
        </p:nvSpPr>
        <p:spPr>
          <a:xfrm>
            <a:off x="8442312" y="21997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F1EEC38-7ACA-D940-836B-565865F96419}"/>
              </a:ext>
            </a:extLst>
          </p:cNvPr>
          <p:cNvSpPr>
            <a:spLocks noChangeAspect="1"/>
          </p:cNvSpPr>
          <p:nvPr/>
        </p:nvSpPr>
        <p:spPr>
          <a:xfrm>
            <a:off x="9457857" y="24502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FC13ED-A88F-F349-89E8-1A8EE8C6FEC6}"/>
              </a:ext>
            </a:extLst>
          </p:cNvPr>
          <p:cNvCxnSpPr>
            <a:cxnSpLocks/>
          </p:cNvCxnSpPr>
          <p:nvPr/>
        </p:nvCxnSpPr>
        <p:spPr>
          <a:xfrm flipH="1">
            <a:off x="6874302" y="3306871"/>
            <a:ext cx="382774" cy="1648618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7AEF59-1C4C-0349-B641-BCC25F64D831}"/>
              </a:ext>
            </a:extLst>
          </p:cNvPr>
          <p:cNvSpPr>
            <a:spLocks noChangeAspect="1"/>
          </p:cNvSpPr>
          <p:nvPr/>
        </p:nvSpPr>
        <p:spPr>
          <a:xfrm>
            <a:off x="7167076" y="322939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1414CB8-A1CC-7B4F-9A69-A768D4ADAFCF}"/>
              </a:ext>
            </a:extLst>
          </p:cNvPr>
          <p:cNvSpPr>
            <a:spLocks noChangeAspect="1"/>
          </p:cNvSpPr>
          <p:nvPr/>
        </p:nvSpPr>
        <p:spPr>
          <a:xfrm>
            <a:off x="6758240" y="490407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068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942F1A-5720-1A4D-9DCE-E6525F3D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88" y="181404"/>
            <a:ext cx="1800000" cy="17448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DC441C-A882-AE43-AB9D-2A588161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8" y="1926302"/>
            <a:ext cx="1800000" cy="1744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9D35C9-8CF0-4047-A864-348CB9BE5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64" y="4304728"/>
            <a:ext cx="1800000" cy="17448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5952C2-70D2-E642-8C48-A2F4B44EC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97" y="3431328"/>
            <a:ext cx="2560359" cy="24819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235F18-A435-604B-81A5-F08B32677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79" y="1176775"/>
            <a:ext cx="1800000" cy="174489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FA5C20-EF05-9945-908E-E09B573D04E8}"/>
              </a:ext>
            </a:extLst>
          </p:cNvPr>
          <p:cNvSpPr/>
          <p:nvPr/>
        </p:nvSpPr>
        <p:spPr>
          <a:xfrm>
            <a:off x="2585546" y="1176775"/>
            <a:ext cx="1702676" cy="16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CFD59ED-F9E9-0647-BD27-598C358C4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51" y="4856194"/>
            <a:ext cx="1800000" cy="1744898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C3DFE33-8F97-5746-827E-C6F435BD48B1}"/>
              </a:ext>
            </a:extLst>
          </p:cNvPr>
          <p:cNvCxnSpPr>
            <a:cxnSpLocks/>
          </p:cNvCxnSpPr>
          <p:nvPr/>
        </p:nvCxnSpPr>
        <p:spPr>
          <a:xfrm flipV="1">
            <a:off x="9756535" y="4892684"/>
            <a:ext cx="851338" cy="8536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9D5E1A13-71A4-8746-841C-9C9C7B943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772" y="2451907"/>
            <a:ext cx="1800000" cy="1744898"/>
          </a:xfrm>
          <a:prstGeom prst="rect">
            <a:avLst/>
          </a:prstGeom>
        </p:spPr>
      </p:pic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3E0E98C-4318-AF43-87A1-7F888155787B}"/>
              </a:ext>
            </a:extLst>
          </p:cNvPr>
          <p:cNvCxnSpPr>
            <a:cxnSpLocks/>
          </p:cNvCxnSpPr>
          <p:nvPr/>
        </p:nvCxnSpPr>
        <p:spPr>
          <a:xfrm flipH="1" flipV="1">
            <a:off x="8132619" y="3293004"/>
            <a:ext cx="127148" cy="7484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3B856B6-A563-F642-97FB-037C70BAB1D5}"/>
              </a:ext>
            </a:extLst>
          </p:cNvPr>
          <p:cNvSpPr/>
          <p:nvPr/>
        </p:nvSpPr>
        <p:spPr>
          <a:xfrm>
            <a:off x="8916664" y="1096772"/>
            <a:ext cx="1702676" cy="16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FC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5F8599-961D-894C-84F1-FC8244FA21F5}"/>
              </a:ext>
            </a:extLst>
          </p:cNvPr>
          <p:cNvSpPr txBox="1"/>
          <p:nvPr/>
        </p:nvSpPr>
        <p:spPr>
          <a:xfrm>
            <a:off x="11131816" y="554397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False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AF85B3-EB9A-134E-9387-2E174DCEB3FC}"/>
              </a:ext>
            </a:extLst>
          </p:cNvPr>
          <p:cNvSpPr txBox="1"/>
          <p:nvPr/>
        </p:nvSpPr>
        <p:spPr>
          <a:xfrm>
            <a:off x="11070839" y="174163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True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EF5BDAA-BE74-DB44-BF37-11DF293CA8A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2240679" y="1987763"/>
            <a:ext cx="344867" cy="6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F0C495-CDE2-334A-B2DB-D9656DC954BF}"/>
              </a:ext>
            </a:extLst>
          </p:cNvPr>
          <p:cNvCxnSpPr>
            <a:stCxn id="15" idx="3"/>
          </p:cNvCxnSpPr>
          <p:nvPr/>
        </p:nvCxnSpPr>
        <p:spPr>
          <a:xfrm flipV="1">
            <a:off x="4288222" y="1053853"/>
            <a:ext cx="378372" cy="93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7A50E08-1B0A-FD48-91C5-EF51AF0DAAA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288222" y="1987763"/>
            <a:ext cx="305892" cy="8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6C1301D-8E4C-B74C-97B8-C81ABBD5260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10164" y="3517758"/>
            <a:ext cx="0" cy="78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A18F898F-A76E-3447-BFE7-B7F4823BF5BC}"/>
              </a:ext>
            </a:extLst>
          </p:cNvPr>
          <p:cNvCxnSpPr>
            <a:stCxn id="5" idx="3"/>
            <a:endCxn id="31" idx="1"/>
          </p:cNvCxnSpPr>
          <p:nvPr/>
        </p:nvCxnSpPr>
        <p:spPr>
          <a:xfrm>
            <a:off x="6270788" y="1053853"/>
            <a:ext cx="2645876" cy="853907"/>
          </a:xfrm>
          <a:prstGeom prst="bentConnector3">
            <a:avLst>
              <a:gd name="adj1" fmla="val 17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B34F3A58-71A2-004D-8084-F3DD680B630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270788" y="2060161"/>
            <a:ext cx="2798276" cy="738590"/>
          </a:xfrm>
          <a:prstGeom prst="bentConnector3">
            <a:avLst>
              <a:gd name="adj1" fmla="val 1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A173C8D5-DA43-7A48-82DD-6C7A3525FD91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8205565" y="1740806"/>
            <a:ext cx="216308" cy="1205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A01DAB5-AE4C-B641-BF82-E1C2D69F621A}"/>
              </a:ext>
            </a:extLst>
          </p:cNvPr>
          <p:cNvCxnSpPr>
            <a:stCxn id="9" idx="3"/>
          </p:cNvCxnSpPr>
          <p:nvPr/>
        </p:nvCxnSpPr>
        <p:spPr>
          <a:xfrm flipV="1">
            <a:off x="6310164" y="3324356"/>
            <a:ext cx="658196" cy="18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C6B9BE5A-F7BF-6247-8783-2695AC19999B}"/>
              </a:ext>
            </a:extLst>
          </p:cNvPr>
          <p:cNvSpPr txBox="1"/>
          <p:nvPr/>
        </p:nvSpPr>
        <p:spPr>
          <a:xfrm>
            <a:off x="6722353" y="1797321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Fixed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F542460-55C9-6746-B2F4-AA1034E52DED}"/>
              </a:ext>
            </a:extLst>
          </p:cNvPr>
          <p:cNvSpPr txBox="1"/>
          <p:nvPr/>
        </p:nvSpPr>
        <p:spPr>
          <a:xfrm>
            <a:off x="1109547" y="807443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299F67-52EB-9141-8336-894B33B680C9}"/>
              </a:ext>
            </a:extLst>
          </p:cNvPr>
          <p:cNvSpPr txBox="1"/>
          <p:nvPr/>
        </p:nvSpPr>
        <p:spPr>
          <a:xfrm>
            <a:off x="4477408" y="-111207"/>
            <a:ext cx="18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Mask of Boundary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6E76202-1E31-2544-B882-950CE69CE393}"/>
              </a:ext>
            </a:extLst>
          </p:cNvPr>
          <p:cNvSpPr txBox="1"/>
          <p:nvPr/>
        </p:nvSpPr>
        <p:spPr>
          <a:xfrm>
            <a:off x="4510164" y="3508985"/>
            <a:ext cx="17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Mask of Vertices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45DA34D-E6F0-7249-BD2C-534F3E602805}"/>
              </a:ext>
            </a:extLst>
          </p:cNvPr>
          <p:cNvSpPr txBox="1"/>
          <p:nvPr/>
        </p:nvSpPr>
        <p:spPr>
          <a:xfrm>
            <a:off x="4793723" y="5944063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Mask of Peaks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C1AAFE0-9DDB-6D49-8ED2-D0EF9D65CE7D}"/>
              </a:ext>
            </a:extLst>
          </p:cNvPr>
          <p:cNvSpPr txBox="1"/>
          <p:nvPr/>
        </p:nvSpPr>
        <p:spPr>
          <a:xfrm>
            <a:off x="6810772" y="4079031"/>
            <a:ext cx="25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 of 2 Different Peaks</a:t>
            </a:r>
            <a:endParaRPr kumimoji="1" lang="zh-CN" altLang="en-US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4687E914-28B8-F84F-B970-9354F38EF1C0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10619340" y="1907760"/>
            <a:ext cx="451499" cy="1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E061119-EB8A-9242-88D5-D88651591180}"/>
              </a:ext>
            </a:extLst>
          </p:cNvPr>
          <p:cNvSpPr txBox="1"/>
          <p:nvPr/>
        </p:nvSpPr>
        <p:spPr>
          <a:xfrm>
            <a:off x="10695636" y="807443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Is road or not</a:t>
            </a:r>
            <a:endParaRPr kumimoji="1"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EF64D01-F43A-5B41-8B81-BE180FAAC169}"/>
              </a:ext>
            </a:extLst>
          </p:cNvPr>
          <p:cNvSpPr txBox="1"/>
          <p:nvPr/>
        </p:nvSpPr>
        <p:spPr>
          <a:xfrm>
            <a:off x="757808" y="314345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Final Output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7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53015D-32A9-AD4C-92B8-BD46B41645E6}"/>
              </a:ext>
            </a:extLst>
          </p:cNvPr>
          <p:cNvSpPr/>
          <p:nvPr/>
        </p:nvSpPr>
        <p:spPr>
          <a:xfrm>
            <a:off x="971925" y="742719"/>
            <a:ext cx="3578772" cy="35787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3D1DD7D-4F35-6749-885E-57D6B1D9FEA6}"/>
              </a:ext>
            </a:extLst>
          </p:cNvPr>
          <p:cNvCxnSpPr>
            <a:cxnSpLocks/>
          </p:cNvCxnSpPr>
          <p:nvPr/>
        </p:nvCxnSpPr>
        <p:spPr>
          <a:xfrm flipH="1">
            <a:off x="2701891" y="3199153"/>
            <a:ext cx="17047" cy="11154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9D7F604-8C2A-4544-89D8-E207F9431A4C}"/>
              </a:ext>
            </a:extLst>
          </p:cNvPr>
          <p:cNvCxnSpPr>
            <a:cxnSpLocks/>
          </p:cNvCxnSpPr>
          <p:nvPr/>
        </p:nvCxnSpPr>
        <p:spPr>
          <a:xfrm>
            <a:off x="1616472" y="631189"/>
            <a:ext cx="23263" cy="10416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39907A1-2033-064D-B226-22972F0F6708}"/>
              </a:ext>
            </a:extLst>
          </p:cNvPr>
          <p:cNvCxnSpPr>
            <a:cxnSpLocks/>
          </p:cNvCxnSpPr>
          <p:nvPr/>
        </p:nvCxnSpPr>
        <p:spPr>
          <a:xfrm>
            <a:off x="2701890" y="3058922"/>
            <a:ext cx="1848807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207D0F8-372B-474E-96AB-BDF6BA337604}"/>
              </a:ext>
            </a:extLst>
          </p:cNvPr>
          <p:cNvCxnSpPr>
            <a:cxnSpLocks/>
          </p:cNvCxnSpPr>
          <p:nvPr/>
        </p:nvCxnSpPr>
        <p:spPr>
          <a:xfrm flipV="1">
            <a:off x="1639735" y="1314554"/>
            <a:ext cx="1290755" cy="260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E9FED71-CEE5-8548-A998-6500C886D9A5}"/>
              </a:ext>
            </a:extLst>
          </p:cNvPr>
          <p:cNvCxnSpPr>
            <a:cxnSpLocks/>
          </p:cNvCxnSpPr>
          <p:nvPr/>
        </p:nvCxnSpPr>
        <p:spPr>
          <a:xfrm flipH="1">
            <a:off x="1610431" y="1596601"/>
            <a:ext cx="45720" cy="27106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5126914-A7D6-E841-9711-D410CE1F21C1}"/>
              </a:ext>
            </a:extLst>
          </p:cNvPr>
          <p:cNvSpPr/>
          <p:nvPr/>
        </p:nvSpPr>
        <p:spPr>
          <a:xfrm>
            <a:off x="1381832" y="484722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0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60397EE-0D39-664B-B880-20F7BFCDA943}"/>
              </a:ext>
            </a:extLst>
          </p:cNvPr>
          <p:cNvSpPr/>
          <p:nvPr/>
        </p:nvSpPr>
        <p:spPr>
          <a:xfrm>
            <a:off x="1399503" y="1346085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09D2234-3DE1-AC4D-9378-9318529CAEDE}"/>
              </a:ext>
            </a:extLst>
          </p:cNvPr>
          <p:cNvSpPr/>
          <p:nvPr/>
        </p:nvSpPr>
        <p:spPr>
          <a:xfrm>
            <a:off x="2473291" y="4113829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4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68EAB045-02E1-9243-A5B1-4CD8C2B08EF4}"/>
              </a:ext>
            </a:extLst>
          </p:cNvPr>
          <p:cNvSpPr/>
          <p:nvPr/>
        </p:nvSpPr>
        <p:spPr>
          <a:xfrm>
            <a:off x="6881648" y="867104"/>
            <a:ext cx="3578773" cy="3265200"/>
          </a:xfrm>
          <a:custGeom>
            <a:avLst/>
            <a:gdLst>
              <a:gd name="connsiteX0" fmla="*/ 1277007 w 3578773"/>
              <a:gd name="connsiteY0" fmla="*/ 0 h 3263462"/>
              <a:gd name="connsiteX1" fmla="*/ 0 w 3578773"/>
              <a:gd name="connsiteY1" fmla="*/ 1182414 h 3263462"/>
              <a:gd name="connsiteX2" fmla="*/ 646387 w 3578773"/>
              <a:gd name="connsiteY2" fmla="*/ 2963917 h 3263462"/>
              <a:gd name="connsiteX3" fmla="*/ 2774731 w 3578773"/>
              <a:gd name="connsiteY3" fmla="*/ 3263462 h 3263462"/>
              <a:gd name="connsiteX4" fmla="*/ 3578773 w 3578773"/>
              <a:gd name="connsiteY4" fmla="*/ 1560786 h 3263462"/>
              <a:gd name="connsiteX5" fmla="*/ 1939159 w 3578773"/>
              <a:gd name="connsiteY5" fmla="*/ 1781504 h 3263462"/>
              <a:gd name="connsiteX6" fmla="*/ 1277007 w 3578773"/>
              <a:gd name="connsiteY6" fmla="*/ 0 h 326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773" h="3263462">
                <a:moveTo>
                  <a:pt x="1277007" y="0"/>
                </a:moveTo>
                <a:lnTo>
                  <a:pt x="0" y="1182414"/>
                </a:lnTo>
                <a:lnTo>
                  <a:pt x="646387" y="2963917"/>
                </a:lnTo>
                <a:lnTo>
                  <a:pt x="2774731" y="3263462"/>
                </a:lnTo>
                <a:lnTo>
                  <a:pt x="3578773" y="1560786"/>
                </a:lnTo>
                <a:lnTo>
                  <a:pt x="1939159" y="1781504"/>
                </a:lnTo>
                <a:lnTo>
                  <a:pt x="1277007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2B45597-6791-E745-BB45-A2FAE1BCCEAF}"/>
              </a:ext>
            </a:extLst>
          </p:cNvPr>
          <p:cNvSpPr/>
          <p:nvPr/>
        </p:nvSpPr>
        <p:spPr>
          <a:xfrm>
            <a:off x="7922169" y="677917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4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F6B455D-6FE1-CC4C-86DD-B04602312361}"/>
              </a:ext>
            </a:extLst>
          </p:cNvPr>
          <p:cNvSpPr/>
          <p:nvPr/>
        </p:nvSpPr>
        <p:spPr>
          <a:xfrm>
            <a:off x="6653053" y="1797270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5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86E2FE0-A82D-314D-81FA-816A8CD46848}"/>
              </a:ext>
            </a:extLst>
          </p:cNvPr>
          <p:cNvSpPr/>
          <p:nvPr/>
        </p:nvSpPr>
        <p:spPr>
          <a:xfrm>
            <a:off x="7254762" y="3596275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0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052B6E0-AD91-404D-B1AE-FAABE70EB9F0}"/>
              </a:ext>
            </a:extLst>
          </p:cNvPr>
          <p:cNvSpPr/>
          <p:nvPr/>
        </p:nvSpPr>
        <p:spPr>
          <a:xfrm>
            <a:off x="9503970" y="3864292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CB8BAD1-3F50-F64B-8620-8DE4827D2EF9}"/>
              </a:ext>
            </a:extLst>
          </p:cNvPr>
          <p:cNvSpPr/>
          <p:nvPr/>
        </p:nvSpPr>
        <p:spPr>
          <a:xfrm>
            <a:off x="10216052" y="2248325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4204D56-229C-FF4B-9610-71829C87EA90}"/>
              </a:ext>
            </a:extLst>
          </p:cNvPr>
          <p:cNvSpPr/>
          <p:nvPr/>
        </p:nvSpPr>
        <p:spPr>
          <a:xfrm>
            <a:off x="8671034" y="2439715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3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C42B973-34A8-394A-BAE8-D9206404A8FD}"/>
              </a:ext>
            </a:extLst>
          </p:cNvPr>
          <p:cNvCxnSpPr>
            <a:cxnSpLocks/>
          </p:cNvCxnSpPr>
          <p:nvPr/>
        </p:nvCxnSpPr>
        <p:spPr>
          <a:xfrm flipH="1">
            <a:off x="2727554" y="1391775"/>
            <a:ext cx="262355" cy="16477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A0B90AF-B1CE-E94C-858A-ABD975BDC75C}"/>
              </a:ext>
            </a:extLst>
          </p:cNvPr>
          <p:cNvSpPr/>
          <p:nvPr/>
        </p:nvSpPr>
        <p:spPr>
          <a:xfrm>
            <a:off x="2761311" y="1085955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3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7AABB59-AD62-B948-ABE7-ABD967D848F8}"/>
              </a:ext>
            </a:extLst>
          </p:cNvPr>
          <p:cNvSpPr/>
          <p:nvPr/>
        </p:nvSpPr>
        <p:spPr>
          <a:xfrm>
            <a:off x="4322097" y="2838984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6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FB350B-1053-544B-BEDC-037800C89609}"/>
              </a:ext>
            </a:extLst>
          </p:cNvPr>
          <p:cNvCxnSpPr>
            <a:cxnSpLocks/>
          </p:cNvCxnSpPr>
          <p:nvPr/>
        </p:nvCxnSpPr>
        <p:spPr>
          <a:xfrm>
            <a:off x="861607" y="3058922"/>
            <a:ext cx="1840283" cy="86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291B4919-FAAA-284E-8617-2A020E775665}"/>
              </a:ext>
            </a:extLst>
          </p:cNvPr>
          <p:cNvSpPr/>
          <p:nvPr/>
        </p:nvSpPr>
        <p:spPr>
          <a:xfrm>
            <a:off x="1399502" y="2802590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2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F94A4EC-9DC7-0340-BE7B-A76D685AE1C8}"/>
              </a:ext>
            </a:extLst>
          </p:cNvPr>
          <p:cNvSpPr/>
          <p:nvPr/>
        </p:nvSpPr>
        <p:spPr>
          <a:xfrm>
            <a:off x="658674" y="2830323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7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E7A6202-4E45-FF4E-84BF-496C0DFCED29}"/>
              </a:ext>
            </a:extLst>
          </p:cNvPr>
          <p:cNvSpPr/>
          <p:nvPr/>
        </p:nvSpPr>
        <p:spPr>
          <a:xfrm>
            <a:off x="1348687" y="4058228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8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4194F72-539A-304D-AB8E-E8E40688C0EE}"/>
              </a:ext>
            </a:extLst>
          </p:cNvPr>
          <p:cNvSpPr/>
          <p:nvPr/>
        </p:nvSpPr>
        <p:spPr>
          <a:xfrm>
            <a:off x="2473292" y="2879877"/>
            <a:ext cx="457199" cy="4571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5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789090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385521" y="4145530"/>
            <a:ext cx="494048" cy="656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789090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762873" y="1282222"/>
            <a:ext cx="775304" cy="2379506"/>
          </a:xfrm>
          <a:prstGeom prst="bentConnector3">
            <a:avLst>
              <a:gd name="adj1" fmla="val 6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F367DA-5A7A-3643-89DB-628B326BE5BA}"/>
              </a:ext>
            </a:extLst>
          </p:cNvPr>
          <p:cNvGrpSpPr/>
          <p:nvPr/>
        </p:nvGrpSpPr>
        <p:grpSpPr>
          <a:xfrm>
            <a:off x="-482070" y="-2808000"/>
            <a:ext cx="11462070" cy="9393129"/>
            <a:chOff x="-482070" y="-2808000"/>
            <a:chExt cx="11462070" cy="93931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674716-7928-B540-9B1F-24244F267BD7}"/>
                </a:ext>
              </a:extLst>
            </p:cNvPr>
            <p:cNvGrpSpPr/>
            <p:nvPr/>
          </p:nvGrpSpPr>
          <p:grpSpPr>
            <a:xfrm>
              <a:off x="6120000" y="4320000"/>
              <a:ext cx="1620000" cy="1620000"/>
              <a:chOff x="6078518" y="4355113"/>
              <a:chExt cx="1620000" cy="16200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CD97AD4-F1F4-CE4C-BB3B-5A0859255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0FD7C1-ABB8-1C42-B264-8DF50876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8424" y="5425118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71EABE-579D-934C-87C1-DD15BD0BFBA6}"/>
                </a:ext>
              </a:extLst>
            </p:cNvPr>
            <p:cNvSpPr>
              <a:spLocks/>
            </p:cNvSpPr>
            <p:nvPr/>
          </p:nvSpPr>
          <p:spPr>
            <a:xfrm>
              <a:off x="612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D870B9-1E89-1642-8250-63147149E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0000" y="4320000"/>
              <a:ext cx="1620000" cy="16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08972F-C39F-C546-B189-1FBC1CDBFFCB}"/>
                </a:ext>
              </a:extLst>
            </p:cNvPr>
            <p:cNvSpPr txBox="1"/>
            <p:nvPr/>
          </p:nvSpPr>
          <p:spPr>
            <a:xfrm>
              <a:off x="-225826" y="5938797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28×28×128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1E649D3-E392-DC4A-9B86-68540C3B3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432000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844AF91-4C06-1945-BAC4-F27DCF248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000" y="432000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E6A5CC-2372-E945-86A8-D73F9FD357AD}"/>
                </a:ext>
              </a:extLst>
            </p:cNvPr>
            <p:cNvSpPr txBox="1"/>
            <p:nvPr/>
          </p:nvSpPr>
          <p:spPr>
            <a:xfrm>
              <a:off x="1587928" y="5938797"/>
              <a:ext cx="20441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Mask of Boundary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2F7994-9EEA-F740-BAD4-A110A285F115}"/>
                </a:ext>
              </a:extLst>
            </p:cNvPr>
            <p:cNvSpPr txBox="1"/>
            <p:nvPr/>
          </p:nvSpPr>
          <p:spPr>
            <a:xfrm>
              <a:off x="3831250" y="5938797"/>
              <a:ext cx="1877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Mask of Vertices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201CC4-D510-B842-B77F-D23164A9FC9E}"/>
                </a:ext>
              </a:extLst>
            </p:cNvPr>
            <p:cNvSpPr>
              <a:spLocks/>
            </p:cNvSpPr>
            <p:nvPr/>
          </p:nvSpPr>
          <p:spPr>
            <a:xfrm>
              <a:off x="612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0F1E1A4-557D-FF46-9484-F3FFEBDA7D5C}"/>
                </a:ext>
              </a:extLst>
            </p:cNvPr>
            <p:cNvSpPr>
              <a:spLocks/>
            </p:cNvSpPr>
            <p:nvPr/>
          </p:nvSpPr>
          <p:spPr>
            <a:xfrm>
              <a:off x="396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308668F-7626-9A46-BEEC-ADAE398F14BC}"/>
                </a:ext>
              </a:extLst>
            </p:cNvPr>
            <p:cNvSpPr>
              <a:spLocks/>
            </p:cNvSpPr>
            <p:nvPr/>
          </p:nvSpPr>
          <p:spPr>
            <a:xfrm>
              <a:off x="396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490C3-C12C-CE4E-A05B-CE497D488923}"/>
                </a:ext>
              </a:extLst>
            </p:cNvPr>
            <p:cNvSpPr>
              <a:spLocks/>
            </p:cNvSpPr>
            <p:nvPr/>
          </p:nvSpPr>
          <p:spPr>
            <a:xfrm>
              <a:off x="180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59CE162-E841-4547-A7D8-FC1452DB74C7}"/>
                </a:ext>
              </a:extLst>
            </p:cNvPr>
            <p:cNvSpPr>
              <a:spLocks/>
            </p:cNvSpPr>
            <p:nvPr/>
          </p:nvSpPr>
          <p:spPr>
            <a:xfrm>
              <a:off x="180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47E1178-3246-9C45-BD6B-2E49B8992C52}"/>
                </a:ext>
              </a:extLst>
            </p:cNvPr>
            <p:cNvSpPr>
              <a:spLocks/>
            </p:cNvSpPr>
            <p:nvPr/>
          </p:nvSpPr>
          <p:spPr>
            <a:xfrm>
              <a:off x="8280000" y="324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558EE2-D2A8-5746-8598-1660F8B4FBA4}"/>
                </a:ext>
              </a:extLst>
            </p:cNvPr>
            <p:cNvSpPr>
              <a:spLocks/>
            </p:cNvSpPr>
            <p:nvPr/>
          </p:nvSpPr>
          <p:spPr>
            <a:xfrm>
              <a:off x="8280000" y="2160000"/>
              <a:ext cx="162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>
              <a:solidFill>
                <a:schemeClr val="accent5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ConvLSTM</a:t>
              </a:r>
              <a:r>
                <a:rPr lang="en-US" baseline="30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40847B-867D-E44E-9C91-FD779AF5215B}"/>
                </a:ext>
              </a:extLst>
            </p:cNvPr>
            <p:cNvSpPr txBox="1"/>
            <p:nvPr/>
          </p:nvSpPr>
          <p:spPr>
            <a:xfrm>
              <a:off x="6384818" y="5938797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0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1FC39CD-8320-8C4F-80E9-9A6BB471BF6D}"/>
                </a:ext>
              </a:extLst>
            </p:cNvPr>
            <p:cNvSpPr txBox="1"/>
            <p:nvPr/>
          </p:nvSpPr>
          <p:spPr>
            <a:xfrm>
              <a:off x="206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−2</a:t>
              </a:r>
              <a:endParaRPr lang="en-US" dirty="0">
                <a:latin typeface="Time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D01B5C-9A2F-AE41-B889-02F323CB16FE}"/>
                </a:ext>
              </a:extLst>
            </p:cNvPr>
            <p:cNvSpPr txBox="1"/>
            <p:nvPr/>
          </p:nvSpPr>
          <p:spPr>
            <a:xfrm>
              <a:off x="422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latin typeface="Times" pitchFamily="2" charset="0"/>
                  <a:cs typeface="Arial" panose="020B0604020202020204" pitchFamily="34" charset="0"/>
                </a:rPr>
                <a:t>−1</a:t>
              </a:r>
              <a:endParaRPr lang="en-US" dirty="0">
                <a:latin typeface="Times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8B8234D-F749-4A47-9E6B-CE6D52B8D4C5}"/>
                </a:ext>
              </a:extLst>
            </p:cNvPr>
            <p:cNvSpPr txBox="1"/>
            <p:nvPr/>
          </p:nvSpPr>
          <p:spPr>
            <a:xfrm>
              <a:off x="6382414" y="-2808000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CA315C-CA38-B841-A9A5-A455AA72718C}"/>
                </a:ext>
              </a:extLst>
            </p:cNvPr>
            <p:cNvSpPr>
              <a:spLocks/>
            </p:cNvSpPr>
            <p:nvPr/>
          </p:nvSpPr>
          <p:spPr>
            <a:xfrm>
              <a:off x="612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DAF95B5-414D-F347-9B18-32CB2AF81A30}"/>
                </a:ext>
              </a:extLst>
            </p:cNvPr>
            <p:cNvSpPr>
              <a:spLocks/>
            </p:cNvSpPr>
            <p:nvPr/>
          </p:nvSpPr>
          <p:spPr>
            <a:xfrm>
              <a:off x="396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64EE4E-382C-4F4E-9D61-E53907CF4575}"/>
                </a:ext>
              </a:extLst>
            </p:cNvPr>
            <p:cNvSpPr>
              <a:spLocks/>
            </p:cNvSpPr>
            <p:nvPr/>
          </p:nvSpPr>
          <p:spPr>
            <a:xfrm>
              <a:off x="180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842334-4C6C-5644-A249-9BB330707BFA}"/>
                </a:ext>
              </a:extLst>
            </p:cNvPr>
            <p:cNvSpPr>
              <a:spLocks/>
            </p:cNvSpPr>
            <p:nvPr/>
          </p:nvSpPr>
          <p:spPr>
            <a:xfrm>
              <a:off x="8280000" y="1080000"/>
              <a:ext cx="162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0000"/>
              </a:schemeClr>
            </a:solidFill>
            <a:ln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 &amp; Softmax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03806-73A6-2749-ACD9-10C4CBF47C7E}"/>
                </a:ext>
              </a:extLst>
            </p:cNvPr>
            <p:cNvCxnSpPr>
              <a:stCxn id="89" idx="3"/>
              <a:endCxn id="87" idx="1"/>
            </p:cNvCxnSpPr>
            <p:nvPr/>
          </p:nvCxnSpPr>
          <p:spPr>
            <a:xfrm>
              <a:off x="3420000" y="243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2F2D68-7497-DE4F-8FF3-759E1C5FAB34}"/>
                </a:ext>
              </a:extLst>
            </p:cNvPr>
            <p:cNvCxnSpPr>
              <a:stCxn id="88" idx="3"/>
              <a:endCxn id="86" idx="1"/>
            </p:cNvCxnSpPr>
            <p:nvPr/>
          </p:nvCxnSpPr>
          <p:spPr>
            <a:xfrm>
              <a:off x="3420000" y="351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DAF9EE-AAAE-624A-ABA3-9DD5FB519683}"/>
                </a:ext>
              </a:extLst>
            </p:cNvPr>
            <p:cNvCxnSpPr>
              <a:stCxn id="87" idx="3"/>
              <a:endCxn id="77" idx="1"/>
            </p:cNvCxnSpPr>
            <p:nvPr/>
          </p:nvCxnSpPr>
          <p:spPr>
            <a:xfrm>
              <a:off x="5580000" y="24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78CC5C-EDC3-C44C-A4E4-FEC11D5AE679}"/>
                </a:ext>
              </a:extLst>
            </p:cNvPr>
            <p:cNvCxnSpPr>
              <a:stCxn id="86" idx="3"/>
              <a:endCxn id="2" idx="1"/>
            </p:cNvCxnSpPr>
            <p:nvPr/>
          </p:nvCxnSpPr>
          <p:spPr>
            <a:xfrm>
              <a:off x="5580000" y="351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7DD841-81A4-044A-A50C-B288FCD91FE2}"/>
                </a:ext>
              </a:extLst>
            </p:cNvPr>
            <p:cNvCxnSpPr>
              <a:stCxn id="77" idx="3"/>
              <a:endCxn id="91" idx="1"/>
            </p:cNvCxnSpPr>
            <p:nvPr/>
          </p:nvCxnSpPr>
          <p:spPr>
            <a:xfrm>
              <a:off x="7740000" y="24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C83F47D-8A20-924D-9246-868CE45D789A}"/>
                </a:ext>
              </a:extLst>
            </p:cNvPr>
            <p:cNvCxnSpPr>
              <a:stCxn id="2" idx="3"/>
              <a:endCxn id="90" idx="1"/>
            </p:cNvCxnSpPr>
            <p:nvPr/>
          </p:nvCxnSpPr>
          <p:spPr>
            <a:xfrm>
              <a:off x="7740000" y="351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5B4A03F-24C6-3A43-98B1-45837ADEEA19}"/>
                </a:ext>
              </a:extLst>
            </p:cNvPr>
            <p:cNvCxnSpPr>
              <a:stCxn id="89" idx="0"/>
              <a:endCxn id="99" idx="2"/>
            </p:cNvCxnSpPr>
            <p:nvPr/>
          </p:nvCxnSpPr>
          <p:spPr>
            <a:xfrm flipV="1">
              <a:off x="261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3B67C8D-8527-E047-B2A6-485EFD1BABA1}"/>
                </a:ext>
              </a:extLst>
            </p:cNvPr>
            <p:cNvCxnSpPr>
              <a:stCxn id="87" idx="0"/>
              <a:endCxn id="98" idx="2"/>
            </p:cNvCxnSpPr>
            <p:nvPr/>
          </p:nvCxnSpPr>
          <p:spPr>
            <a:xfrm flipV="1">
              <a:off x="477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0B5F664-9332-5E41-94E3-68234989CB71}"/>
                </a:ext>
              </a:extLst>
            </p:cNvPr>
            <p:cNvCxnSpPr>
              <a:cxnSpLocks/>
              <a:stCxn id="77" idx="0"/>
              <a:endCxn id="97" idx="2"/>
            </p:cNvCxnSpPr>
            <p:nvPr/>
          </p:nvCxnSpPr>
          <p:spPr>
            <a:xfrm flipV="1">
              <a:off x="6930000" y="162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8D38C22-3AF9-FC4F-A565-8FBD1F616F8C}"/>
                </a:ext>
              </a:extLst>
            </p:cNvPr>
            <p:cNvCxnSpPr>
              <a:cxnSpLocks/>
              <a:stCxn id="91" idx="0"/>
              <a:endCxn id="100" idx="2"/>
            </p:cNvCxnSpPr>
            <p:nvPr/>
          </p:nvCxnSpPr>
          <p:spPr>
            <a:xfrm flipV="1">
              <a:off x="9090000" y="162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6401919-8926-C246-BFBD-200C7D75E066}"/>
                </a:ext>
              </a:extLst>
            </p:cNvPr>
            <p:cNvCxnSpPr>
              <a:cxnSpLocks/>
              <a:stCxn id="90" idx="0"/>
              <a:endCxn id="91" idx="2"/>
            </p:cNvCxnSpPr>
            <p:nvPr/>
          </p:nvCxnSpPr>
          <p:spPr>
            <a:xfrm flipV="1">
              <a:off x="909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2C0A9D7-D012-1346-ADEE-644F3B8AE32A}"/>
                </a:ext>
              </a:extLst>
            </p:cNvPr>
            <p:cNvCxnSpPr>
              <a:cxnSpLocks/>
              <a:stCxn id="2" idx="0"/>
              <a:endCxn id="77" idx="2"/>
            </p:cNvCxnSpPr>
            <p:nvPr/>
          </p:nvCxnSpPr>
          <p:spPr>
            <a:xfrm flipV="1">
              <a:off x="6930000" y="270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32F4EE-D59E-004D-A3D8-D8DF1829A201}"/>
                </a:ext>
              </a:extLst>
            </p:cNvPr>
            <p:cNvCxnSpPr>
              <a:cxnSpLocks/>
              <a:stCxn id="86" idx="0"/>
              <a:endCxn id="87" idx="2"/>
            </p:cNvCxnSpPr>
            <p:nvPr/>
          </p:nvCxnSpPr>
          <p:spPr>
            <a:xfrm flipV="1">
              <a:off x="477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7BCE7BF-EB45-3D41-BB89-8E4B32E34196}"/>
                </a:ext>
              </a:extLst>
            </p:cNvPr>
            <p:cNvCxnSpPr>
              <a:cxnSpLocks/>
              <a:stCxn id="88" idx="0"/>
              <a:endCxn id="89" idx="2"/>
            </p:cNvCxnSpPr>
            <p:nvPr/>
          </p:nvCxnSpPr>
          <p:spPr>
            <a:xfrm flipV="1">
              <a:off x="2610000" y="270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F2999C6-565E-A848-BD70-ACA9AE3E7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000" y="4050000"/>
              <a:ext cx="0" cy="2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77307F-C312-1044-977B-1B7C67FF2E3C}"/>
                </a:ext>
              </a:extLst>
            </p:cNvPr>
            <p:cNvCxnSpPr/>
            <p:nvPr/>
          </p:nvCxnSpPr>
          <p:spPr>
            <a:xfrm flipV="1">
              <a:off x="4770000" y="4050000"/>
              <a:ext cx="0" cy="27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1739E42A-0600-0447-82C0-7EA393CE26EA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-1350000"/>
              <a:ext cx="270000" cy="5400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053AED1-F628-C04E-A48D-5885089E7DF1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6930000" y="378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B5E41ED4-A1B5-A84F-9284-9376DD256005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-1350000"/>
              <a:ext cx="270000" cy="540137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>
              <a:extLst>
                <a:ext uri="{FF2B5EF4-FFF2-40B4-BE49-F238E27FC236}">
                  <a16:creationId xmlns:a16="http://schemas.microsoft.com/office/drawing/2014/main" id="{E095E9E0-278E-F54B-B8EF-CFEBFF909C8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56800" y="946800"/>
              <a:ext cx="270000" cy="6480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C49FEB3-24C3-034C-933C-96EB69D6BA4F}"/>
                </a:ext>
              </a:extLst>
            </p:cNvPr>
            <p:cNvCxnSpPr>
              <a:cxnSpLocks/>
              <a:stCxn id="99" idx="0"/>
              <a:endCxn id="102" idx="2"/>
            </p:cNvCxnSpPr>
            <p:nvPr/>
          </p:nvCxnSpPr>
          <p:spPr>
            <a:xfrm flipV="1">
              <a:off x="261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8E6CF06-E3B1-D842-9699-0EB3D41AB2C4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477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918B81F-C6CF-0646-96A0-81D44832995D}"/>
                </a:ext>
              </a:extLst>
            </p:cNvPr>
            <p:cNvCxnSpPr>
              <a:cxnSpLocks/>
              <a:stCxn id="97" idx="0"/>
              <a:endCxn id="108" idx="2"/>
            </p:cNvCxnSpPr>
            <p:nvPr/>
          </p:nvCxnSpPr>
          <p:spPr>
            <a:xfrm flipV="1">
              <a:off x="6930000" y="54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9DD8A1A-87A4-894C-89B1-A9E5669C04A4}"/>
                </a:ext>
              </a:extLst>
            </p:cNvPr>
            <p:cNvSpPr txBox="1"/>
            <p:nvPr/>
          </p:nvSpPr>
          <p:spPr>
            <a:xfrm>
              <a:off x="6947447" y="3745097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28×28×133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3AC1792-98F2-6143-B9BD-DA569450152F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9090000" y="378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4C5AC19-85CA-A943-9B13-1C93CBBCD439}"/>
                </a:ext>
              </a:extLst>
            </p:cNvPr>
            <p:cNvSpPr>
              <a:spLocks/>
            </p:cNvSpPr>
            <p:nvPr/>
          </p:nvSpPr>
          <p:spPr>
            <a:xfrm>
              <a:off x="10438200" y="216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588BE13-0F07-7F44-B595-A6F0F5637088}"/>
                </a:ext>
              </a:extLst>
            </p:cNvPr>
            <p:cNvCxnSpPr/>
            <p:nvPr/>
          </p:nvCxnSpPr>
          <p:spPr>
            <a:xfrm flipV="1">
              <a:off x="909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7438EC0-E891-C242-8018-7BF4B66AE1D1}"/>
                </a:ext>
              </a:extLst>
            </p:cNvPr>
            <p:cNvSpPr>
              <a:spLocks/>
            </p:cNvSpPr>
            <p:nvPr/>
          </p:nvSpPr>
          <p:spPr>
            <a:xfrm>
              <a:off x="10438200" y="324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B101CEC-28E7-204E-B18F-99DF0BD541D1}"/>
                </a:ext>
              </a:extLst>
            </p:cNvPr>
            <p:cNvSpPr>
              <a:spLocks/>
            </p:cNvSpPr>
            <p:nvPr/>
          </p:nvSpPr>
          <p:spPr>
            <a:xfrm>
              <a:off x="10438200" y="108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1E6981-B3D8-5A49-9ED6-13D50D47FB5A}"/>
                </a:ext>
              </a:extLst>
            </p:cNvPr>
            <p:cNvSpPr>
              <a:spLocks/>
            </p:cNvSpPr>
            <p:nvPr/>
          </p:nvSpPr>
          <p:spPr>
            <a:xfrm>
              <a:off x="720000" y="216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DA304B-198E-514F-9FDE-87D30C7ED24B}"/>
                </a:ext>
              </a:extLst>
            </p:cNvPr>
            <p:cNvSpPr>
              <a:spLocks/>
            </p:cNvSpPr>
            <p:nvPr/>
          </p:nvSpPr>
          <p:spPr>
            <a:xfrm>
              <a:off x="720000" y="324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3025025-F16F-F54D-929F-F1CB32FAC5E1}"/>
                </a:ext>
              </a:extLst>
            </p:cNvPr>
            <p:cNvSpPr>
              <a:spLocks/>
            </p:cNvSpPr>
            <p:nvPr/>
          </p:nvSpPr>
          <p:spPr>
            <a:xfrm>
              <a:off x="720000" y="10800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DD2560E-97D8-944C-84EE-C85F1F1CDDF0}"/>
                </a:ext>
              </a:extLst>
            </p:cNvPr>
            <p:cNvCxnSpPr>
              <a:stCxn id="168" idx="3"/>
              <a:endCxn id="89" idx="1"/>
            </p:cNvCxnSpPr>
            <p:nvPr/>
          </p:nvCxnSpPr>
          <p:spPr>
            <a:xfrm>
              <a:off x="1260000" y="243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26BD98-DF78-FA46-B6E4-09BEE109B7B6}"/>
                </a:ext>
              </a:extLst>
            </p:cNvPr>
            <p:cNvCxnSpPr>
              <a:cxnSpLocks/>
              <a:stCxn id="169" idx="3"/>
              <a:endCxn id="88" idx="1"/>
            </p:cNvCxnSpPr>
            <p:nvPr/>
          </p:nvCxnSpPr>
          <p:spPr>
            <a:xfrm>
              <a:off x="1260000" y="3510000"/>
              <a:ext cx="54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F797BD4-2B8B-AD48-97CD-3B80E495050F}"/>
                </a:ext>
              </a:extLst>
            </p:cNvPr>
            <p:cNvCxnSpPr>
              <a:cxnSpLocks/>
              <a:stCxn id="91" idx="3"/>
              <a:endCxn id="163" idx="1"/>
            </p:cNvCxnSpPr>
            <p:nvPr/>
          </p:nvCxnSpPr>
          <p:spPr>
            <a:xfrm>
              <a:off x="9900000" y="2430000"/>
              <a:ext cx="538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3500278-DEAA-C849-926D-E3047F829979}"/>
                </a:ext>
              </a:extLst>
            </p:cNvPr>
            <p:cNvCxnSpPr>
              <a:cxnSpLocks/>
              <a:stCxn id="90" idx="3"/>
              <a:endCxn id="166" idx="1"/>
            </p:cNvCxnSpPr>
            <p:nvPr/>
          </p:nvCxnSpPr>
          <p:spPr>
            <a:xfrm>
              <a:off x="9900000" y="3510000"/>
              <a:ext cx="5382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72D38E9-8FCF-504A-9BFD-7EC01FE4A694}"/>
                </a:ext>
              </a:extLst>
            </p:cNvPr>
            <p:cNvSpPr txBox="1"/>
            <p:nvPr/>
          </p:nvSpPr>
          <p:spPr>
            <a:xfrm>
              <a:off x="7011567" y="2664110"/>
              <a:ext cx="12234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h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30000" dirty="0">
                  <a:latin typeface="Times" pitchFamily="2" charset="0"/>
                  <a:cs typeface="Arial" panose="020B0604020202020204" pitchFamily="34" charset="0"/>
                </a:rPr>
                <a:t>(1)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28×28×16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F70DFA1-4A80-964D-86BA-D210C3BD1240}"/>
                </a:ext>
              </a:extLst>
            </p:cNvPr>
            <p:cNvSpPr txBox="1"/>
            <p:nvPr/>
          </p:nvSpPr>
          <p:spPr>
            <a:xfrm>
              <a:off x="7011567" y="1583123"/>
              <a:ext cx="12234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h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30000" dirty="0">
                  <a:latin typeface="Times" pitchFamily="2" charset="0"/>
                  <a:cs typeface="Arial" panose="020B0604020202020204" pitchFamily="34" charset="0"/>
                </a:rPr>
                <a:t>(2)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28×28×16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1C7BED-C2C1-434B-B3B0-F1C41648B904}"/>
                </a:ext>
              </a:extLst>
            </p:cNvPr>
            <p:cNvSpPr txBox="1"/>
            <p:nvPr/>
          </p:nvSpPr>
          <p:spPr>
            <a:xfrm>
              <a:off x="6947447" y="485035"/>
              <a:ext cx="16145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err="1">
                  <a:latin typeface="Times" pitchFamily="2" charset="0"/>
                  <a:cs typeface="Arial" panose="020B0604020202020204" pitchFamily="34" charset="0"/>
                </a:rPr>
                <a:t>y</a:t>
              </a:r>
              <a:r>
                <a:rPr lang="en-US" i="1" baseline="-25000" dirty="0" err="1">
                  <a:latin typeface="Times" pitchFamily="2" charset="0"/>
                  <a:cs typeface="Arial" panose="020B0604020202020204" pitchFamily="34" charset="0"/>
                </a:rPr>
                <a:t>t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28×28+1=785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84A5DF6-FEEB-8D4D-9B79-391C2B8946FD}"/>
                </a:ext>
              </a:extLst>
            </p:cNvPr>
            <p:cNvSpPr>
              <a:spLocks/>
            </p:cNvSpPr>
            <p:nvPr/>
          </p:nvSpPr>
          <p:spPr>
            <a:xfrm>
              <a:off x="180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18ABCB9-89AD-2B4D-AC50-C00B3A9F9785}"/>
                </a:ext>
              </a:extLst>
            </p:cNvPr>
            <p:cNvSpPr>
              <a:spLocks/>
            </p:cNvSpPr>
            <p:nvPr/>
          </p:nvSpPr>
          <p:spPr>
            <a:xfrm>
              <a:off x="396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D56CEA-D5E5-1C49-9DA3-D7FA5B717A5F}"/>
                </a:ext>
              </a:extLst>
            </p:cNvPr>
            <p:cNvSpPr>
              <a:spLocks/>
            </p:cNvSpPr>
            <p:nvPr/>
          </p:nvSpPr>
          <p:spPr>
            <a:xfrm>
              <a:off x="828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solidFill>
                <a:schemeClr val="accent6">
                  <a:alpha val="2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3F44A9-DD70-FF46-8EF1-E47AFAE6C3B5}"/>
                </a:ext>
              </a:extLst>
            </p:cNvPr>
            <p:cNvSpPr>
              <a:spLocks/>
            </p:cNvSpPr>
            <p:nvPr/>
          </p:nvSpPr>
          <p:spPr>
            <a:xfrm>
              <a:off x="6120000" y="0"/>
              <a:ext cx="1620000" cy="54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One-hot</a:t>
              </a:r>
              <a:endPara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8A8540-17FC-C24A-AA92-E05B930E132C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V="1">
              <a:off x="261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D6E981D-156D-5146-A3E8-82A0F3F82897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4770000" y="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5BFB0E-02DD-1141-82FF-21299C3B346D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V="1">
              <a:off x="6930000" y="-540000"/>
              <a:ext cx="0" cy="54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5B16E07-CA49-2D4F-B9A4-7BE0C8F79DE6}"/>
                </a:ext>
              </a:extLst>
            </p:cNvPr>
            <p:cNvCxnSpPr/>
            <p:nvPr/>
          </p:nvCxnSpPr>
          <p:spPr>
            <a:xfrm flipV="1">
              <a:off x="9090000" y="-540000"/>
              <a:ext cx="0" cy="54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F378129-3839-C243-AEE7-4CA30787202A}"/>
                </a:ext>
              </a:extLst>
            </p:cNvPr>
            <p:cNvSpPr>
              <a:spLocks/>
            </p:cNvSpPr>
            <p:nvPr/>
          </p:nvSpPr>
          <p:spPr>
            <a:xfrm>
              <a:off x="10440000" y="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CE1AA8B-1C16-B44B-A483-C8947F73D23C}"/>
                </a:ext>
              </a:extLst>
            </p:cNvPr>
            <p:cNvSpPr>
              <a:spLocks/>
            </p:cNvSpPr>
            <p:nvPr/>
          </p:nvSpPr>
          <p:spPr>
            <a:xfrm>
              <a:off x="720000" y="0"/>
              <a:ext cx="5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···</a:t>
              </a:r>
              <a:endParaRPr lang="en-US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02EDCD-B5D2-3248-A7A3-FDEE9AF135F0}"/>
                </a:ext>
              </a:extLst>
            </p:cNvPr>
            <p:cNvSpPr txBox="1"/>
            <p:nvPr/>
          </p:nvSpPr>
          <p:spPr>
            <a:xfrm>
              <a:off x="8412971" y="4320000"/>
              <a:ext cx="13516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x</a:t>
              </a:r>
              <a:r>
                <a:rPr lang="en-US" i="1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+1</a:t>
              </a:r>
              <a:endParaRPr lang="en-US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28×28×133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FA4CBD-7A07-4248-B103-DB50D0084ECB}"/>
                </a:ext>
              </a:extLst>
            </p:cNvPr>
            <p:cNvSpPr txBox="1"/>
            <p:nvPr/>
          </p:nvSpPr>
          <p:spPr>
            <a:xfrm>
              <a:off x="8541211" y="-1186331"/>
              <a:ext cx="10951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v</a:t>
              </a:r>
              <a:r>
                <a:rPr lang="en-US" i="1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t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+1</a:t>
              </a:r>
              <a:endParaRPr lang="en-US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28×28×1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1B5A480-FD65-E343-8AC1-D1551E56AFA5}"/>
                </a:ext>
              </a:extLst>
            </p:cNvPr>
            <p:cNvGrpSpPr/>
            <p:nvPr/>
          </p:nvGrpSpPr>
          <p:grpSpPr>
            <a:xfrm>
              <a:off x="6120000" y="-2160000"/>
              <a:ext cx="1620000" cy="1620000"/>
              <a:chOff x="6078518" y="4355113"/>
              <a:chExt cx="1620000" cy="16200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CEAFABD-CEAE-DA46-B7EF-7A2DA9AC0F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D3C893A-E427-EE4C-B6AC-DDAC2624DB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1384" y="5223950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0ABD3B0-116C-5E4A-9051-D76F9850D59E}"/>
                </a:ext>
              </a:extLst>
            </p:cNvPr>
            <p:cNvGrpSpPr/>
            <p:nvPr/>
          </p:nvGrpSpPr>
          <p:grpSpPr>
            <a:xfrm>
              <a:off x="3960000" y="-2158200"/>
              <a:ext cx="1620000" cy="1620000"/>
              <a:chOff x="6078518" y="4355113"/>
              <a:chExt cx="1620000" cy="1620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230B474-879D-DE46-9A3F-BB7598DA4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B1DBB6A-1347-774F-8598-4DE87025D5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3096" y="454729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A4125AF-2374-CC4F-87C4-7951674EAB06}"/>
                </a:ext>
              </a:extLst>
            </p:cNvPr>
            <p:cNvGrpSpPr/>
            <p:nvPr/>
          </p:nvGrpSpPr>
          <p:grpSpPr>
            <a:xfrm>
              <a:off x="1800000" y="-2160000"/>
              <a:ext cx="1620000" cy="1620000"/>
              <a:chOff x="6078518" y="4355113"/>
              <a:chExt cx="1620000" cy="16200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9ECE17-43FA-5848-B9DB-F5834AE07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8518" y="4355113"/>
                <a:ext cx="1620000" cy="16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4BA3574-D874-9B4F-B4F6-976194606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200" y="4766750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6D967D-4D8B-194C-8B9C-FFC3A02D2A6A}"/>
                </a:ext>
              </a:extLst>
            </p:cNvPr>
            <p:cNvSpPr/>
            <p:nvPr/>
          </p:nvSpPr>
          <p:spPr>
            <a:xfrm>
              <a:off x="-482070" y="4185001"/>
              <a:ext cx="8377134" cy="2400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2956C44-008D-B349-A5B2-D59471EC5683}"/>
                </a:ext>
              </a:extLst>
            </p:cNvPr>
            <p:cNvSpPr txBox="1"/>
            <p:nvPr/>
          </p:nvSpPr>
          <p:spPr>
            <a:xfrm>
              <a:off x="7895064" y="6215796"/>
              <a:ext cx="25699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Fixed at each time step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2CAE5A-C9B0-C044-90E5-89533C1B38CE}"/>
                </a:ext>
              </a:extLst>
            </p:cNvPr>
            <p:cNvCxnSpPr>
              <a:stCxn id="39" idx="3"/>
              <a:endCxn id="125" idx="1"/>
            </p:cNvCxnSpPr>
            <p:nvPr/>
          </p:nvCxnSpPr>
          <p:spPr>
            <a:xfrm>
              <a:off x="5580000" y="5130000"/>
              <a:ext cx="54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10908</TotalTime>
  <Words>723</Words>
  <Application>Microsoft Macintosh PowerPoint</Application>
  <PresentationFormat>宽屏</PresentationFormat>
  <Paragraphs>512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Arial</vt:lpstr>
      <vt:lpstr>Calibri</vt:lpstr>
      <vt:lpstr>Calibri Light</vt:lpstr>
      <vt:lpstr>Times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407</cp:revision>
  <dcterms:created xsi:type="dcterms:W3CDTF">2018-03-19T17:26:37Z</dcterms:created>
  <dcterms:modified xsi:type="dcterms:W3CDTF">2018-09-14T19:15:02Z</dcterms:modified>
</cp:coreProperties>
</file>