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2"/>
    <p:restoredTop sz="94666"/>
  </p:normalViewPr>
  <p:slideViewPr>
    <p:cSldViewPr snapToGrid="0" snapToObjects="1">
      <p:cViewPr>
        <p:scale>
          <a:sx n="75" d="100"/>
          <a:sy n="75" d="100"/>
        </p:scale>
        <p:origin x="130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8485-CF21-3F47-A468-9A5AD0CFA17C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67DC-85F9-B64F-BB5B-B64BAD5CC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67DC-85F9-B64F-BB5B-B64BAD5CC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2">
            <a:extLst>
              <a:ext uri="{FF2B5EF4-FFF2-40B4-BE49-F238E27FC236}">
                <a16:creationId xmlns:a16="http://schemas.microsoft.com/office/drawing/2014/main" id="{E7D019BF-1C5A-CF4C-A793-6D64874D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" y="283719"/>
            <a:ext cx="4316597" cy="4316597"/>
          </a:xfrm>
          <a:prstGeom prst="rect">
            <a:avLst/>
          </a:prstGeom>
          <a:ln w="25400"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2843D9-F4C0-994E-B035-95DEBB675090}"/>
              </a:ext>
            </a:extLst>
          </p:cNvPr>
          <p:cNvSpPr/>
          <p:nvPr/>
        </p:nvSpPr>
        <p:spPr>
          <a:xfrm>
            <a:off x="429381" y="283719"/>
            <a:ext cx="4320000" cy="4320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组合 42">
            <a:extLst>
              <a:ext uri="{FF2B5EF4-FFF2-40B4-BE49-F238E27FC236}">
                <a16:creationId xmlns:a16="http://schemas.microsoft.com/office/drawing/2014/main" id="{4DD55A32-92BB-5047-9EB5-26EC9E4E58F0}"/>
              </a:ext>
            </a:extLst>
          </p:cNvPr>
          <p:cNvGrpSpPr/>
          <p:nvPr/>
        </p:nvGrpSpPr>
        <p:grpSpPr>
          <a:xfrm>
            <a:off x="792612" y="396597"/>
            <a:ext cx="2102066" cy="4207122"/>
            <a:chOff x="1422000" y="2204865"/>
            <a:chExt cx="1977501" cy="3957816"/>
          </a:xfrm>
        </p:grpSpPr>
        <p:sp>
          <p:nvSpPr>
            <p:cNvPr id="11" name="矩形 18">
              <a:extLst>
                <a:ext uri="{FF2B5EF4-FFF2-40B4-BE49-F238E27FC236}">
                  <a16:creationId xmlns:a16="http://schemas.microsoft.com/office/drawing/2014/main" id="{FA771956-DB19-A64C-ACB8-A63EA8764B39}"/>
                </a:ext>
              </a:extLst>
            </p:cNvPr>
            <p:cNvSpPr/>
            <p:nvPr/>
          </p:nvSpPr>
          <p:spPr>
            <a:xfrm>
              <a:off x="1440000" y="2232001"/>
              <a:ext cx="396000" cy="43204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9">
              <a:extLst>
                <a:ext uri="{FF2B5EF4-FFF2-40B4-BE49-F238E27FC236}">
                  <a16:creationId xmlns:a16="http://schemas.microsoft.com/office/drawing/2014/main" id="{1CFAF7D4-0A53-C147-B6E7-285234ADD0AB}"/>
                </a:ext>
              </a:extLst>
            </p:cNvPr>
            <p:cNvSpPr/>
            <p:nvPr/>
          </p:nvSpPr>
          <p:spPr>
            <a:xfrm>
              <a:off x="1422000" y="2782801"/>
              <a:ext cx="450000" cy="43204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20">
              <a:extLst>
                <a:ext uri="{FF2B5EF4-FFF2-40B4-BE49-F238E27FC236}">
                  <a16:creationId xmlns:a16="http://schemas.microsoft.com/office/drawing/2014/main" id="{11183C35-A3BB-7C48-AD0A-0F1C74167818}"/>
                </a:ext>
              </a:extLst>
            </p:cNvPr>
            <p:cNvSpPr/>
            <p:nvPr/>
          </p:nvSpPr>
          <p:spPr>
            <a:xfrm>
              <a:off x="1486801" y="3489891"/>
              <a:ext cx="413999" cy="4176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L 形 21">
              <a:extLst>
                <a:ext uri="{FF2B5EF4-FFF2-40B4-BE49-F238E27FC236}">
                  <a16:creationId xmlns:a16="http://schemas.microsoft.com/office/drawing/2014/main" id="{D87F71B9-0467-5C43-9677-A4BB625743F0}"/>
                </a:ext>
              </a:extLst>
            </p:cNvPr>
            <p:cNvSpPr/>
            <p:nvPr/>
          </p:nvSpPr>
          <p:spPr>
            <a:xfrm rot="5400000">
              <a:off x="1458207" y="3981810"/>
              <a:ext cx="424800" cy="402786"/>
            </a:xfrm>
            <a:prstGeom prst="corner">
              <a:avLst>
                <a:gd name="adj1" fmla="val 77326"/>
                <a:gd name="adj2" fmla="val 86413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22">
              <a:extLst>
                <a:ext uri="{FF2B5EF4-FFF2-40B4-BE49-F238E27FC236}">
                  <a16:creationId xmlns:a16="http://schemas.microsoft.com/office/drawing/2014/main" id="{88BBA9F0-0BCC-5941-903C-8BD48BD1AE93}"/>
                </a:ext>
              </a:extLst>
            </p:cNvPr>
            <p:cNvSpPr/>
            <p:nvPr/>
          </p:nvSpPr>
          <p:spPr>
            <a:xfrm>
              <a:off x="1486800" y="4509123"/>
              <a:ext cx="430355" cy="392442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23">
              <a:extLst>
                <a:ext uri="{FF2B5EF4-FFF2-40B4-BE49-F238E27FC236}">
                  <a16:creationId xmlns:a16="http://schemas.microsoft.com/office/drawing/2014/main" id="{63329D59-D8A8-5140-93B0-987DE1593672}"/>
                </a:ext>
              </a:extLst>
            </p:cNvPr>
            <p:cNvSpPr/>
            <p:nvPr/>
          </p:nvSpPr>
          <p:spPr>
            <a:xfrm>
              <a:off x="1494977" y="5091441"/>
              <a:ext cx="413999" cy="41175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24">
              <a:extLst>
                <a:ext uri="{FF2B5EF4-FFF2-40B4-BE49-F238E27FC236}">
                  <a16:creationId xmlns:a16="http://schemas.microsoft.com/office/drawing/2014/main" id="{A4F1170A-7A4D-5643-82BB-040BFB4907AB}"/>
                </a:ext>
              </a:extLst>
            </p:cNvPr>
            <p:cNvSpPr/>
            <p:nvPr/>
          </p:nvSpPr>
          <p:spPr>
            <a:xfrm>
              <a:off x="1508257" y="5814237"/>
              <a:ext cx="392544" cy="348444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L 形 25">
              <a:extLst>
                <a:ext uri="{FF2B5EF4-FFF2-40B4-BE49-F238E27FC236}">
                  <a16:creationId xmlns:a16="http://schemas.microsoft.com/office/drawing/2014/main" id="{B3484CFD-21B5-2648-92CF-348873A154ED}"/>
                </a:ext>
              </a:extLst>
            </p:cNvPr>
            <p:cNvSpPr/>
            <p:nvPr/>
          </p:nvSpPr>
          <p:spPr>
            <a:xfrm>
              <a:off x="2357350" y="2204865"/>
              <a:ext cx="855950" cy="459185"/>
            </a:xfrm>
            <a:prstGeom prst="corner">
              <a:avLst>
                <a:gd name="adj1" fmla="val 71447"/>
                <a:gd name="adj2" fmla="val 165379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26">
              <a:extLst>
                <a:ext uri="{FF2B5EF4-FFF2-40B4-BE49-F238E27FC236}">
                  <a16:creationId xmlns:a16="http://schemas.microsoft.com/office/drawing/2014/main" id="{9107A753-7708-F740-9B53-1DEBC17F7B65}"/>
                </a:ext>
              </a:extLst>
            </p:cNvPr>
            <p:cNvSpPr/>
            <p:nvPr/>
          </p:nvSpPr>
          <p:spPr>
            <a:xfrm>
              <a:off x="2493220" y="2808003"/>
              <a:ext cx="756001" cy="432049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L 形 27">
              <a:extLst>
                <a:ext uri="{FF2B5EF4-FFF2-40B4-BE49-F238E27FC236}">
                  <a16:creationId xmlns:a16="http://schemas.microsoft.com/office/drawing/2014/main" id="{4DE60E5D-216B-0C46-B76D-79DB6CB25E8E}"/>
                </a:ext>
              </a:extLst>
            </p:cNvPr>
            <p:cNvSpPr/>
            <p:nvPr/>
          </p:nvSpPr>
          <p:spPr>
            <a:xfrm>
              <a:off x="2664373" y="3384002"/>
              <a:ext cx="692944" cy="459185"/>
            </a:xfrm>
            <a:prstGeom prst="corner">
              <a:avLst>
                <a:gd name="adj1" fmla="val 39180"/>
                <a:gd name="adj2" fmla="val 131547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L 形 29">
              <a:extLst>
                <a:ext uri="{FF2B5EF4-FFF2-40B4-BE49-F238E27FC236}">
                  <a16:creationId xmlns:a16="http://schemas.microsoft.com/office/drawing/2014/main" id="{9FC7E7E3-C168-6941-BB42-3D79909AEDCE}"/>
                </a:ext>
              </a:extLst>
            </p:cNvPr>
            <p:cNvSpPr/>
            <p:nvPr/>
          </p:nvSpPr>
          <p:spPr>
            <a:xfrm rot="16200000">
              <a:off x="2205189" y="3384003"/>
              <a:ext cx="459185" cy="459185"/>
            </a:xfrm>
            <a:prstGeom prst="corner">
              <a:avLst>
                <a:gd name="adj1" fmla="val 64071"/>
                <a:gd name="adj2" fmla="val 68416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30">
              <a:extLst>
                <a:ext uri="{FF2B5EF4-FFF2-40B4-BE49-F238E27FC236}">
                  <a16:creationId xmlns:a16="http://schemas.microsoft.com/office/drawing/2014/main" id="{81C0B3F6-0395-D448-987F-FA8BEA9F8A22}"/>
                </a:ext>
              </a:extLst>
            </p:cNvPr>
            <p:cNvSpPr/>
            <p:nvPr/>
          </p:nvSpPr>
          <p:spPr>
            <a:xfrm>
              <a:off x="2239172" y="3949430"/>
              <a:ext cx="1010049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31">
              <a:extLst>
                <a:ext uri="{FF2B5EF4-FFF2-40B4-BE49-F238E27FC236}">
                  <a16:creationId xmlns:a16="http://schemas.microsoft.com/office/drawing/2014/main" id="{BB080BE2-AEE1-9B4B-A3DD-A812A71D29A8}"/>
                </a:ext>
              </a:extLst>
            </p:cNvPr>
            <p:cNvSpPr/>
            <p:nvPr/>
          </p:nvSpPr>
          <p:spPr>
            <a:xfrm>
              <a:off x="2347268" y="4525374"/>
              <a:ext cx="938041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32">
              <a:extLst>
                <a:ext uri="{FF2B5EF4-FFF2-40B4-BE49-F238E27FC236}">
                  <a16:creationId xmlns:a16="http://schemas.microsoft.com/office/drawing/2014/main" id="{39CF2167-797B-FD41-97B0-FFACA4D68C07}"/>
                </a:ext>
              </a:extLst>
            </p:cNvPr>
            <p:cNvSpPr/>
            <p:nvPr/>
          </p:nvSpPr>
          <p:spPr>
            <a:xfrm>
              <a:off x="2264382" y="5101320"/>
              <a:ext cx="984839" cy="44617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33">
              <a:extLst>
                <a:ext uri="{FF2B5EF4-FFF2-40B4-BE49-F238E27FC236}">
                  <a16:creationId xmlns:a16="http://schemas.microsoft.com/office/drawing/2014/main" id="{3F7B01EF-8BF8-D343-9606-DE96F99FA501}"/>
                </a:ext>
              </a:extLst>
            </p:cNvPr>
            <p:cNvSpPr/>
            <p:nvPr/>
          </p:nvSpPr>
          <p:spPr>
            <a:xfrm>
              <a:off x="3249221" y="5198953"/>
              <a:ext cx="125999" cy="30424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L 形 34">
              <a:extLst>
                <a:ext uri="{FF2B5EF4-FFF2-40B4-BE49-F238E27FC236}">
                  <a16:creationId xmlns:a16="http://schemas.microsoft.com/office/drawing/2014/main" id="{7C16E7C7-3430-DF4A-A878-CCBE59BF1E8F}"/>
                </a:ext>
              </a:extLst>
            </p:cNvPr>
            <p:cNvSpPr/>
            <p:nvPr/>
          </p:nvSpPr>
          <p:spPr>
            <a:xfrm>
              <a:off x="2798300" y="5677263"/>
              <a:ext cx="601201" cy="485414"/>
            </a:xfrm>
            <a:prstGeom prst="corner">
              <a:avLst>
                <a:gd name="adj1" fmla="val 42668"/>
                <a:gd name="adj2" fmla="val 112361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剪去单角的矩形 36">
              <a:extLst>
                <a:ext uri="{FF2B5EF4-FFF2-40B4-BE49-F238E27FC236}">
                  <a16:creationId xmlns:a16="http://schemas.microsoft.com/office/drawing/2014/main" id="{861A8C30-58D0-284B-99CA-4464C5293157}"/>
                </a:ext>
              </a:extLst>
            </p:cNvPr>
            <p:cNvSpPr/>
            <p:nvPr/>
          </p:nvSpPr>
          <p:spPr>
            <a:xfrm rot="10800000">
              <a:off x="2133525" y="5677262"/>
              <a:ext cx="223823" cy="348444"/>
            </a:xfrm>
            <a:prstGeom prst="snip1Rect">
              <a:avLst>
                <a:gd name="adj" fmla="val 41959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37">
              <a:extLst>
                <a:ext uri="{FF2B5EF4-FFF2-40B4-BE49-F238E27FC236}">
                  <a16:creationId xmlns:a16="http://schemas.microsoft.com/office/drawing/2014/main" id="{E156C80A-7F61-C843-BDEB-2B491EC5095A}"/>
                </a:ext>
              </a:extLst>
            </p:cNvPr>
            <p:cNvSpPr/>
            <p:nvPr/>
          </p:nvSpPr>
          <p:spPr>
            <a:xfrm>
              <a:off x="2357348" y="5677261"/>
              <a:ext cx="440952" cy="48541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506181-A0A7-B647-AF3E-DFB0B02EB76A}"/>
              </a:ext>
            </a:extLst>
          </p:cNvPr>
          <p:cNvGrpSpPr/>
          <p:nvPr/>
        </p:nvGrpSpPr>
        <p:grpSpPr>
          <a:xfrm>
            <a:off x="6473570" y="5256781"/>
            <a:ext cx="4320000" cy="4320000"/>
            <a:chOff x="5575213" y="46473"/>
            <a:chExt cx="4320000" cy="432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74E800-E67C-1747-AB67-B143FBAD2EC3}"/>
                </a:ext>
              </a:extLst>
            </p:cNvPr>
            <p:cNvSpPr/>
            <p:nvPr/>
          </p:nvSpPr>
          <p:spPr>
            <a:xfrm>
              <a:off x="5575213" y="46473"/>
              <a:ext cx="4320000" cy="43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组合 42">
              <a:extLst>
                <a:ext uri="{FF2B5EF4-FFF2-40B4-BE49-F238E27FC236}">
                  <a16:creationId xmlns:a16="http://schemas.microsoft.com/office/drawing/2014/main" id="{905CB66B-BEE8-494D-B310-D81F14DE3DA1}"/>
                </a:ext>
              </a:extLst>
            </p:cNvPr>
            <p:cNvGrpSpPr/>
            <p:nvPr/>
          </p:nvGrpSpPr>
          <p:grpSpPr>
            <a:xfrm>
              <a:off x="5938444" y="46473"/>
              <a:ext cx="3327460" cy="4320000"/>
              <a:chOff x="1422000" y="2098675"/>
              <a:chExt cx="3130278" cy="4064001"/>
            </a:xfrm>
          </p:grpSpPr>
          <p:sp>
            <p:nvSpPr>
              <p:cNvPr id="32" name="矩形 18">
                <a:extLst>
                  <a:ext uri="{FF2B5EF4-FFF2-40B4-BE49-F238E27FC236}">
                    <a16:creationId xmlns:a16="http://schemas.microsoft.com/office/drawing/2014/main" id="{54A6839B-26B0-E146-8593-BD938FAD36D4}"/>
                  </a:ext>
                </a:extLst>
              </p:cNvPr>
              <p:cNvSpPr/>
              <p:nvPr/>
            </p:nvSpPr>
            <p:spPr>
              <a:xfrm>
                <a:off x="1440000" y="2232000"/>
                <a:ext cx="39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19">
                <a:extLst>
                  <a:ext uri="{FF2B5EF4-FFF2-40B4-BE49-F238E27FC236}">
                    <a16:creationId xmlns:a16="http://schemas.microsoft.com/office/drawing/2014/main" id="{C4B8D386-76B8-2645-8AD6-31951E796758}"/>
                  </a:ext>
                </a:extLst>
              </p:cNvPr>
              <p:cNvSpPr/>
              <p:nvPr/>
            </p:nvSpPr>
            <p:spPr>
              <a:xfrm>
                <a:off x="1422000" y="2782800"/>
                <a:ext cx="450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20">
                <a:extLst>
                  <a:ext uri="{FF2B5EF4-FFF2-40B4-BE49-F238E27FC236}">
                    <a16:creationId xmlns:a16="http://schemas.microsoft.com/office/drawing/2014/main" id="{AA559AED-8957-C744-98FC-904BB98428E8}"/>
                  </a:ext>
                </a:extLst>
              </p:cNvPr>
              <p:cNvSpPr/>
              <p:nvPr/>
            </p:nvSpPr>
            <p:spPr>
              <a:xfrm>
                <a:off x="1486801" y="3489889"/>
                <a:ext cx="413999" cy="417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L 形 21">
                <a:extLst>
                  <a:ext uri="{FF2B5EF4-FFF2-40B4-BE49-F238E27FC236}">
                    <a16:creationId xmlns:a16="http://schemas.microsoft.com/office/drawing/2014/main" id="{EF4304E3-526E-5D42-A4D0-3140D58AB875}"/>
                  </a:ext>
                </a:extLst>
              </p:cNvPr>
              <p:cNvSpPr/>
              <p:nvPr/>
            </p:nvSpPr>
            <p:spPr>
              <a:xfrm rot="5400000">
                <a:off x="1458207" y="3981807"/>
                <a:ext cx="424800" cy="402786"/>
              </a:xfrm>
              <a:prstGeom prst="corner">
                <a:avLst>
                  <a:gd name="adj1" fmla="val 77326"/>
                  <a:gd name="adj2" fmla="val 86413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22">
                <a:extLst>
                  <a:ext uri="{FF2B5EF4-FFF2-40B4-BE49-F238E27FC236}">
                    <a16:creationId xmlns:a16="http://schemas.microsoft.com/office/drawing/2014/main" id="{FD96E55F-0F46-5341-8FAE-2A2072712E5A}"/>
                  </a:ext>
                </a:extLst>
              </p:cNvPr>
              <p:cNvSpPr/>
              <p:nvPr/>
            </p:nvSpPr>
            <p:spPr>
              <a:xfrm>
                <a:off x="1486800" y="4509120"/>
                <a:ext cx="430355" cy="3924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23">
                <a:extLst>
                  <a:ext uri="{FF2B5EF4-FFF2-40B4-BE49-F238E27FC236}">
                    <a16:creationId xmlns:a16="http://schemas.microsoft.com/office/drawing/2014/main" id="{163C4214-5681-C54F-9AE4-D6A1267AC73A}"/>
                  </a:ext>
                </a:extLst>
              </p:cNvPr>
              <p:cNvSpPr/>
              <p:nvPr/>
            </p:nvSpPr>
            <p:spPr>
              <a:xfrm>
                <a:off x="1494977" y="5091437"/>
                <a:ext cx="413999" cy="411755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24">
                <a:extLst>
                  <a:ext uri="{FF2B5EF4-FFF2-40B4-BE49-F238E27FC236}">
                    <a16:creationId xmlns:a16="http://schemas.microsoft.com/office/drawing/2014/main" id="{C2ADC341-4FBA-4942-9B02-BF7D2BFB1261}"/>
                  </a:ext>
                </a:extLst>
              </p:cNvPr>
              <p:cNvSpPr/>
              <p:nvPr/>
            </p:nvSpPr>
            <p:spPr>
              <a:xfrm>
                <a:off x="1508257" y="5814232"/>
                <a:ext cx="392544" cy="348444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L 形 25">
                <a:extLst>
                  <a:ext uri="{FF2B5EF4-FFF2-40B4-BE49-F238E27FC236}">
                    <a16:creationId xmlns:a16="http://schemas.microsoft.com/office/drawing/2014/main" id="{8FA2DCFA-3318-7946-8D21-3EC8D360697D}"/>
                  </a:ext>
                </a:extLst>
              </p:cNvPr>
              <p:cNvSpPr/>
              <p:nvPr/>
            </p:nvSpPr>
            <p:spPr>
              <a:xfrm>
                <a:off x="2357349" y="2204864"/>
                <a:ext cx="855949" cy="459184"/>
              </a:xfrm>
              <a:prstGeom prst="corner">
                <a:avLst>
                  <a:gd name="adj1" fmla="val 71447"/>
                  <a:gd name="adj2" fmla="val 16537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26">
                <a:extLst>
                  <a:ext uri="{FF2B5EF4-FFF2-40B4-BE49-F238E27FC236}">
                    <a16:creationId xmlns:a16="http://schemas.microsoft.com/office/drawing/2014/main" id="{26E4CCF0-DE10-C747-BB90-1E51802A83C5}"/>
                  </a:ext>
                </a:extLst>
              </p:cNvPr>
              <p:cNvSpPr/>
              <p:nvPr/>
            </p:nvSpPr>
            <p:spPr>
              <a:xfrm>
                <a:off x="2493219" y="2808000"/>
                <a:ext cx="756000" cy="432048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L 形 27">
                <a:extLst>
                  <a:ext uri="{FF2B5EF4-FFF2-40B4-BE49-F238E27FC236}">
                    <a16:creationId xmlns:a16="http://schemas.microsoft.com/office/drawing/2014/main" id="{12F9C6E7-528D-E549-A6FA-94DA46CB34ED}"/>
                  </a:ext>
                </a:extLst>
              </p:cNvPr>
              <p:cNvSpPr/>
              <p:nvPr/>
            </p:nvSpPr>
            <p:spPr>
              <a:xfrm>
                <a:off x="2664372" y="3383999"/>
                <a:ext cx="692943" cy="459184"/>
              </a:xfrm>
              <a:prstGeom prst="corner">
                <a:avLst>
                  <a:gd name="adj1" fmla="val 39180"/>
                  <a:gd name="adj2" fmla="val 131547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L 形 29">
                <a:extLst>
                  <a:ext uri="{FF2B5EF4-FFF2-40B4-BE49-F238E27FC236}">
                    <a16:creationId xmlns:a16="http://schemas.microsoft.com/office/drawing/2014/main" id="{254968D8-324D-F84C-B437-88268CB8E649}"/>
                  </a:ext>
                </a:extLst>
              </p:cNvPr>
              <p:cNvSpPr/>
              <p:nvPr/>
            </p:nvSpPr>
            <p:spPr>
              <a:xfrm rot="16200000">
                <a:off x="2205188" y="3383999"/>
                <a:ext cx="459184" cy="459184"/>
              </a:xfrm>
              <a:prstGeom prst="corner">
                <a:avLst>
                  <a:gd name="adj1" fmla="val 64071"/>
                  <a:gd name="adj2" fmla="val 68416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30">
                <a:extLst>
                  <a:ext uri="{FF2B5EF4-FFF2-40B4-BE49-F238E27FC236}">
                    <a16:creationId xmlns:a16="http://schemas.microsoft.com/office/drawing/2014/main" id="{23B803E8-99A1-EB4B-9A3A-C8C60D498783}"/>
                  </a:ext>
                </a:extLst>
              </p:cNvPr>
              <p:cNvSpPr/>
              <p:nvPr/>
            </p:nvSpPr>
            <p:spPr>
              <a:xfrm>
                <a:off x="2239171" y="3949426"/>
                <a:ext cx="101004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B7CADEA8-AE69-A449-BBBD-971DD13405FD}"/>
                  </a:ext>
                </a:extLst>
              </p:cNvPr>
              <p:cNvSpPr/>
              <p:nvPr/>
            </p:nvSpPr>
            <p:spPr>
              <a:xfrm>
                <a:off x="2347267" y="4525371"/>
                <a:ext cx="938040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32">
                <a:extLst>
                  <a:ext uri="{FF2B5EF4-FFF2-40B4-BE49-F238E27FC236}">
                    <a16:creationId xmlns:a16="http://schemas.microsoft.com/office/drawing/2014/main" id="{7AB439A8-DAEB-2E4C-A421-B9BD16471178}"/>
                  </a:ext>
                </a:extLst>
              </p:cNvPr>
              <p:cNvSpPr/>
              <p:nvPr/>
            </p:nvSpPr>
            <p:spPr>
              <a:xfrm>
                <a:off x="2264381" y="5101316"/>
                <a:ext cx="984838" cy="44617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33">
                <a:extLst>
                  <a:ext uri="{FF2B5EF4-FFF2-40B4-BE49-F238E27FC236}">
                    <a16:creationId xmlns:a16="http://schemas.microsoft.com/office/drawing/2014/main" id="{F673A920-959E-9F45-B5FE-1D5FDA82F7F0}"/>
                  </a:ext>
                </a:extLst>
              </p:cNvPr>
              <p:cNvSpPr/>
              <p:nvPr/>
            </p:nvSpPr>
            <p:spPr>
              <a:xfrm>
                <a:off x="3249219" y="5198951"/>
                <a:ext cx="125999" cy="304241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L 形 34">
                <a:extLst>
                  <a:ext uri="{FF2B5EF4-FFF2-40B4-BE49-F238E27FC236}">
                    <a16:creationId xmlns:a16="http://schemas.microsoft.com/office/drawing/2014/main" id="{5C99F5EA-D9B8-D848-9FF7-E8B9F97D17AC}"/>
                  </a:ext>
                </a:extLst>
              </p:cNvPr>
              <p:cNvSpPr/>
              <p:nvPr/>
            </p:nvSpPr>
            <p:spPr>
              <a:xfrm>
                <a:off x="2798300" y="5677262"/>
                <a:ext cx="601200" cy="485414"/>
              </a:xfrm>
              <a:prstGeom prst="corner">
                <a:avLst>
                  <a:gd name="adj1" fmla="val 42668"/>
                  <a:gd name="adj2" fmla="val 112361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剪去单角的矩形 36">
                <a:extLst>
                  <a:ext uri="{FF2B5EF4-FFF2-40B4-BE49-F238E27FC236}">
                    <a16:creationId xmlns:a16="http://schemas.microsoft.com/office/drawing/2014/main" id="{694782CD-7937-F146-A19D-E85458D77DA3}"/>
                  </a:ext>
                </a:extLst>
              </p:cNvPr>
              <p:cNvSpPr/>
              <p:nvPr/>
            </p:nvSpPr>
            <p:spPr>
              <a:xfrm rot="10800000">
                <a:off x="2133524" y="5677261"/>
                <a:ext cx="223823" cy="348444"/>
              </a:xfrm>
              <a:prstGeom prst="snip1Rect">
                <a:avLst>
                  <a:gd name="adj" fmla="val 41959"/>
                </a:avLst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37">
                <a:extLst>
                  <a:ext uri="{FF2B5EF4-FFF2-40B4-BE49-F238E27FC236}">
                    <a16:creationId xmlns:a16="http://schemas.microsoft.com/office/drawing/2014/main" id="{39339E8B-6403-B14E-8D17-C19558A1EAAF}"/>
                  </a:ext>
                </a:extLst>
              </p:cNvPr>
              <p:cNvSpPr/>
              <p:nvPr/>
            </p:nvSpPr>
            <p:spPr>
              <a:xfrm>
                <a:off x="2357348" y="5677261"/>
                <a:ext cx="440952" cy="485413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平行四边形 39">
                <a:extLst>
                  <a:ext uri="{FF2B5EF4-FFF2-40B4-BE49-F238E27FC236}">
                    <a16:creationId xmlns:a16="http://schemas.microsoft.com/office/drawing/2014/main" id="{B96E5AD3-FB64-3D44-99B2-566C07166627}"/>
                  </a:ext>
                </a:extLst>
              </p:cNvPr>
              <p:cNvSpPr/>
              <p:nvPr/>
            </p:nvSpPr>
            <p:spPr>
              <a:xfrm flipH="1">
                <a:off x="3726258" y="2098675"/>
                <a:ext cx="826020" cy="4063999"/>
              </a:xfrm>
              <a:prstGeom prst="parallelogram">
                <a:avLst>
                  <a:gd name="adj" fmla="val 15963"/>
                </a:avLst>
              </a:prstGeom>
              <a:solidFill>
                <a:srgbClr val="0432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pic>
        <p:nvPicPr>
          <p:cNvPr id="51" name="内容占位符 2">
            <a:extLst>
              <a:ext uri="{FF2B5EF4-FFF2-40B4-BE49-F238E27FC236}">
                <a16:creationId xmlns:a16="http://schemas.microsoft.com/office/drawing/2014/main" id="{D6C55E1E-2370-B34C-B32B-699FAB6A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0" y="4908873"/>
            <a:ext cx="4316597" cy="4316597"/>
          </a:xfrm>
          <a:prstGeom prst="rect">
            <a:avLst/>
          </a:pr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832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E9B60-D6BC-9249-A20E-453A6038A6E8}"/>
              </a:ext>
            </a:extLst>
          </p:cNvPr>
          <p:cNvGrpSpPr/>
          <p:nvPr/>
        </p:nvGrpSpPr>
        <p:grpSpPr>
          <a:xfrm>
            <a:off x="2767372" y="999396"/>
            <a:ext cx="2160000" cy="2160000"/>
            <a:chOff x="9156527" y="1766170"/>
            <a:chExt cx="2160000" cy="2160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FFBC8-26B1-0F42-AB05-332D409AA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CBBD9-0C8C-8240-B557-C2FEA70BB423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A0767D-CB29-1549-9221-4CA8E93FF687}"/>
              </a:ext>
            </a:extLst>
          </p:cNvPr>
          <p:cNvSpPr/>
          <p:nvPr/>
        </p:nvSpPr>
        <p:spPr>
          <a:xfrm>
            <a:off x="3224775" y="1933200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8364BA-BC4A-C642-9714-0B5FC7A1DF70}"/>
              </a:ext>
            </a:extLst>
          </p:cNvPr>
          <p:cNvGrpSpPr/>
          <p:nvPr/>
        </p:nvGrpSpPr>
        <p:grpSpPr>
          <a:xfrm>
            <a:off x="1325656" y="3657600"/>
            <a:ext cx="2160000" cy="2160000"/>
            <a:chOff x="9156527" y="1766170"/>
            <a:chExt cx="2160000" cy="2160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75BB41-1D31-3048-BEE5-6DDFBBB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3137A6-EFD2-8B40-AA5A-22386367FA87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2646FB7-E048-DF43-BF8F-3ED87E796D03}"/>
              </a:ext>
            </a:extLst>
          </p:cNvPr>
          <p:cNvSpPr/>
          <p:nvPr/>
        </p:nvSpPr>
        <p:spPr>
          <a:xfrm>
            <a:off x="1783059" y="4155804"/>
            <a:ext cx="1572756" cy="1134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290EDE-0C7D-5F41-84D5-FE35C5F59224}"/>
              </a:ext>
            </a:extLst>
          </p:cNvPr>
          <p:cNvGrpSpPr/>
          <p:nvPr/>
        </p:nvGrpSpPr>
        <p:grpSpPr>
          <a:xfrm>
            <a:off x="5313317" y="1269783"/>
            <a:ext cx="2160000" cy="2160000"/>
            <a:chOff x="9156527" y="1766170"/>
            <a:chExt cx="2160000" cy="21600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FD649C2-5CFF-C546-988B-D004DF79B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754C1-C6D2-D44A-A8BA-0630DDC610C6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5763A3-5671-6642-8D4F-EFED843FAF28}"/>
              </a:ext>
            </a:extLst>
          </p:cNvPr>
          <p:cNvSpPr/>
          <p:nvPr/>
        </p:nvSpPr>
        <p:spPr>
          <a:xfrm>
            <a:off x="5770720" y="2851355"/>
            <a:ext cx="1572756" cy="48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34D17B-464A-BC49-AB92-C6200F6D1073}"/>
              </a:ext>
            </a:extLst>
          </p:cNvPr>
          <p:cNvGrpSpPr/>
          <p:nvPr/>
        </p:nvGrpSpPr>
        <p:grpSpPr>
          <a:xfrm>
            <a:off x="4608698" y="3657600"/>
            <a:ext cx="2160000" cy="2160000"/>
            <a:chOff x="9156527" y="1766170"/>
            <a:chExt cx="2160000" cy="21600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FDEE88-DB4C-DD46-B579-AC00AE3B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187BE5-BA58-D544-9563-6E65B6A3321D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95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9506C0-072C-8B43-880E-DBDCE0A69880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0CB5C-1DF5-254B-B86B-FFC5C60FE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70F4C7-10CD-C641-AA76-88EA9C5564A0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6BD547-F427-CD47-8517-18188B904583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B907F-F12A-B74C-AD29-47575DFD6CFE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A9A34-CF0F-5146-B4D6-77C460D2FCF4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301E5-D35E-7942-A05D-6DD776A2AA6D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1662BE-442C-D34A-B272-443E73741280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2F3D4-396A-9C45-8819-95010E23B607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FE40C-0AB7-734F-A693-C141227F1191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83AAA-637E-7847-8FBE-76F2FE1C5918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264374-30CB-E743-9B35-08316AD3E716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5D4F53-D817-B34D-929F-2789D2D23F19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2ED9BA-DD49-FA48-9AE8-F6028389832B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E7347-AEF7-A047-B22E-0075C3ACCA6F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19F5FA-9B64-ED4E-81FC-47FF54BC832D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175770-7EE8-F142-97C7-09456CBBF297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5958CC4-08A2-EF42-9FB8-7BD050577030}"/>
              </a:ext>
            </a:extLst>
          </p:cNvPr>
          <p:cNvSpPr>
            <a:spLocks/>
          </p:cNvSpPr>
          <p:nvPr/>
        </p:nvSpPr>
        <p:spPr>
          <a:xfrm>
            <a:off x="360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9F944-028B-0A46-8D33-DAABAF9229DC}"/>
              </a:ext>
            </a:extLst>
          </p:cNvPr>
          <p:cNvCxnSpPr/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FADD94-17D0-A743-9F02-A8B47251E696}"/>
              </a:ext>
            </a:extLst>
          </p:cNvPr>
          <p:cNvSpPr txBox="1"/>
          <p:nvPr/>
        </p:nvSpPr>
        <p:spPr>
          <a:xfrm>
            <a:off x="8478062" y="7106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CFDE9-F740-9D44-8D40-91BED317A339}"/>
              </a:ext>
            </a:extLst>
          </p:cNvPr>
          <p:cNvCxnSpPr/>
          <p:nvPr/>
        </p:nvCxnSpPr>
        <p:spPr>
          <a:xfrm>
            <a:off x="828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80EF4E-72D6-094D-9A99-435D776B3ED2}"/>
              </a:ext>
            </a:extLst>
          </p:cNvPr>
          <p:cNvCxnSpPr/>
          <p:nvPr/>
        </p:nvCxnSpPr>
        <p:spPr>
          <a:xfrm>
            <a:off x="504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2DCFE0-F7BE-5444-A99E-06136AEEC85B}"/>
              </a:ext>
            </a:extLst>
          </p:cNvPr>
          <p:cNvSpPr txBox="1"/>
          <p:nvPr/>
        </p:nvSpPr>
        <p:spPr>
          <a:xfrm>
            <a:off x="5321419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8E053-66DA-3543-A893-0F4A54FE74A7}"/>
              </a:ext>
            </a:extLst>
          </p:cNvPr>
          <p:cNvSpPr txBox="1"/>
          <p:nvPr/>
        </p:nvSpPr>
        <p:spPr>
          <a:xfrm>
            <a:off x="246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0FC58-16D7-CB4C-8A9A-46AC9A003300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158E8-48F9-7F46-9074-EF6E68B92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2FE85-5463-F94A-B219-4973B804C274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AE2910-C9FE-264A-8B40-52781F8EB196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CED382-C377-9449-8A55-8042FC4BBDB6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EC12332-B2D6-604B-85B6-962CD9C0FBC5}"/>
              </a:ext>
            </a:extLst>
          </p:cNvPr>
          <p:cNvSpPr txBox="1"/>
          <p:nvPr/>
        </p:nvSpPr>
        <p:spPr>
          <a:xfrm>
            <a:off x="8266466" y="1080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FF38A-BF49-5B4F-9AC7-6CBC1DBCF0CF}"/>
              </a:ext>
            </a:extLst>
          </p:cNvPr>
          <p:cNvGrpSpPr/>
          <p:nvPr/>
        </p:nvGrpSpPr>
        <p:grpSpPr>
          <a:xfrm>
            <a:off x="6480000" y="0"/>
            <a:ext cx="360000" cy="2160000"/>
            <a:chOff x="5760000" y="0"/>
            <a:chExt cx="360000" cy="216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ECF1AB-B861-7843-8EA4-9CEAD15D5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7C31F6-6093-7047-87AC-75F6B9558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483C93A-F22A-A340-852C-3736D8953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C8D96D-2D71-4143-B27C-0A7A8E2B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5383AD-DBA3-A048-B44F-63994A3AF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954652-72F1-9540-8769-54E33C069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(1)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79A66-D7B3-AF4F-A50D-A6B5554B6DEE}"/>
              </a:ext>
            </a:extLst>
          </p:cNvPr>
          <p:cNvGrpSpPr/>
          <p:nvPr/>
        </p:nvGrpSpPr>
        <p:grpSpPr>
          <a:xfrm>
            <a:off x="6840000" y="0"/>
            <a:ext cx="360000" cy="2160000"/>
            <a:chOff x="5760000" y="0"/>
            <a:chExt cx="360000" cy="2160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A1328B-0CD2-4C46-A9EA-C746FFEC9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3B3AE7E-196B-9742-9829-776DA0F9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F6E8B9-DD3B-2F48-8E12-803081E96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AA04FC-8560-BA4C-9EC7-D7200F17B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C82D74-DDD8-7545-817B-0CDAF24B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7B3584F-6FC4-DE4D-82F0-7CF3471AA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(2)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FBFDC0B-0AA5-F742-B54A-E8B2BD638324}"/>
              </a:ext>
            </a:extLst>
          </p:cNvPr>
          <p:cNvGrpSpPr/>
          <p:nvPr/>
        </p:nvGrpSpPr>
        <p:grpSpPr>
          <a:xfrm>
            <a:off x="7560000" y="0"/>
            <a:ext cx="360000" cy="2160000"/>
            <a:chOff x="5760000" y="0"/>
            <a:chExt cx="360000" cy="216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E9EEA2-CCAB-6D42-A0F3-9D78551E9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w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99F8E2E-F420-4240-A6C1-D36C46C9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000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>
                  <a:solidFill>
                    <a:schemeClr val="tx1"/>
                  </a:solidFill>
                  <a:latin typeface="Times" pitchFamily="2" charset="0"/>
                </a:rPr>
                <a:t>n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7AFD0-038E-B940-802B-0E74A1AC4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h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735D54-E971-AA43-BA45-59D651C9D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72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x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2DD8A9-FD52-574F-AB2C-A394E6863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080000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y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r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939C36B-D5E4-DB41-969C-2CAA0D96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0"/>
              <a:ext cx="360000" cy="36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>
              <a:noAutofit/>
            </a:bodyPr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Times" pitchFamily="2" charset="0"/>
                </a:rPr>
                <a:t>l</a:t>
              </a:r>
              <a:r>
                <a:rPr lang="en-US" i="1" baseline="-25000" dirty="0" err="1">
                  <a:solidFill>
                    <a:schemeClr val="tx1"/>
                  </a:solidFill>
                  <a:latin typeface="Times" pitchFamily="2" charset="0"/>
                </a:rPr>
                <a:t>p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(</a:t>
              </a:r>
              <a:r>
                <a:rPr lang="en-US" i="1" baseline="30000" dirty="0">
                  <a:solidFill>
                    <a:schemeClr val="tx1"/>
                  </a:solidFill>
                  <a:latin typeface="Times" pitchFamily="2" charset="0"/>
                </a:rPr>
                <a:t>i</a:t>
              </a:r>
              <a:r>
                <a:rPr lang="en-US" baseline="30000" dirty="0">
                  <a:solidFill>
                    <a:schemeClr val="tx1"/>
                  </a:solidFill>
                  <a:latin typeface="Times" pitchFamily="2" charset="0"/>
                </a:rPr>
                <a:t>)</a:t>
              </a:r>
              <a:endParaRPr lang="en-US" i="1" baseline="-250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9D43569-A1A2-FA44-8913-BC25C44B896B}"/>
              </a:ext>
            </a:extLst>
          </p:cNvPr>
          <p:cNvSpPr txBox="1"/>
          <p:nvPr/>
        </p:nvSpPr>
        <p:spPr>
          <a:xfrm>
            <a:off x="720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94C0F-E651-2642-A973-1705D8D6DA3C}"/>
              </a:ext>
            </a:extLst>
          </p:cNvPr>
          <p:cNvSpPr txBox="1"/>
          <p:nvPr/>
        </p:nvSpPr>
        <p:spPr>
          <a:xfrm>
            <a:off x="7920000" y="895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</a:p>
        </p:txBody>
      </p:sp>
    </p:spTree>
    <p:extLst>
      <p:ext uri="{BB962C8B-B14F-4D97-AF65-F5344CB8AC3E}">
        <p14:creationId xmlns:p14="http://schemas.microsoft.com/office/powerpoint/2010/main" val="37235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A6E957A-81BC-C043-9915-E45CE512ACA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FE808-6432-FC49-886A-B5C3597C5778}"/>
              </a:ext>
            </a:extLst>
          </p:cNvPr>
          <p:cNvSpPr>
            <a:spLocks noChangeAspect="1"/>
          </p:cNvSpPr>
          <p:nvPr/>
        </p:nvSpPr>
        <p:spPr>
          <a:xfrm>
            <a:off x="1080000" y="1080000"/>
            <a:ext cx="720000" cy="72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DFFB3F-6A57-844C-9301-2408BAEA7C59}"/>
              </a:ext>
            </a:extLst>
          </p:cNvPr>
          <p:cNvSpPr>
            <a:spLocks noChangeAspect="1"/>
          </p:cNvSpPr>
          <p:nvPr/>
        </p:nvSpPr>
        <p:spPr>
          <a:xfrm>
            <a:off x="720000" y="3960000"/>
            <a:ext cx="1440000" cy="144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D2846-1259-D94E-BAD9-8AD29F356BD5}"/>
              </a:ext>
            </a:extLst>
          </p:cNvPr>
          <p:cNvSpPr>
            <a:spLocks noChangeAspect="1"/>
          </p:cNvSpPr>
          <p:nvPr/>
        </p:nvSpPr>
        <p:spPr>
          <a:xfrm>
            <a:off x="3240000" y="3240000"/>
            <a:ext cx="2880000" cy="28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E9191-62CD-3145-8713-5010095FA449}"/>
              </a:ext>
            </a:extLst>
          </p:cNvPr>
          <p:cNvSpPr>
            <a:spLocks noChangeAspect="1"/>
          </p:cNvSpPr>
          <p:nvPr/>
        </p:nvSpPr>
        <p:spPr>
          <a:xfrm>
            <a:off x="1224000" y="1224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1C3B9B-E8BA-834E-A68B-9D3865DC229F}"/>
              </a:ext>
            </a:extLst>
          </p:cNvPr>
          <p:cNvSpPr>
            <a:spLocks noChangeAspect="1"/>
          </p:cNvSpPr>
          <p:nvPr/>
        </p:nvSpPr>
        <p:spPr>
          <a:xfrm>
            <a:off x="1008000" y="424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A6C12-8BF5-CC41-AE8D-220BAF21C734}"/>
              </a:ext>
            </a:extLst>
          </p:cNvPr>
          <p:cNvSpPr>
            <a:spLocks noChangeAspect="1"/>
          </p:cNvSpPr>
          <p:nvPr/>
        </p:nvSpPr>
        <p:spPr>
          <a:xfrm>
            <a:off x="3888000" y="648000"/>
            <a:ext cx="576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DF7CD-35BF-E845-993A-3B0028856063}"/>
              </a:ext>
            </a:extLst>
          </p:cNvPr>
          <p:cNvSpPr>
            <a:spLocks/>
          </p:cNvSpPr>
          <p:nvPr/>
        </p:nvSpPr>
        <p:spPr>
          <a:xfrm rot="5400000">
            <a:off x="3769200" y="732600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3E3E64-406B-1B47-A065-79DEC8132A13}"/>
              </a:ext>
            </a:extLst>
          </p:cNvPr>
          <p:cNvSpPr>
            <a:spLocks/>
          </p:cNvSpPr>
          <p:nvPr/>
        </p:nvSpPr>
        <p:spPr>
          <a:xfrm>
            <a:off x="3769200" y="738125"/>
            <a:ext cx="813600" cy="406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A44A0C-6C35-EC43-95CF-15F7B0C6985B}"/>
              </a:ext>
            </a:extLst>
          </p:cNvPr>
          <p:cNvSpPr>
            <a:spLocks noChangeAspect="1"/>
          </p:cNvSpPr>
          <p:nvPr/>
        </p:nvSpPr>
        <p:spPr>
          <a:xfrm>
            <a:off x="1368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C4BC66-22C1-004C-ACA4-8DE0CEF4CE82}"/>
              </a:ext>
            </a:extLst>
          </p:cNvPr>
          <p:cNvSpPr>
            <a:spLocks noChangeAspect="1"/>
          </p:cNvSpPr>
          <p:nvPr/>
        </p:nvSpPr>
        <p:spPr>
          <a:xfrm>
            <a:off x="1152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6FD62-1680-9A4D-B658-8BC1707BDBB1}"/>
              </a:ext>
            </a:extLst>
          </p:cNvPr>
          <p:cNvGrpSpPr/>
          <p:nvPr/>
        </p:nvGrpSpPr>
        <p:grpSpPr>
          <a:xfrm>
            <a:off x="4345200" y="1105200"/>
            <a:ext cx="813600" cy="813600"/>
            <a:chOff x="4345200" y="1105200"/>
            <a:chExt cx="813600" cy="813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EAFB57-AA61-B743-8C74-00B164211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1224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B6C34C-DA06-6940-8479-A87E0F9AA4E4}"/>
                </a:ext>
              </a:extLst>
            </p:cNvPr>
            <p:cNvSpPr>
              <a:spLocks/>
            </p:cNvSpPr>
            <p:nvPr/>
          </p:nvSpPr>
          <p:spPr>
            <a:xfrm rot="5400000"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F1AAC8-1A61-254D-BC68-B738A1A55238}"/>
                </a:ext>
              </a:extLst>
            </p:cNvPr>
            <p:cNvSpPr>
              <a:spLocks/>
            </p:cNvSpPr>
            <p:nvPr/>
          </p:nvSpPr>
          <p:spPr>
            <a:xfrm>
              <a:off x="4345200" y="1308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213786-3937-E845-8D3D-AA0EA8A6E98B}"/>
              </a:ext>
            </a:extLst>
          </p:cNvPr>
          <p:cNvGrpSpPr/>
          <p:nvPr/>
        </p:nvGrpSpPr>
        <p:grpSpPr>
          <a:xfrm>
            <a:off x="3756600" y="3758400"/>
            <a:ext cx="406800" cy="406800"/>
            <a:chOff x="3756600" y="3758400"/>
            <a:chExt cx="406800" cy="40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1C03C-0A0F-1B4C-9448-BDB4C624EF5D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FFD69D-30D3-8A49-82D0-0A99EDA2A86E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E99E9-C578-0746-8F08-7068BC359CF9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6F430-8B93-1F47-99FF-97207F5B1AF2}"/>
              </a:ext>
            </a:extLst>
          </p:cNvPr>
          <p:cNvGrpSpPr/>
          <p:nvPr/>
        </p:nvGrpSpPr>
        <p:grpSpPr>
          <a:xfrm>
            <a:off x="4053600" y="4053600"/>
            <a:ext cx="406800" cy="406800"/>
            <a:chOff x="3756600" y="3758400"/>
            <a:chExt cx="406800" cy="406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ABE2C3-DBC8-D04A-A156-2DED82EF8901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771500-C5DC-4244-A113-F88031F41AF2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976EEB-0BBB-4F4F-8BAD-9DD1971E61A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E08D773-7B81-F749-98F7-324939E26D9F}"/>
              </a:ext>
            </a:extLst>
          </p:cNvPr>
          <p:cNvSpPr>
            <a:spLocks noChangeAspect="1"/>
          </p:cNvSpPr>
          <p:nvPr/>
        </p:nvSpPr>
        <p:spPr>
          <a:xfrm>
            <a:off x="1512000" y="1368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7869EF-6898-8D47-A557-4E110A0CF1D5}"/>
              </a:ext>
            </a:extLst>
          </p:cNvPr>
          <p:cNvGrpSpPr/>
          <p:nvPr/>
        </p:nvGrpSpPr>
        <p:grpSpPr>
          <a:xfrm>
            <a:off x="4921200" y="1105200"/>
            <a:ext cx="813600" cy="813600"/>
            <a:chOff x="5941800" y="961200"/>
            <a:chExt cx="813600" cy="813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8D1F94-09AA-DE4C-A8A3-447E0FB8F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6C2A91-3C42-664B-A96F-0233E768E975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387147D-3890-4740-B9E9-282D0B0492F1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BB5501C-8FDD-7241-98B2-A8E58FB7B238}"/>
              </a:ext>
            </a:extLst>
          </p:cNvPr>
          <p:cNvSpPr>
            <a:spLocks noChangeAspect="1"/>
          </p:cNvSpPr>
          <p:nvPr/>
        </p:nvSpPr>
        <p:spPr>
          <a:xfrm>
            <a:off x="1296000" y="439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B0C45-FCD3-4B41-B464-B50CA07B8AA2}"/>
              </a:ext>
            </a:extLst>
          </p:cNvPr>
          <p:cNvGrpSpPr/>
          <p:nvPr/>
        </p:nvGrpSpPr>
        <p:grpSpPr>
          <a:xfrm>
            <a:off x="4341600" y="4053600"/>
            <a:ext cx="406800" cy="406800"/>
            <a:chOff x="3756600" y="3758400"/>
            <a:chExt cx="406800" cy="406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E1EB5E-F3A4-ED40-AE67-706606B4D9DC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027D94-AC8A-EE42-9D8B-C05A37F0C09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19111D-2BFF-E843-A1D5-55CFA82AFE5C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81752CC-FB42-8C48-9940-0DFCB8D8A6FE}"/>
              </a:ext>
            </a:extLst>
          </p:cNvPr>
          <p:cNvSpPr>
            <a:spLocks noChangeAspect="1"/>
          </p:cNvSpPr>
          <p:nvPr/>
        </p:nvSpPr>
        <p:spPr>
          <a:xfrm>
            <a:off x="6480000" y="324000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9FBE78-068B-1340-BC4B-874D58E2FB97}"/>
              </a:ext>
            </a:extLst>
          </p:cNvPr>
          <p:cNvSpPr>
            <a:spLocks noChangeAspect="1"/>
          </p:cNvSpPr>
          <p:nvPr/>
        </p:nvSpPr>
        <p:spPr>
          <a:xfrm>
            <a:off x="6480000" y="1800000"/>
            <a:ext cx="360000" cy="3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B371D-CE09-CC49-A071-EB1B4835DBE6}"/>
              </a:ext>
            </a:extLst>
          </p:cNvPr>
          <p:cNvSpPr>
            <a:spLocks noChangeAspect="1"/>
          </p:cNvSpPr>
          <p:nvPr/>
        </p:nvSpPr>
        <p:spPr>
          <a:xfrm>
            <a:off x="6480000" y="252000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E1DA80-D4D6-4E4A-83BA-0247FD32F818}"/>
              </a:ext>
            </a:extLst>
          </p:cNvPr>
          <p:cNvSpPr>
            <a:spLocks noChangeAspect="1"/>
          </p:cNvSpPr>
          <p:nvPr/>
        </p:nvSpPr>
        <p:spPr>
          <a:xfrm>
            <a:off x="6480000" y="3960000"/>
            <a:ext cx="360000" cy="36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4D6E3D-B05F-A14A-97E2-B8A2F14C0483}"/>
              </a:ext>
            </a:extLst>
          </p:cNvPr>
          <p:cNvSpPr>
            <a:spLocks noChangeAspect="1"/>
          </p:cNvSpPr>
          <p:nvPr/>
        </p:nvSpPr>
        <p:spPr>
          <a:xfrm>
            <a:off x="1368000" y="1512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95E2D-B628-3244-A4CF-8C245255060C}"/>
              </a:ext>
            </a:extLst>
          </p:cNvPr>
          <p:cNvSpPr>
            <a:spLocks noChangeAspect="1"/>
          </p:cNvSpPr>
          <p:nvPr/>
        </p:nvSpPr>
        <p:spPr>
          <a:xfrm>
            <a:off x="1152000" y="4536000"/>
            <a:ext cx="144000" cy="1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7C122-43CC-7243-8AA1-6DC289C388E6}"/>
              </a:ext>
            </a:extLst>
          </p:cNvPr>
          <p:cNvGrpSpPr/>
          <p:nvPr/>
        </p:nvGrpSpPr>
        <p:grpSpPr>
          <a:xfrm>
            <a:off x="4053600" y="4341600"/>
            <a:ext cx="406800" cy="406800"/>
            <a:chOff x="3756600" y="3758400"/>
            <a:chExt cx="406800" cy="406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DC06960-101F-4145-9B8C-07EDC2F129B2}"/>
                </a:ext>
              </a:extLst>
            </p:cNvPr>
            <p:cNvSpPr>
              <a:spLocks/>
            </p:cNvSpPr>
            <p:nvPr/>
          </p:nvSpPr>
          <p:spPr>
            <a:xfrm>
              <a:off x="3816000" y="3816000"/>
              <a:ext cx="288000" cy="288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27343-8E6F-2B49-896E-D14E0EB04116}"/>
                </a:ext>
              </a:extLst>
            </p:cNvPr>
            <p:cNvSpPr>
              <a:spLocks/>
            </p:cNvSpPr>
            <p:nvPr/>
          </p:nvSpPr>
          <p:spPr>
            <a:xfrm>
              <a:off x="3756600" y="38574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D969CB-E1A2-524C-AF7F-6114A267EF5E}"/>
                </a:ext>
              </a:extLst>
            </p:cNvPr>
            <p:cNvSpPr>
              <a:spLocks/>
            </p:cNvSpPr>
            <p:nvPr/>
          </p:nvSpPr>
          <p:spPr>
            <a:xfrm rot="5400000">
              <a:off x="3758400" y="3859200"/>
              <a:ext cx="406800" cy="2052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372533-724F-7B48-91B9-188E423ECE8F}"/>
              </a:ext>
            </a:extLst>
          </p:cNvPr>
          <p:cNvGrpSpPr/>
          <p:nvPr/>
        </p:nvGrpSpPr>
        <p:grpSpPr>
          <a:xfrm>
            <a:off x="4345200" y="1681200"/>
            <a:ext cx="813600" cy="813600"/>
            <a:chOff x="5941800" y="961200"/>
            <a:chExt cx="813600" cy="813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FF86E60-10AF-8E4B-924D-6922607EB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0600" y="1080000"/>
              <a:ext cx="576000" cy="576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22C086-9F97-EA4E-B945-B8F970136DDF}"/>
                </a:ext>
              </a:extLst>
            </p:cNvPr>
            <p:cNvSpPr>
              <a:spLocks/>
            </p:cNvSpPr>
            <p:nvPr/>
          </p:nvSpPr>
          <p:spPr>
            <a:xfrm rot="5400000"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4C29EC-8B8B-4B47-9F06-FF62149B3A86}"/>
                </a:ext>
              </a:extLst>
            </p:cNvPr>
            <p:cNvSpPr>
              <a:spLocks/>
            </p:cNvSpPr>
            <p:nvPr/>
          </p:nvSpPr>
          <p:spPr>
            <a:xfrm>
              <a:off x="5941800" y="1164600"/>
              <a:ext cx="813600" cy="4068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F4CCAEE-2A44-0546-AE80-78120328C8DC}"/>
              </a:ext>
            </a:extLst>
          </p:cNvPr>
          <p:cNvSpPr txBox="1"/>
          <p:nvPr/>
        </p:nvSpPr>
        <p:spPr>
          <a:xfrm>
            <a:off x="6840000" y="17953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 Map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0129A7-2159-5C45-B459-BD389C00D527}"/>
              </a:ext>
            </a:extLst>
          </p:cNvPr>
          <p:cNvSpPr txBox="1"/>
          <p:nvPr/>
        </p:nvSpPr>
        <p:spPr>
          <a:xfrm>
            <a:off x="6840000" y="251533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of Feature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21FC3-FD8B-D144-BAB4-4F0B42688D90}"/>
              </a:ext>
            </a:extLst>
          </p:cNvPr>
          <p:cNvSpPr txBox="1"/>
          <p:nvPr/>
        </p:nvSpPr>
        <p:spPr>
          <a:xfrm>
            <a:off x="6840000" y="3235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4EA975-93BA-A643-A97F-8412024C5E0E}"/>
              </a:ext>
            </a:extLst>
          </p:cNvPr>
          <p:cNvSpPr txBox="1"/>
          <p:nvPr/>
        </p:nvSpPr>
        <p:spPr>
          <a:xfrm>
            <a:off x="6840000" y="3955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EDE79-B4CF-8A40-87A5-43656EBDA7CD}"/>
              </a:ext>
            </a:extLst>
          </p:cNvPr>
          <p:cNvSpPr txBox="1"/>
          <p:nvPr/>
        </p:nvSpPr>
        <p:spPr>
          <a:xfrm>
            <a:off x="655170" y="5400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1/2 resolution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FA44EF-146C-A64C-810C-D98EC5913AEF}"/>
              </a:ext>
            </a:extLst>
          </p:cNvPr>
          <p:cNvSpPr txBox="1"/>
          <p:nvPr/>
        </p:nvSpPr>
        <p:spPr>
          <a:xfrm>
            <a:off x="655170" y="1795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1/4 resolution</a:t>
            </a:r>
          </a:p>
        </p:txBody>
      </p:sp>
    </p:spTree>
    <p:extLst>
      <p:ext uri="{BB962C8B-B14F-4D97-AF65-F5344CB8AC3E}">
        <p14:creationId xmlns:p14="http://schemas.microsoft.com/office/powerpoint/2010/main" val="192750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>
            <a:off x="3688409" y="-386176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Pyramid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1×1 Convolution + ReLU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DFBAF0-2C25-1B48-AB9E-67635B261230}"/>
              </a:ext>
            </a:extLst>
          </p:cNvPr>
          <p:cNvSpPr txBox="1"/>
          <p:nvPr/>
        </p:nvSpPr>
        <p:spPr>
          <a:xfrm>
            <a:off x="2986773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4D07ABC-81A6-5143-8A93-A7473FF4B657}"/>
              </a:ext>
            </a:extLst>
          </p:cNvPr>
          <p:cNvGrpSpPr/>
          <p:nvPr/>
        </p:nvGrpSpPr>
        <p:grpSpPr>
          <a:xfrm>
            <a:off x="3218221" y="23458"/>
            <a:ext cx="692065" cy="2016000"/>
            <a:chOff x="4134923" y="2421000"/>
            <a:chExt cx="692065" cy="201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0B63425-0BBE-A048-8F8D-054B330ADF3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372F47-EB85-D34B-AD36-2773BF05526D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374CD373-2E96-A749-95EF-325D84638B66}"/>
              </a:ext>
            </a:extLst>
          </p:cNvPr>
          <p:cNvSpPr txBox="1"/>
          <p:nvPr/>
        </p:nvSpPr>
        <p:spPr>
          <a:xfrm>
            <a:off x="7194915" y="12610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84EF684-3F5A-C04D-8268-A26C6456C50B}"/>
              </a:ext>
            </a:extLst>
          </p:cNvPr>
          <p:cNvGrpSpPr/>
          <p:nvPr/>
        </p:nvGrpSpPr>
        <p:grpSpPr>
          <a:xfrm>
            <a:off x="7406311" y="506314"/>
            <a:ext cx="692065" cy="1050288"/>
            <a:chOff x="4134923" y="2662429"/>
            <a:chExt cx="692065" cy="1050288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E486411-DA7E-2D4B-8817-2832BB6F49F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7C90794-7281-9845-8AF5-4C7A3AE2208A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41E2A02-38D4-B141-A46F-89CB5404A08A}"/>
              </a:ext>
            </a:extLst>
          </p:cNvPr>
          <p:cNvSpPr txBox="1"/>
          <p:nvPr/>
        </p:nvSpPr>
        <p:spPr>
          <a:xfrm>
            <a:off x="11736193" y="36013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79F19B-F82B-C54F-A003-3A1C3290341F}"/>
              </a:ext>
            </a:extLst>
          </p:cNvPr>
          <p:cNvGrpSpPr/>
          <p:nvPr/>
        </p:nvGrpSpPr>
        <p:grpSpPr>
          <a:xfrm>
            <a:off x="11941200" y="506314"/>
            <a:ext cx="692065" cy="1050288"/>
            <a:chOff x="4134923" y="2662429"/>
            <a:chExt cx="692065" cy="105028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E96877CF-3E9A-6E48-9431-BA34B5F177CF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49BEB2C4-8667-834F-B0A6-FFCC8565BADF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62529-2CA6-2B43-B13A-99B2AABC3780}"/>
              </a:ext>
            </a:extLst>
          </p:cNvPr>
          <p:cNvCxnSpPr>
            <a:stCxn id="101" idx="2"/>
            <a:endCxn id="262" idx="2"/>
          </p:cNvCxnSpPr>
          <p:nvPr/>
        </p:nvCxnSpPr>
        <p:spPr>
          <a:xfrm flipH="1" flipV="1">
            <a:off x="7521511" y="1535457"/>
            <a:ext cx="230" cy="169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7C1001AC-2D5E-2247-85CA-DBF10B9CAC5C}"/>
              </a:ext>
            </a:extLst>
          </p:cNvPr>
          <p:cNvCxnSpPr>
            <a:cxnSpLocks/>
            <a:stCxn id="111" idx="0"/>
            <a:endCxn id="266" idx="2"/>
          </p:cNvCxnSpPr>
          <p:nvPr/>
        </p:nvCxnSpPr>
        <p:spPr>
          <a:xfrm flipV="1">
            <a:off x="12055661" y="1283457"/>
            <a:ext cx="739" cy="219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9AAE51-5E35-9D49-83C1-45145196752D}"/>
              </a:ext>
            </a:extLst>
          </p:cNvPr>
          <p:cNvCxnSpPr>
            <a:stCxn id="91" idx="0"/>
            <a:endCxn id="254" idx="2"/>
          </p:cNvCxnSpPr>
          <p:nvPr/>
        </p:nvCxnSpPr>
        <p:spPr>
          <a:xfrm flipV="1">
            <a:off x="3333421" y="2039458"/>
            <a:ext cx="0" cy="684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F875314-F907-304D-9602-01646076E83F}"/>
              </a:ext>
            </a:extLst>
          </p:cNvPr>
          <p:cNvSpPr txBox="1"/>
          <p:nvPr/>
        </p:nvSpPr>
        <p:spPr>
          <a:xfrm>
            <a:off x="11724398" y="-267664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867BA0F-7ADC-D94F-ADBC-A91CA5EC15A6}"/>
              </a:ext>
            </a:extLst>
          </p:cNvPr>
          <p:cNvGrpSpPr/>
          <p:nvPr/>
        </p:nvGrpSpPr>
        <p:grpSpPr>
          <a:xfrm>
            <a:off x="11970000" y="-2552393"/>
            <a:ext cx="692065" cy="1050288"/>
            <a:chOff x="4134923" y="2662429"/>
            <a:chExt cx="692065" cy="1050288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DC3C5FD-81C7-5240-86FC-3BDB0F844B8C}"/>
                </a:ext>
              </a:extLst>
            </p:cNvPr>
            <p:cNvSpPr/>
            <p:nvPr/>
          </p:nvSpPr>
          <p:spPr>
            <a:xfrm>
              <a:off x="4134923" y="2935572"/>
              <a:ext cx="2304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70A36D3-FB9C-6549-8DAE-D8AB0907D11D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C5582DAD-FEB3-0343-BFE8-7187B333F802}"/>
              </a:ext>
            </a:extLst>
          </p:cNvPr>
          <p:cNvSpPr txBox="1"/>
          <p:nvPr/>
        </p:nvSpPr>
        <p:spPr>
          <a:xfrm>
            <a:off x="5099546" y="-41432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F0C5DBE-0298-5B46-9A09-CCB6B59B71A9}"/>
              </a:ext>
            </a:extLst>
          </p:cNvPr>
          <p:cNvGrpSpPr/>
          <p:nvPr/>
        </p:nvGrpSpPr>
        <p:grpSpPr>
          <a:xfrm>
            <a:off x="5312266" y="23458"/>
            <a:ext cx="692065" cy="2016000"/>
            <a:chOff x="4134923" y="2421000"/>
            <a:chExt cx="692065" cy="2016000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CC3FA0C-0848-AA4E-B0DD-19E82452FC42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E9890B25-AADE-714F-BAEA-1DB5003EC1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4EDDD9BD-0508-EA48-9993-1945584A7655}"/>
              </a:ext>
            </a:extLst>
          </p:cNvPr>
          <p:cNvSpPr txBox="1"/>
          <p:nvPr/>
        </p:nvSpPr>
        <p:spPr>
          <a:xfrm>
            <a:off x="9465554" y="1292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BF82599-FB57-074B-8EEA-2D8B47DC1E98}"/>
              </a:ext>
            </a:extLst>
          </p:cNvPr>
          <p:cNvGrpSpPr/>
          <p:nvPr/>
        </p:nvGrpSpPr>
        <p:grpSpPr>
          <a:xfrm>
            <a:off x="9673755" y="506314"/>
            <a:ext cx="692065" cy="1050288"/>
            <a:chOff x="4134923" y="2662429"/>
            <a:chExt cx="692065" cy="1050288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90F4972-5D2E-EF4E-87AC-D9143653BD46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AED0F2F-322B-984C-97A2-1C80F1CAF440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D53734F5-E3DF-B041-9330-453004919AC4}"/>
              </a:ext>
            </a:extLst>
          </p:cNvPr>
          <p:cNvSpPr txBox="1"/>
          <p:nvPr/>
        </p:nvSpPr>
        <p:spPr>
          <a:xfrm>
            <a:off x="4038470" y="-343532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515D686-7512-3347-BD2E-570549B4B09D}"/>
              </a:ext>
            </a:extLst>
          </p:cNvPr>
          <p:cNvGrpSpPr/>
          <p:nvPr/>
        </p:nvGrpSpPr>
        <p:grpSpPr>
          <a:xfrm>
            <a:off x="4273200" y="-3035249"/>
            <a:ext cx="692065" cy="2016000"/>
            <a:chOff x="4134923" y="2421000"/>
            <a:chExt cx="692065" cy="2016000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56E3C0-24E3-604F-BE48-C76D1D41F29F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2DB0B42-11FD-5F40-838D-9D956D31B7A2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F1C39BED-5F6A-3744-8874-4104145A89CD}"/>
              </a:ext>
            </a:extLst>
          </p:cNvPr>
          <p:cNvSpPr txBox="1"/>
          <p:nvPr/>
        </p:nvSpPr>
        <p:spPr>
          <a:xfrm>
            <a:off x="8324354" y="-294861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117F9D5-9007-B34A-A39C-78F7C2D7E431}"/>
              </a:ext>
            </a:extLst>
          </p:cNvPr>
          <p:cNvGrpSpPr/>
          <p:nvPr/>
        </p:nvGrpSpPr>
        <p:grpSpPr>
          <a:xfrm>
            <a:off x="8540033" y="-2552393"/>
            <a:ext cx="692065" cy="1050288"/>
            <a:chOff x="4134923" y="2662429"/>
            <a:chExt cx="692065" cy="105028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4AA6CA6D-0AC2-C84E-BAD9-470ECE9D4032}"/>
                </a:ext>
              </a:extLst>
            </p:cNvPr>
            <p:cNvSpPr/>
            <p:nvPr/>
          </p:nvSpPr>
          <p:spPr>
            <a:xfrm>
              <a:off x="4134923" y="2683572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F7F5D6-517A-CF4E-94CF-E44D8B74BA42}"/>
                </a:ext>
              </a:extLst>
            </p:cNvPr>
            <p:cNvSpPr txBox="1"/>
            <p:nvPr/>
          </p:nvSpPr>
          <p:spPr>
            <a:xfrm rot="5400000">
              <a:off x="4071012" y="2956740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DE2C114D-1357-EC4C-B791-531F6764B0A8}"/>
              </a:ext>
            </a:extLst>
          </p:cNvPr>
          <p:cNvSpPr txBox="1"/>
          <p:nvPr/>
        </p:nvSpPr>
        <p:spPr>
          <a:xfrm>
            <a:off x="13370858" y="-254236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9CBA025-7297-DD4A-8862-195AB2241373}"/>
              </a:ext>
            </a:extLst>
          </p:cNvPr>
          <p:cNvGrpSpPr/>
          <p:nvPr/>
        </p:nvGrpSpPr>
        <p:grpSpPr>
          <a:xfrm>
            <a:off x="13608856" y="-2380872"/>
            <a:ext cx="692065" cy="707245"/>
            <a:chOff x="4134923" y="2833950"/>
            <a:chExt cx="692065" cy="70724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33FB6E9-8997-F84A-AB1A-005A2B62A5AF}"/>
                </a:ext>
              </a:extLst>
            </p:cNvPr>
            <p:cNvSpPr/>
            <p:nvPr/>
          </p:nvSpPr>
          <p:spPr>
            <a:xfrm>
              <a:off x="4134923" y="3061572"/>
              <a:ext cx="2304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707142F-67F4-A747-AC30-6C1DF5570DAF}"/>
                </a:ext>
              </a:extLst>
            </p:cNvPr>
            <p:cNvSpPr txBox="1"/>
            <p:nvPr/>
          </p:nvSpPr>
          <p:spPr>
            <a:xfrm rot="5400000">
              <a:off x="4242533" y="2956740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2F194-8957-4F46-8053-B1492F68440B}"/>
              </a:ext>
            </a:extLst>
          </p:cNvPr>
          <p:cNvCxnSpPr>
            <a:stCxn id="266" idx="1"/>
            <a:endCxn id="288" idx="0"/>
          </p:cNvCxnSpPr>
          <p:nvPr/>
        </p:nvCxnSpPr>
        <p:spPr>
          <a:xfrm flipH="1">
            <a:off x="10365821" y="1031457"/>
            <a:ext cx="15753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73E17D-D714-3D41-BAC0-1642D31D3325}"/>
              </a:ext>
            </a:extLst>
          </p:cNvPr>
          <p:cNvSpPr>
            <a:spLocks noChangeAspect="1"/>
          </p:cNvSpPr>
          <p:nvPr/>
        </p:nvSpPr>
        <p:spPr>
          <a:xfrm>
            <a:off x="4208085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96E9BF6-BFC7-A241-8864-A10532F89942}"/>
              </a:ext>
            </a:extLst>
          </p:cNvPr>
          <p:cNvCxnSpPr>
            <a:stCxn id="252" idx="0"/>
            <a:endCxn id="39" idx="2"/>
          </p:cNvCxnSpPr>
          <p:nvPr/>
        </p:nvCxnSpPr>
        <p:spPr>
          <a:xfrm rot="5400000" flipH="1" flipV="1">
            <a:off x="3675204" y="-947200"/>
            <a:ext cx="194065" cy="871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8B5EB5-E95D-FD47-ABD4-FEE836CFA04A}"/>
              </a:ext>
            </a:extLst>
          </p:cNvPr>
          <p:cNvCxnSpPr>
            <a:stCxn id="277" idx="0"/>
            <a:endCxn id="39" idx="6"/>
          </p:cNvCxnSpPr>
          <p:nvPr/>
        </p:nvCxnSpPr>
        <p:spPr>
          <a:xfrm rot="16200000" flipV="1">
            <a:off x="4911591" y="-951890"/>
            <a:ext cx="194065" cy="8810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029DC0-2CC0-EA45-BFF5-888C34EC26F3}"/>
              </a:ext>
            </a:extLst>
          </p:cNvPr>
          <p:cNvCxnSpPr>
            <a:cxnSpLocks/>
            <a:stCxn id="39" idx="0"/>
            <a:endCxn id="291" idx="2"/>
          </p:cNvCxnSpPr>
          <p:nvPr/>
        </p:nvCxnSpPr>
        <p:spPr>
          <a:xfrm flipV="1">
            <a:off x="4388085" y="-1019249"/>
            <a:ext cx="315" cy="23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941CB9E7-BF3B-ED4F-8CF8-F817ED0A26C5}"/>
              </a:ext>
            </a:extLst>
          </p:cNvPr>
          <p:cNvSpPr>
            <a:spLocks noChangeAspect="1"/>
          </p:cNvSpPr>
          <p:nvPr/>
        </p:nvSpPr>
        <p:spPr>
          <a:xfrm>
            <a:off x="8474400" y="-7883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9F9B71-C0EF-4A47-9C65-E95E936E4083}"/>
              </a:ext>
            </a:extLst>
          </p:cNvPr>
          <p:cNvCxnSpPr>
            <a:stCxn id="301" idx="0"/>
            <a:endCxn id="295" idx="2"/>
          </p:cNvCxnSpPr>
          <p:nvPr/>
        </p:nvCxnSpPr>
        <p:spPr>
          <a:xfrm flipV="1">
            <a:off x="8654400" y="-1523250"/>
            <a:ext cx="833" cy="734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42412E7-9798-714B-A707-0EF62CBB548B}"/>
              </a:ext>
            </a:extLst>
          </p:cNvPr>
          <p:cNvCxnSpPr>
            <a:stCxn id="260" idx="0"/>
            <a:endCxn id="301" idx="2"/>
          </p:cNvCxnSpPr>
          <p:nvPr/>
        </p:nvCxnSpPr>
        <p:spPr>
          <a:xfrm rot="5400000" flipH="1" flipV="1">
            <a:off x="7642222" y="-706076"/>
            <a:ext cx="734487" cy="929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4B023CBA-D863-5C49-97CE-E202EE4115ED}"/>
              </a:ext>
            </a:extLst>
          </p:cNvPr>
          <p:cNvCxnSpPr>
            <a:cxnSpLocks/>
            <a:stCxn id="285" idx="0"/>
            <a:endCxn id="301" idx="6"/>
          </p:cNvCxnSpPr>
          <p:nvPr/>
        </p:nvCxnSpPr>
        <p:spPr>
          <a:xfrm rot="16200000" flipV="1">
            <a:off x="8955944" y="-729929"/>
            <a:ext cx="737682" cy="9807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CA7FA2F-D7DD-FA4C-96CB-657DD29D7041}"/>
              </a:ext>
            </a:extLst>
          </p:cNvPr>
          <p:cNvCxnSpPr>
            <a:cxnSpLocks/>
            <a:stCxn id="262" idx="1"/>
            <a:endCxn id="280" idx="0"/>
          </p:cNvCxnSpPr>
          <p:nvPr/>
        </p:nvCxnSpPr>
        <p:spPr>
          <a:xfrm flipH="1">
            <a:off x="6004332" y="1031457"/>
            <a:ext cx="140197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65DAF2-10C0-634B-8C0E-9139CF4F738D}"/>
              </a:ext>
            </a:extLst>
          </p:cNvPr>
          <p:cNvSpPr/>
          <p:nvPr/>
        </p:nvSpPr>
        <p:spPr>
          <a:xfrm>
            <a:off x="3686003" y="-3396207"/>
            <a:ext cx="10864299" cy="2512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58898A-DE75-A540-A943-659B351FB644}"/>
              </a:ext>
            </a:extLst>
          </p:cNvPr>
          <p:cNvCxnSpPr>
            <a:stCxn id="264" idx="0"/>
            <a:endCxn id="271" idx="2"/>
          </p:cNvCxnSpPr>
          <p:nvPr/>
        </p:nvCxnSpPr>
        <p:spPr>
          <a:xfrm flipH="1" flipV="1">
            <a:off x="12085200" y="-1775250"/>
            <a:ext cx="608" cy="213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BB0AB6-C2DB-374E-AA13-C390AF9D7F06}"/>
              </a:ext>
            </a:extLst>
          </p:cNvPr>
          <p:cNvCxnSpPr>
            <a:stCxn id="272" idx="0"/>
            <a:endCxn id="299" idx="1"/>
          </p:cNvCxnSpPr>
          <p:nvPr/>
        </p:nvCxnSpPr>
        <p:spPr>
          <a:xfrm>
            <a:off x="12662066" y="-2027250"/>
            <a:ext cx="946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DAD0B1-A61C-B245-9F3C-6AB8A72A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29094" y="1312745"/>
            <a:ext cx="4320001" cy="43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E023F-9FA1-AF46-A118-FA9D0AEB708F}"/>
              </a:ext>
            </a:extLst>
          </p:cNvPr>
          <p:cNvSpPr/>
          <p:nvPr/>
        </p:nvSpPr>
        <p:spPr>
          <a:xfrm>
            <a:off x="1852794" y="223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133AD-495E-1C48-A5DA-4F02207C7B41}"/>
              </a:ext>
            </a:extLst>
          </p:cNvPr>
          <p:cNvSpPr/>
          <p:nvPr/>
        </p:nvSpPr>
        <p:spPr>
          <a:xfrm>
            <a:off x="3076495" y="1469753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8FB20-8D84-A64B-9269-A3DD18435151}"/>
              </a:ext>
            </a:extLst>
          </p:cNvPr>
          <p:cNvSpPr/>
          <p:nvPr/>
        </p:nvSpPr>
        <p:spPr>
          <a:xfrm>
            <a:off x="803445" y="288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D2ABA-5A62-2649-806C-C099F08A82FB}"/>
              </a:ext>
            </a:extLst>
          </p:cNvPr>
          <p:cNvSpPr/>
          <p:nvPr/>
        </p:nvSpPr>
        <p:spPr>
          <a:xfrm>
            <a:off x="1119934" y="2531769"/>
            <a:ext cx="1253193" cy="214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F5D8303-7807-2B45-931D-9123A338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5572950" y="-847255"/>
            <a:ext cx="4320001" cy="432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2C62646-35EB-FF42-AF3B-1FD04F3FF46D}"/>
              </a:ext>
            </a:extLst>
          </p:cNvPr>
          <p:cNvSpPr/>
          <p:nvPr/>
        </p:nvSpPr>
        <p:spPr>
          <a:xfrm>
            <a:off x="6796650" y="71753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C3E230-ED2D-D044-A1AE-F31936B880B7}"/>
              </a:ext>
            </a:extLst>
          </p:cNvPr>
          <p:cNvSpPr/>
          <p:nvPr/>
        </p:nvSpPr>
        <p:spPr>
          <a:xfrm>
            <a:off x="8020351" y="-690247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EA3B596-A836-0E4A-9139-14DF028DA9E9}"/>
              </a:ext>
            </a:extLst>
          </p:cNvPr>
          <p:cNvSpPr/>
          <p:nvPr/>
        </p:nvSpPr>
        <p:spPr>
          <a:xfrm>
            <a:off x="5747301" y="728107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E8BB5E-4699-A240-9347-438C561886B5}"/>
              </a:ext>
            </a:extLst>
          </p:cNvPr>
          <p:cNvSpPr/>
          <p:nvPr/>
        </p:nvSpPr>
        <p:spPr>
          <a:xfrm>
            <a:off x="6684467" y="-8524"/>
            <a:ext cx="1935730" cy="197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F6ACB24-D198-3946-B187-1195F95BC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6172795" y="3762498"/>
            <a:ext cx="4320001" cy="43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D96F339-0F54-BF45-80EA-E7EB95BE1039}"/>
              </a:ext>
            </a:extLst>
          </p:cNvPr>
          <p:cNvSpPr/>
          <p:nvPr/>
        </p:nvSpPr>
        <p:spPr>
          <a:xfrm>
            <a:off x="7396495" y="4681506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41E6C68-A4B8-4946-853E-7B7BC52DC485}"/>
              </a:ext>
            </a:extLst>
          </p:cNvPr>
          <p:cNvSpPr/>
          <p:nvPr/>
        </p:nvSpPr>
        <p:spPr>
          <a:xfrm>
            <a:off x="8620196" y="3919506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8BD409-58DA-0742-BC8F-974F880020C5}"/>
              </a:ext>
            </a:extLst>
          </p:cNvPr>
          <p:cNvSpPr/>
          <p:nvPr/>
        </p:nvSpPr>
        <p:spPr>
          <a:xfrm>
            <a:off x="6347146" y="5337860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9C3D7E-9C1E-9A40-BDB4-0A2CEF945DB8}"/>
              </a:ext>
            </a:extLst>
          </p:cNvPr>
          <p:cNvSpPr/>
          <p:nvPr/>
        </p:nvSpPr>
        <p:spPr>
          <a:xfrm>
            <a:off x="6684467" y="4882896"/>
            <a:ext cx="3036003" cy="133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9EB4B25-C820-AB49-B7C7-DEBA5C170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5" t="17995" r="26573" b="25363"/>
          <a:stretch/>
        </p:blipFill>
        <p:spPr>
          <a:xfrm>
            <a:off x="10687825" y="-1057093"/>
            <a:ext cx="4320001" cy="4320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0BD9FC1-33B0-8B4C-B3EC-F1B42C3CA2F8}"/>
              </a:ext>
            </a:extLst>
          </p:cNvPr>
          <p:cNvSpPr/>
          <p:nvPr/>
        </p:nvSpPr>
        <p:spPr>
          <a:xfrm>
            <a:off x="11911525" y="-138085"/>
            <a:ext cx="1646499" cy="1749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DE72EC-5C52-A44A-AAEB-A98C1346CF11}"/>
              </a:ext>
            </a:extLst>
          </p:cNvPr>
          <p:cNvSpPr/>
          <p:nvPr/>
        </p:nvSpPr>
        <p:spPr>
          <a:xfrm>
            <a:off x="13135226" y="-900085"/>
            <a:ext cx="1518860" cy="15333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B81E4B-3ED1-EB47-927B-382542F1F474}"/>
              </a:ext>
            </a:extLst>
          </p:cNvPr>
          <p:cNvSpPr/>
          <p:nvPr/>
        </p:nvSpPr>
        <p:spPr>
          <a:xfrm>
            <a:off x="10862176" y="518269"/>
            <a:ext cx="1124436" cy="23883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C3037-37A1-2040-8425-0BA1DAEFD081}"/>
              </a:ext>
            </a:extLst>
          </p:cNvPr>
          <p:cNvSpPr/>
          <p:nvPr/>
        </p:nvSpPr>
        <p:spPr>
          <a:xfrm>
            <a:off x="11774535" y="1461959"/>
            <a:ext cx="2020978" cy="76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9E0CEA73-AED6-8C4F-ADB5-FE99C2D747A5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9FF81A9-843D-714F-BF39-2B9BDA80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EE248E-8B1C-BB49-B5C9-46A79CAD61E7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ACD96E-62AF-3F4A-90E1-083FBE8757D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72ECE9-3A4D-6A40-98B5-9D9C872B0381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EE4F69-9320-9842-95D8-FA058E55932A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B449E-CDEB-7A47-972E-2490E4B67F22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8E1157-E218-1846-B4B5-7F73726ED5CF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191DF3B-C228-5040-BD80-0FBAE860BA2B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E7EB00-59B2-614D-8E2E-A77EED70E414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15800-E26A-9840-A2BF-FD5A0AE173E9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A56B81-22AE-7849-80C8-AE3F84C78D4F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381B24-85EB-8340-AD0D-93AAB74433A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F21CB9-1E74-D543-8C4C-D1DA5BDFB1EF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6E3C88-BAE1-E147-8DC8-68EF3E2C3D8D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295FAC-3971-F549-96D6-3C8B8D22E289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1AB1540-D51D-1842-A65C-1D5F84CB57A9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3FB625-65D0-6A49-9DC5-5B98F73346DD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F951F6C-282E-214C-A4FA-84EB1BB9A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8225D-D011-2443-A36E-294F87FDD30C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7CF94-A111-8244-B413-92418E2F67D1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CD1EC0E-4682-B948-98D9-335C509BCAE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FA0BC-51BB-C84B-BB01-A8353EDA5903}"/>
              </a:ext>
            </a:extLst>
          </p:cNvPr>
          <p:cNvSpPr>
            <a:spLocks/>
          </p:cNvSpPr>
          <p:nvPr/>
        </p:nvSpPr>
        <p:spPr>
          <a:xfrm>
            <a:off x="3600000" y="360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9B193A-E69A-794C-9900-0E3BCBAE4B90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9D2D1E-A0D8-CC4C-9EC4-F64C21821C07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847838-9D0E-6F49-9CB8-0D6F91048AD6}"/>
              </a:ext>
            </a:extLst>
          </p:cNvPr>
          <p:cNvCxnSpPr>
            <a:cxnSpLocks/>
            <a:stCxn id="113" idx="3"/>
            <a:endCxn id="135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9F8E3FF-220C-D24E-9E7C-ECF3FC2A858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513212D-98C8-164F-AA8F-FDA1ACD6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5865F6-20E5-7243-B120-547FE8D6439C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E90408F-EF10-DD4B-AF59-1370C6D07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764EAE8-5004-424A-92BA-E6C6772E260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A1ECB9-97F0-3240-BE02-D2192570A2E5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CD64706-B244-1442-8770-3B690817C457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54FF2A-741D-3840-ADD1-6837475B7828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9AF7D4D-84E4-BA4E-A286-046B18F4F29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12A5A792-88D3-3A48-8E67-3D3542CE4DD6}"/>
              </a:ext>
            </a:extLst>
          </p:cNvPr>
          <p:cNvCxnSpPr>
            <a:stCxn id="83" idx="2"/>
            <a:endCxn id="131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99EE438-9C8E-B94F-9BDA-20ED690A23E2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45AF1E-33C7-314D-A149-F8D3DBFB0B04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1990050-3890-6A49-A94D-E89FB2161B0E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A77E12F-460A-0B43-92FA-0D9F09CF1761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A954E7-EF06-B24C-8420-31058C5B819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AE0F13C-A484-4C40-9C45-60F9C2696DE5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FD05082-E677-7248-BF88-4C9FFA676FFA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8D3F338-DA38-CE43-9C3E-4EFEE7C9C257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6D7AB29-31E2-744F-8FAC-257C2D0DEACC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1EC022-060E-7C41-8631-7317C51C9BC6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1AAA4E9-D60B-844F-8AF9-B172F4827B3E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D82EED-901E-FD4D-B18C-2EAC97D05705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2FF42F-3A14-6145-9743-570612EC777C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60709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76BB9E-58E8-A143-A6EA-4393FADD7612}"/>
              </a:ext>
            </a:extLst>
          </p:cNvPr>
          <p:cNvCxnSpPr>
            <a:cxnSpLocks/>
          </p:cNvCxnSpPr>
          <p:nvPr/>
        </p:nvCxnSpPr>
        <p:spPr>
          <a:xfrm flipV="1">
            <a:off x="216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C7313D9-6D3A-6E4A-9097-873821675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1" t="28916" r="41834" b="44291"/>
          <a:stretch/>
        </p:blipFill>
        <p:spPr>
          <a:xfrm>
            <a:off x="0" y="3240000"/>
            <a:ext cx="2160000" cy="2160464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>
            <a:off x="3240000" y="324000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E41E10-F6FF-3F4E-B881-C0D288F6994E}"/>
              </a:ext>
            </a:extLst>
          </p:cNvPr>
          <p:cNvSpPr txBox="1"/>
          <p:nvPr/>
        </p:nvSpPr>
        <p:spPr>
          <a:xfrm>
            <a:off x="3240000" y="5400000"/>
            <a:ext cx="1967205" cy="46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PolygonRNN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stCxn id="92" idx="2"/>
            <a:endCxn id="100" idx="0"/>
          </p:cNvCxnSpPr>
          <p:nvPr/>
        </p:nvCxnSpPr>
        <p:spPr>
          <a:xfrm rot="5400000">
            <a:off x="4977377" y="-2563246"/>
            <a:ext cx="1905869" cy="9700622"/>
          </a:xfrm>
          <a:prstGeom prst="bentConnector3">
            <a:avLst>
              <a:gd name="adj1" fmla="val 719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46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EA0A83-F099-A34D-A1B0-6239D5407951}"/>
              </a:ext>
            </a:extLst>
          </p:cNvPr>
          <p:cNvCxnSpPr/>
          <p:nvPr/>
        </p:nvCxnSpPr>
        <p:spPr>
          <a:xfrm>
            <a:off x="5400000" y="432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4DA673-D8CD-354E-B955-A2565355082E}"/>
              </a:ext>
            </a:extLst>
          </p:cNvPr>
          <p:cNvSpPr txBox="1"/>
          <p:nvPr/>
        </p:nvSpPr>
        <p:spPr>
          <a:xfrm>
            <a:off x="2197298" y="43200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6CCDA2-E0DA-7B4F-BDA6-DF81383C6A39}"/>
              </a:ext>
            </a:extLst>
          </p:cNvPr>
          <p:cNvSpPr txBox="1"/>
          <p:nvPr/>
        </p:nvSpPr>
        <p:spPr>
          <a:xfrm>
            <a:off x="2287067" y="3950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5DE9E5-5024-344A-B4AC-CA3E319E0A00}"/>
              </a:ext>
            </a:extLst>
          </p:cNvPr>
          <p:cNvSpPr txBox="1"/>
          <p:nvPr/>
        </p:nvSpPr>
        <p:spPr>
          <a:xfrm>
            <a:off x="5450122" y="395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43009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672A42-BC01-994C-A961-C2081E14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00"/>
            <a:ext cx="2160000" cy="21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FD362EF-673A-FE4B-997A-E6A13CF53E66}"/>
              </a:ext>
            </a:extLst>
          </p:cNvPr>
          <p:cNvGrpSpPr/>
          <p:nvPr/>
        </p:nvGrpSpPr>
        <p:grpSpPr>
          <a:xfrm>
            <a:off x="87176" y="3318504"/>
            <a:ext cx="1895955" cy="1903327"/>
            <a:chOff x="803445" y="1469753"/>
            <a:chExt cx="3791910" cy="380665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D5239-BAA7-5848-872E-896709BD47DA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8F8E71-408A-0F48-8126-F9CC97D7F0C4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D69212-7B76-B94B-A565-D381F9C79ED5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083C42-026C-0847-A54B-98056A383A31}"/>
              </a:ext>
            </a:extLst>
          </p:cNvPr>
          <p:cNvGrpSpPr/>
          <p:nvPr/>
        </p:nvGrpSpPr>
        <p:grpSpPr>
          <a:xfrm>
            <a:off x="0" y="0"/>
            <a:ext cx="2160000" cy="2160000"/>
            <a:chOff x="629094" y="1312745"/>
            <a:chExt cx="4320000" cy="4320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EAD0F73-6CFE-9E46-A55A-296750A6D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0" cy="43200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5BF88A-AF27-5C4E-A21C-E4BA38DDA40E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0CC961-D10F-8343-A188-D74C75BA842D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15288C-EDF1-134F-864B-FB98771B8CA9}"/>
                </a:ext>
              </a:extLst>
            </p:cNvPr>
            <p:cNvSpPr/>
            <p:nvPr/>
          </p:nvSpPr>
          <p:spPr>
            <a:xfrm>
              <a:off x="803444" y="2888107"/>
              <a:ext cx="1124436" cy="2388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808FE8-9788-F448-BCA3-ADCAC20C95C9}"/>
                </a:ext>
              </a:extLst>
            </p:cNvPr>
            <p:cNvSpPr/>
            <p:nvPr/>
          </p:nvSpPr>
          <p:spPr>
            <a:xfrm>
              <a:off x="1119934" y="253176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B688D1-1614-3047-BBE3-835B0032049C}"/>
                </a:ext>
              </a:extLst>
            </p:cNvPr>
            <p:cNvSpPr/>
            <p:nvPr/>
          </p:nvSpPr>
          <p:spPr>
            <a:xfrm>
              <a:off x="1456872" y="163507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056A930-B891-A544-9989-04A8AD00FF12}"/>
                </a:ext>
              </a:extLst>
            </p:cNvPr>
            <p:cNvSpPr/>
            <p:nvPr/>
          </p:nvSpPr>
          <p:spPr>
            <a:xfrm>
              <a:off x="974158" y="195739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68E4D3-1075-144B-9160-5FA20BD3F8E6}"/>
                </a:ext>
              </a:extLst>
            </p:cNvPr>
            <p:cNvSpPr/>
            <p:nvPr/>
          </p:nvSpPr>
          <p:spPr>
            <a:xfrm>
              <a:off x="2881920" y="1679239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6555E5-877D-BA4E-90F8-AB6A503ADDBE}"/>
                </a:ext>
              </a:extLst>
            </p:cNvPr>
            <p:cNvSpPr/>
            <p:nvPr/>
          </p:nvSpPr>
          <p:spPr>
            <a:xfrm>
              <a:off x="3246176" y="2004255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8051AD-817F-C24E-9298-F20DB685E03E}"/>
                </a:ext>
              </a:extLst>
            </p:cNvPr>
            <p:cNvSpPr/>
            <p:nvPr/>
          </p:nvSpPr>
          <p:spPr>
            <a:xfrm>
              <a:off x="2523592" y="3164431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14DC828-4FBF-8A4A-8E0A-ECD1A0BEA672}"/>
                </a:ext>
              </a:extLst>
            </p:cNvPr>
            <p:cNvSpPr/>
            <p:nvPr/>
          </p:nvSpPr>
          <p:spPr>
            <a:xfrm>
              <a:off x="3023162" y="3352427"/>
              <a:ext cx="1253192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380AB0-F765-D244-8E81-53270DF0175B}"/>
                </a:ext>
              </a:extLst>
            </p:cNvPr>
            <p:cNvSpPr/>
            <p:nvPr/>
          </p:nvSpPr>
          <p:spPr>
            <a:xfrm>
              <a:off x="3366426" y="2611917"/>
              <a:ext cx="1409498" cy="214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34EFA43-C20C-4E4A-9931-6E04708059F4}"/>
                </a:ext>
              </a:extLst>
            </p:cNvPr>
            <p:cNvSpPr/>
            <p:nvPr/>
          </p:nvSpPr>
          <p:spPr>
            <a:xfrm>
              <a:off x="945454" y="4281023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2B8681-25A0-D842-B86E-9CAEDB2A7441}"/>
                </a:ext>
              </a:extLst>
            </p:cNvPr>
            <p:cNvSpPr/>
            <p:nvPr/>
          </p:nvSpPr>
          <p:spPr>
            <a:xfrm>
              <a:off x="716654" y="4797597"/>
              <a:ext cx="1719380" cy="768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1200D4-C41C-5145-9E67-C25461CA7F33}"/>
                </a:ext>
              </a:extLst>
            </p:cNvPr>
            <p:cNvSpPr/>
            <p:nvPr/>
          </p:nvSpPr>
          <p:spPr>
            <a:xfrm>
              <a:off x="784020" y="1408469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758F30-973B-934B-B5E5-AA338E267694}"/>
                </a:ext>
              </a:extLst>
            </p:cNvPr>
            <p:cNvSpPr/>
            <p:nvPr/>
          </p:nvSpPr>
          <p:spPr>
            <a:xfrm>
              <a:off x="875992" y="2341147"/>
              <a:ext cx="1719380" cy="707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049A0-0428-8048-A044-BA12A2105395}"/>
              </a:ext>
            </a:extLst>
          </p:cNvPr>
          <p:cNvGrpSpPr/>
          <p:nvPr/>
        </p:nvGrpSpPr>
        <p:grpSpPr>
          <a:xfrm>
            <a:off x="9757147" y="0"/>
            <a:ext cx="2160000" cy="2160000"/>
            <a:chOff x="629094" y="1312745"/>
            <a:chExt cx="4320001" cy="4320000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6A8C8A4-BEAD-0646-B8AE-A119AD0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785" t="17995" r="26573" b="25363"/>
            <a:stretch/>
          </p:blipFill>
          <p:spPr>
            <a:xfrm>
              <a:off x="629094" y="1312745"/>
              <a:ext cx="4320001" cy="4320000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9559A0-7ED4-824E-AC6D-091AE97389E3}"/>
                </a:ext>
              </a:extLst>
            </p:cNvPr>
            <p:cNvSpPr/>
            <p:nvPr/>
          </p:nvSpPr>
          <p:spPr>
            <a:xfrm>
              <a:off x="1852794" y="2231753"/>
              <a:ext cx="1646499" cy="17492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92E667-4B01-B849-A800-D4684341A817}"/>
                </a:ext>
              </a:extLst>
            </p:cNvPr>
            <p:cNvSpPr/>
            <p:nvPr/>
          </p:nvSpPr>
          <p:spPr>
            <a:xfrm>
              <a:off x="3076495" y="1469753"/>
              <a:ext cx="1518860" cy="15333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805BECE-B2FB-294B-A11E-B7E0E56CC88E}"/>
                </a:ext>
              </a:extLst>
            </p:cNvPr>
            <p:cNvSpPr/>
            <p:nvPr/>
          </p:nvSpPr>
          <p:spPr>
            <a:xfrm>
              <a:off x="803445" y="2888107"/>
              <a:ext cx="1124436" cy="23883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629C0E-42D3-3843-8370-7ED56D3F9DF7}"/>
              </a:ext>
            </a:extLst>
          </p:cNvPr>
          <p:cNvSpPr>
            <a:spLocks/>
          </p:cNvSpPr>
          <p:nvPr/>
        </p:nvSpPr>
        <p:spPr>
          <a:xfrm>
            <a:off x="6480000" y="360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126EED0-C1CB-4B4C-ACCE-32A1FC7D60C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8280000" y="4320000"/>
            <a:ext cx="1440000" cy="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7927F1-2757-2A41-9100-2C41B78B6443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CBF43BC-0CB2-F440-A2B5-DBBCD97518DB}"/>
              </a:ext>
            </a:extLst>
          </p:cNvPr>
          <p:cNvGrpSpPr/>
          <p:nvPr/>
        </p:nvGrpSpPr>
        <p:grpSpPr>
          <a:xfrm>
            <a:off x="9720000" y="3240000"/>
            <a:ext cx="2160000" cy="2160464"/>
            <a:chOff x="9839098" y="3165455"/>
            <a:chExt cx="2160000" cy="2160464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34BB11B-D8BF-564E-9E33-56F30164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21" t="28916" r="41834" b="44291"/>
            <a:stretch/>
          </p:blipFill>
          <p:spPr>
            <a:xfrm>
              <a:off x="9839098" y="3165455"/>
              <a:ext cx="2160000" cy="2160464"/>
            </a:xfrm>
            <a:prstGeom prst="rect">
              <a:avLst/>
            </a:prstGeom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9AFB2BF-0F3D-9E46-8E4C-F111BA5C128D}"/>
                </a:ext>
              </a:extLst>
            </p:cNvPr>
            <p:cNvSpPr/>
            <p:nvPr/>
          </p:nvSpPr>
          <p:spPr>
            <a:xfrm>
              <a:off x="9953370" y="3218934"/>
              <a:ext cx="1754658" cy="1773195"/>
            </a:xfrm>
            <a:custGeom>
              <a:avLst/>
              <a:gdLst>
                <a:gd name="connsiteX0" fmla="*/ 605481 w 1699054"/>
                <a:gd name="connsiteY0" fmla="*/ 0 h 1754660"/>
                <a:gd name="connsiteX1" fmla="*/ 0 w 1699054"/>
                <a:gd name="connsiteY1" fmla="*/ 494271 h 1754660"/>
                <a:gd name="connsiteX2" fmla="*/ 1136821 w 1699054"/>
                <a:gd name="connsiteY2" fmla="*/ 1754660 h 1754660"/>
                <a:gd name="connsiteX3" fmla="*/ 1699054 w 1699054"/>
                <a:gd name="connsiteY3" fmla="*/ 1254211 h 1754660"/>
                <a:gd name="connsiteX4" fmla="*/ 605481 w 1699054"/>
                <a:gd name="connsiteY4" fmla="*/ 0 h 1754660"/>
                <a:gd name="connsiteX0" fmla="*/ 605481 w 1717589"/>
                <a:gd name="connsiteY0" fmla="*/ 0 h 1754660"/>
                <a:gd name="connsiteX1" fmla="*/ 0 w 1717589"/>
                <a:gd name="connsiteY1" fmla="*/ 494271 h 1754660"/>
                <a:gd name="connsiteX2" fmla="*/ 1136821 w 1717589"/>
                <a:gd name="connsiteY2" fmla="*/ 1754660 h 1754660"/>
                <a:gd name="connsiteX3" fmla="*/ 1717589 w 1717589"/>
                <a:gd name="connsiteY3" fmla="*/ 1204784 h 1754660"/>
                <a:gd name="connsiteX4" fmla="*/ 605481 w 1717589"/>
                <a:gd name="connsiteY4" fmla="*/ 0 h 1754660"/>
                <a:gd name="connsiteX0" fmla="*/ 562233 w 1717589"/>
                <a:gd name="connsiteY0" fmla="*/ 0 h 1760838"/>
                <a:gd name="connsiteX1" fmla="*/ 0 w 1717589"/>
                <a:gd name="connsiteY1" fmla="*/ 500449 h 1760838"/>
                <a:gd name="connsiteX2" fmla="*/ 1136821 w 1717589"/>
                <a:gd name="connsiteY2" fmla="*/ 1760838 h 1760838"/>
                <a:gd name="connsiteX3" fmla="*/ 1717589 w 1717589"/>
                <a:gd name="connsiteY3" fmla="*/ 1210962 h 1760838"/>
                <a:gd name="connsiteX4" fmla="*/ 562233 w 1717589"/>
                <a:gd name="connsiteY4" fmla="*/ 0 h 1760838"/>
                <a:gd name="connsiteX0" fmla="*/ 605481 w 1760837"/>
                <a:gd name="connsiteY0" fmla="*/ 0 h 1760838"/>
                <a:gd name="connsiteX1" fmla="*/ 0 w 1760837"/>
                <a:gd name="connsiteY1" fmla="*/ 475736 h 1760838"/>
                <a:gd name="connsiteX2" fmla="*/ 1180069 w 1760837"/>
                <a:gd name="connsiteY2" fmla="*/ 1760838 h 1760838"/>
                <a:gd name="connsiteX3" fmla="*/ 1760837 w 1760837"/>
                <a:gd name="connsiteY3" fmla="*/ 1210962 h 1760838"/>
                <a:gd name="connsiteX4" fmla="*/ 605481 w 1760837"/>
                <a:gd name="connsiteY4" fmla="*/ 0 h 1760838"/>
                <a:gd name="connsiteX0" fmla="*/ 580767 w 1736123"/>
                <a:gd name="connsiteY0" fmla="*/ 0 h 1760838"/>
                <a:gd name="connsiteX1" fmla="*/ 0 w 1736123"/>
                <a:gd name="connsiteY1" fmla="*/ 457201 h 1760838"/>
                <a:gd name="connsiteX2" fmla="*/ 1155355 w 1736123"/>
                <a:gd name="connsiteY2" fmla="*/ 1760838 h 1760838"/>
                <a:gd name="connsiteX3" fmla="*/ 1736123 w 1736123"/>
                <a:gd name="connsiteY3" fmla="*/ 1210962 h 1760838"/>
                <a:gd name="connsiteX4" fmla="*/ 580767 w 1736123"/>
                <a:gd name="connsiteY4" fmla="*/ 0 h 1760838"/>
                <a:gd name="connsiteX0" fmla="*/ 580767 w 1736123"/>
                <a:gd name="connsiteY0" fmla="*/ 0 h 1742303"/>
                <a:gd name="connsiteX1" fmla="*/ 0 w 1736123"/>
                <a:gd name="connsiteY1" fmla="*/ 457201 h 1742303"/>
                <a:gd name="connsiteX2" fmla="*/ 1173890 w 1736123"/>
                <a:gd name="connsiteY2" fmla="*/ 1742303 h 1742303"/>
                <a:gd name="connsiteX3" fmla="*/ 1736123 w 1736123"/>
                <a:gd name="connsiteY3" fmla="*/ 1210962 h 1742303"/>
                <a:gd name="connsiteX4" fmla="*/ 580767 w 1736123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66567 h 1742303"/>
                <a:gd name="connsiteX4" fmla="*/ 580767 w 1754658"/>
                <a:gd name="connsiteY4" fmla="*/ 0 h 1742303"/>
                <a:gd name="connsiteX0" fmla="*/ 580767 w 1754658"/>
                <a:gd name="connsiteY0" fmla="*/ 0 h 1742303"/>
                <a:gd name="connsiteX1" fmla="*/ 0 w 1754658"/>
                <a:gd name="connsiteY1" fmla="*/ 457201 h 1742303"/>
                <a:gd name="connsiteX2" fmla="*/ 1173890 w 1754658"/>
                <a:gd name="connsiteY2" fmla="*/ 1742303 h 1742303"/>
                <a:gd name="connsiteX3" fmla="*/ 1754658 w 1754658"/>
                <a:gd name="connsiteY3" fmla="*/ 1229497 h 1742303"/>
                <a:gd name="connsiteX4" fmla="*/ 580767 w 1754658"/>
                <a:gd name="connsiteY4" fmla="*/ 0 h 1742303"/>
                <a:gd name="connsiteX0" fmla="*/ 611659 w 1754658"/>
                <a:gd name="connsiteY0" fmla="*/ 0 h 1773195"/>
                <a:gd name="connsiteX1" fmla="*/ 0 w 1754658"/>
                <a:gd name="connsiteY1" fmla="*/ 488093 h 1773195"/>
                <a:gd name="connsiteX2" fmla="*/ 1173890 w 1754658"/>
                <a:gd name="connsiteY2" fmla="*/ 1773195 h 1773195"/>
                <a:gd name="connsiteX3" fmla="*/ 1754658 w 1754658"/>
                <a:gd name="connsiteY3" fmla="*/ 1260389 h 1773195"/>
                <a:gd name="connsiteX4" fmla="*/ 611659 w 1754658"/>
                <a:gd name="connsiteY4" fmla="*/ 0 h 177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658" h="1773195">
                  <a:moveTo>
                    <a:pt x="611659" y="0"/>
                  </a:moveTo>
                  <a:lnTo>
                    <a:pt x="0" y="488093"/>
                  </a:lnTo>
                  <a:lnTo>
                    <a:pt x="1173890" y="1773195"/>
                  </a:lnTo>
                  <a:lnTo>
                    <a:pt x="1754658" y="1260389"/>
                  </a:lnTo>
                  <a:lnTo>
                    <a:pt x="611659" y="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51BC023-6B14-734E-B5C7-5FC19ED200DF}"/>
              </a:ext>
            </a:extLst>
          </p:cNvPr>
          <p:cNvSpPr/>
          <p:nvPr/>
        </p:nvSpPr>
        <p:spPr>
          <a:xfrm rot="10800000">
            <a:off x="6119999" y="3238530"/>
            <a:ext cx="252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C9924F-9B41-4A4B-A6C6-4575DA20957C}"/>
              </a:ext>
            </a:extLst>
          </p:cNvPr>
          <p:cNvSpPr/>
          <p:nvPr/>
        </p:nvSpPr>
        <p:spPr>
          <a:xfrm>
            <a:off x="3240000" y="0"/>
            <a:ext cx="5400000" cy="21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511239-A805-5645-A5D7-9EC84DF2A6FD}"/>
              </a:ext>
            </a:extLst>
          </p:cNvPr>
          <p:cNvSpPr txBox="1"/>
          <p:nvPr/>
        </p:nvSpPr>
        <p:spPr>
          <a:xfrm>
            <a:off x="3240000" y="-461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FPN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C9ED3D-E217-514A-81A2-C21454C3F72D}"/>
              </a:ext>
            </a:extLst>
          </p:cNvPr>
          <p:cNvCxnSpPr>
            <a:cxnSpLocks/>
            <a:stCxn id="92" idx="2"/>
            <a:endCxn id="60" idx="0"/>
          </p:cNvCxnSpPr>
          <p:nvPr/>
        </p:nvCxnSpPr>
        <p:spPr>
          <a:xfrm rot="5400000">
            <a:off x="4719363" y="-2361756"/>
            <a:ext cx="2365373" cy="9757146"/>
          </a:xfrm>
          <a:prstGeom prst="bentConnector3">
            <a:avLst>
              <a:gd name="adj1" fmla="val 6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FB23EE-E1E6-E247-9687-C1493812C8BC}"/>
              </a:ext>
            </a:extLst>
          </p:cNvPr>
          <p:cNvSpPr>
            <a:spLocks/>
          </p:cNvSpPr>
          <p:nvPr/>
        </p:nvSpPr>
        <p:spPr>
          <a:xfrm>
            <a:off x="3600000" y="360000"/>
            <a:ext cx="18000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9A52A2-DFAC-544E-956F-3D88331E9DE5}"/>
              </a:ext>
            </a:extLst>
          </p:cNvPr>
          <p:cNvSpPr>
            <a:spLocks/>
          </p:cNvSpPr>
          <p:nvPr/>
        </p:nvSpPr>
        <p:spPr>
          <a:xfrm>
            <a:off x="6480000" y="360000"/>
            <a:ext cx="180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  <a:p>
            <a:pPr algn="ctr"/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cls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dirty="0" err="1">
                <a:solidFill>
                  <a:sysClr val="windowText" lastClr="000000"/>
                </a:solidFill>
                <a:latin typeface="Times" pitchFamily="2" charset="0"/>
                <a:cs typeface="Arial" panose="020B0604020202020204" pitchFamily="34" charset="0"/>
              </a:rPr>
              <a:t>reg</a:t>
            </a:r>
            <a:endParaRPr lang="en-US" sz="2400" i="1" dirty="0">
              <a:solidFill>
                <a:sysClr val="windowText" lastClr="000000"/>
              </a:solidFill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1E1B541-8EF9-5943-8CC6-C1C02AAD99AC}"/>
              </a:ext>
            </a:extLst>
          </p:cNvPr>
          <p:cNvCxnSpPr>
            <a:cxnSpLocks/>
          </p:cNvCxnSpPr>
          <p:nvPr/>
        </p:nvCxnSpPr>
        <p:spPr>
          <a:xfrm>
            <a:off x="2160000" y="108000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534E7C7-9B94-6043-8FE3-D62BADCAA021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>
            <a:off x="8280000" y="1080000"/>
            <a:ext cx="1477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8FFE63-47BF-3D4A-924E-E0BBA2578987}"/>
              </a:ext>
            </a:extLst>
          </p:cNvPr>
          <p:cNvCxnSpPr>
            <a:cxnSpLocks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C861C60-83E6-7C4D-A068-CA9D4A23B7C2}"/>
              </a:ext>
            </a:extLst>
          </p:cNvPr>
          <p:cNvSpPr txBox="1"/>
          <p:nvPr/>
        </p:nvSpPr>
        <p:spPr>
          <a:xfrm>
            <a:off x="2364011" y="1080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F31BD4-7BDE-F046-BB99-A15F55DC4144}"/>
              </a:ext>
            </a:extLst>
          </p:cNvPr>
          <p:cNvSpPr txBox="1"/>
          <p:nvPr/>
        </p:nvSpPr>
        <p:spPr>
          <a:xfrm>
            <a:off x="8868996" y="710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64AEF0-35C1-9941-A38D-6603081A2843}"/>
              </a:ext>
            </a:extLst>
          </p:cNvPr>
          <p:cNvSpPr txBox="1"/>
          <p:nvPr/>
        </p:nvSpPr>
        <p:spPr>
          <a:xfrm>
            <a:off x="8670886" y="3950900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FCBB66-BEC4-1345-A1A7-1D59134AA44E}"/>
              </a:ext>
            </a:extLst>
          </p:cNvPr>
          <p:cNvSpPr txBox="1"/>
          <p:nvPr/>
        </p:nvSpPr>
        <p:spPr>
          <a:xfrm>
            <a:off x="5450122" y="710668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CDBF7A-CC03-CD4D-B502-F338154057BC}"/>
              </a:ext>
            </a:extLst>
          </p:cNvPr>
          <p:cNvSpPr>
            <a:spLocks/>
          </p:cNvSpPr>
          <p:nvPr/>
        </p:nvSpPr>
        <p:spPr>
          <a:xfrm>
            <a:off x="2520000" y="3238530"/>
            <a:ext cx="72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RoIAlign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E478F7E-7F9B-EC46-807B-F65304FB550F}"/>
              </a:ext>
            </a:extLst>
          </p:cNvPr>
          <p:cNvCxnSpPr>
            <a:cxnSpLocks/>
            <a:stCxn id="124" idx="2"/>
          </p:cNvCxnSpPr>
          <p:nvPr/>
        </p:nvCxnSpPr>
        <p:spPr>
          <a:xfrm rot="5400000">
            <a:off x="2430000" y="-270000"/>
            <a:ext cx="2160000" cy="4860000"/>
          </a:xfrm>
          <a:prstGeom prst="bentConnector3">
            <a:avLst>
              <a:gd name="adj1" fmla="val 65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B60524E-3976-DF4F-9A28-1F400856B6E7}"/>
              </a:ext>
            </a:extLst>
          </p:cNvPr>
          <p:cNvSpPr txBox="1"/>
          <p:nvPr/>
        </p:nvSpPr>
        <p:spPr>
          <a:xfrm>
            <a:off x="6120000" y="54000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RNN part of PolygonRNN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A4E59B2-D7FA-884E-861A-D0B69B8DB08A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435101" y="4136818"/>
            <a:ext cx="1084899" cy="181712"/>
          </a:xfrm>
          <a:prstGeom prst="bentConnector3">
            <a:avLst>
              <a:gd name="adj1" fmla="val 81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16EBC2-F721-4B41-B61B-3086DD3FAE8A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240000" y="4318530"/>
            <a:ext cx="360000" cy="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60C31BC-9255-8B40-B0FF-76EAC252AB1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760000" y="432000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CE1299C-121A-354E-834A-DA2CC235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324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C7DCF02-C6B1-4744-A025-02C3A6772117}"/>
              </a:ext>
            </a:extLst>
          </p:cNvPr>
          <p:cNvSpPr>
            <a:spLocks noChangeAspect="1"/>
          </p:cNvSpPr>
          <p:nvPr/>
        </p:nvSpPr>
        <p:spPr>
          <a:xfrm>
            <a:off x="108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16E49B-EFD4-894B-BDCC-C1480CC25BB3}"/>
              </a:ext>
            </a:extLst>
          </p:cNvPr>
          <p:cNvSpPr>
            <a:spLocks noChangeAspect="1"/>
          </p:cNvSpPr>
          <p:nvPr/>
        </p:nvSpPr>
        <p:spPr>
          <a:xfrm>
            <a:off x="180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28FFCD-A473-DB4A-94DE-EA093783FBD7}"/>
              </a:ext>
            </a:extLst>
          </p:cNvPr>
          <p:cNvSpPr>
            <a:spLocks noChangeAspect="1"/>
          </p:cNvSpPr>
          <p:nvPr/>
        </p:nvSpPr>
        <p:spPr>
          <a:xfrm>
            <a:off x="252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94B1CA-C00E-3A43-870D-9D02CE35A847}"/>
              </a:ext>
            </a:extLst>
          </p:cNvPr>
          <p:cNvSpPr>
            <a:spLocks noChangeAspect="1"/>
          </p:cNvSpPr>
          <p:nvPr/>
        </p:nvSpPr>
        <p:spPr>
          <a:xfrm>
            <a:off x="3240000" y="5400000"/>
            <a:ext cx="540000" cy="54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E2A29D-CD4B-3F44-AAD6-0EFF2B40CCFD}"/>
              </a:ext>
            </a:extLst>
          </p:cNvPr>
          <p:cNvSpPr>
            <a:spLocks noChangeAspect="1"/>
          </p:cNvSpPr>
          <p:nvPr/>
        </p:nvSpPr>
        <p:spPr>
          <a:xfrm>
            <a:off x="4680000" y="3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88C04-E4A9-6E45-B1FA-19EDA14007A7}"/>
              </a:ext>
            </a:extLst>
          </p:cNvPr>
          <p:cNvSpPr>
            <a:spLocks noChangeAspect="1"/>
          </p:cNvSpPr>
          <p:nvPr/>
        </p:nvSpPr>
        <p:spPr>
          <a:xfrm>
            <a:off x="468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(2)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04732-69D3-D64A-827F-6CF97D38E5D2}"/>
              </a:ext>
            </a:extLst>
          </p:cNvPr>
          <p:cNvSpPr>
            <a:spLocks noChangeAspect="1"/>
          </p:cNvSpPr>
          <p:nvPr/>
        </p:nvSpPr>
        <p:spPr>
          <a:xfrm>
            <a:off x="4680000" y="18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(3)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CA88B7-738A-D24E-9A1A-0D95FFEB1DF1}"/>
              </a:ext>
            </a:extLst>
          </p:cNvPr>
          <p:cNvSpPr>
            <a:spLocks noChangeAspect="1"/>
          </p:cNvSpPr>
          <p:nvPr/>
        </p:nvSpPr>
        <p:spPr>
          <a:xfrm>
            <a:off x="4680000" y="25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BEA18-5D0E-8C4D-8DA3-744D5304ED11}"/>
              </a:ext>
            </a:extLst>
          </p:cNvPr>
          <p:cNvSpPr>
            <a:spLocks noChangeAspect="1"/>
          </p:cNvSpPr>
          <p:nvPr/>
        </p:nvSpPr>
        <p:spPr>
          <a:xfrm>
            <a:off x="468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274241-F997-FD43-A76A-AB27513DA69B}"/>
              </a:ext>
            </a:extLst>
          </p:cNvPr>
          <p:cNvSpPr>
            <a:spLocks noChangeAspect="1"/>
          </p:cNvSpPr>
          <p:nvPr/>
        </p:nvSpPr>
        <p:spPr>
          <a:xfrm>
            <a:off x="4680000" y="396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(6)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273BBE-381F-0241-B224-68E8A5450350}"/>
              </a:ext>
            </a:extLst>
          </p:cNvPr>
          <p:cNvSpPr>
            <a:spLocks noChangeAspect="1"/>
          </p:cNvSpPr>
          <p:nvPr/>
        </p:nvSpPr>
        <p:spPr>
          <a:xfrm>
            <a:off x="4680000" y="46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(7)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8E2295-7129-4349-BD8D-1966369D06C4}"/>
              </a:ext>
            </a:extLst>
          </p:cNvPr>
          <p:cNvSpPr>
            <a:spLocks noChangeAspect="1"/>
          </p:cNvSpPr>
          <p:nvPr/>
        </p:nvSpPr>
        <p:spPr>
          <a:xfrm>
            <a:off x="468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(8)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ED2C2B-AD1A-194D-9446-4072081898F5}"/>
              </a:ext>
            </a:extLst>
          </p:cNvPr>
          <p:cNvSpPr>
            <a:spLocks noChangeAspect="1"/>
          </p:cNvSpPr>
          <p:nvPr/>
        </p:nvSpPr>
        <p:spPr>
          <a:xfrm>
            <a:off x="4680000" y="612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(9)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07BBC-5D8B-AC4C-AFE8-D8CA32F4CEC9}"/>
              </a:ext>
            </a:extLst>
          </p:cNvPr>
          <p:cNvSpPr txBox="1"/>
          <p:nvPr/>
        </p:nvSpPr>
        <p:spPr>
          <a:xfrm>
            <a:off x="972000" y="28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82D8E0-C8EB-0D4E-9BCF-C342480540FF}"/>
              </a:ext>
            </a:extLst>
          </p:cNvPr>
          <p:cNvSpPr txBox="1"/>
          <p:nvPr/>
        </p:nvSpPr>
        <p:spPr>
          <a:xfrm>
            <a:off x="972000" y="244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314AB-0BD7-5447-A64E-BF263B339221}"/>
              </a:ext>
            </a:extLst>
          </p:cNvPr>
          <p:cNvSpPr txBox="1"/>
          <p:nvPr/>
        </p:nvSpPr>
        <p:spPr>
          <a:xfrm>
            <a:off x="972000" y="46080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Proposal 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013B65-2F0D-4449-8184-13978A326229}"/>
              </a:ext>
            </a:extLst>
          </p:cNvPr>
          <p:cNvSpPr>
            <a:spLocks noChangeAspect="1"/>
          </p:cNvSpPr>
          <p:nvPr/>
        </p:nvSpPr>
        <p:spPr>
          <a:xfrm>
            <a:off x="10440000" y="108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(4)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67F92F-BA7A-084C-99C0-D9BF53B9E7E2}"/>
              </a:ext>
            </a:extLst>
          </p:cNvPr>
          <p:cNvSpPr>
            <a:spLocks noChangeAspect="1"/>
          </p:cNvSpPr>
          <p:nvPr/>
        </p:nvSpPr>
        <p:spPr>
          <a:xfrm>
            <a:off x="10440000" y="324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(1)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7FF8B1-456A-524C-B59B-6F364F1DC4EA}"/>
              </a:ext>
            </a:extLst>
          </p:cNvPr>
          <p:cNvSpPr>
            <a:spLocks noChangeAspect="1"/>
          </p:cNvSpPr>
          <p:nvPr/>
        </p:nvSpPr>
        <p:spPr>
          <a:xfrm>
            <a:off x="10440000" y="5400000"/>
            <a:ext cx="540000" cy="54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Times" pitchFamily="2" charset="0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Times" pitchFamily="2" charset="0"/>
              </a:rPr>
              <a:t>(5)</a:t>
            </a:r>
            <a:endParaRPr lang="en-US" sz="2400" baseline="-25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77683B-4CE6-DF43-A0C2-9A71D6F53DA0}"/>
              </a:ext>
            </a:extLst>
          </p:cNvPr>
          <p:cNvSpPr txBox="1"/>
          <p:nvPr/>
        </p:nvSpPr>
        <p:spPr>
          <a:xfrm>
            <a:off x="7452000" y="28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A7FB3-3033-CA46-9588-9E3CB02B9224}"/>
              </a:ext>
            </a:extLst>
          </p:cNvPr>
          <p:cNvSpPr txBox="1"/>
          <p:nvPr/>
        </p:nvSpPr>
        <p:spPr>
          <a:xfrm>
            <a:off x="7452000" y="244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8E89E1-9F33-4140-9F9F-BEE0C6906D42}"/>
              </a:ext>
            </a:extLst>
          </p:cNvPr>
          <p:cNvSpPr txBox="1"/>
          <p:nvPr/>
        </p:nvSpPr>
        <p:spPr>
          <a:xfrm>
            <a:off x="7452000" y="4608000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Proposal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1F8A7A-3376-1441-83B7-B776B789619B}"/>
              </a:ext>
            </a:extLst>
          </p:cNvPr>
          <p:cNvSpPr/>
          <p:nvPr/>
        </p:nvSpPr>
        <p:spPr>
          <a:xfrm>
            <a:off x="1080000" y="792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3AED3-BEAE-3E4B-886D-68D43B001B37}"/>
              </a:ext>
            </a:extLst>
          </p:cNvPr>
          <p:cNvCxnSpPr/>
          <p:nvPr/>
        </p:nvCxnSpPr>
        <p:spPr>
          <a:xfrm>
            <a:off x="108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2A21F8-AB7B-964A-BB9E-787491065FE4}"/>
              </a:ext>
            </a:extLst>
          </p:cNvPr>
          <p:cNvSpPr/>
          <p:nvPr/>
        </p:nvSpPr>
        <p:spPr>
          <a:xfrm>
            <a:off x="1080000" y="2952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52033D-80A5-494A-B33B-BBD161714B87}"/>
              </a:ext>
            </a:extLst>
          </p:cNvPr>
          <p:cNvSpPr/>
          <p:nvPr/>
        </p:nvSpPr>
        <p:spPr>
          <a:xfrm>
            <a:off x="1080000" y="5112000"/>
            <a:ext cx="57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E9B6F0-F496-4D40-B3B4-1691A7C6D3B1}"/>
              </a:ext>
            </a:extLst>
          </p:cNvPr>
          <p:cNvCxnSpPr/>
          <p:nvPr/>
        </p:nvCxnSpPr>
        <p:spPr>
          <a:xfrm>
            <a:off x="108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BDF06C-8B56-094A-8A7A-E1E5C7C34012}"/>
              </a:ext>
            </a:extLst>
          </p:cNvPr>
          <p:cNvCxnSpPr/>
          <p:nvPr/>
        </p:nvCxnSpPr>
        <p:spPr>
          <a:xfrm>
            <a:off x="108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36E249-FD28-904D-ADD4-24FCD2E691D5}"/>
              </a:ext>
            </a:extLst>
          </p:cNvPr>
          <p:cNvGrpSpPr/>
          <p:nvPr/>
        </p:nvGrpSpPr>
        <p:grpSpPr>
          <a:xfrm>
            <a:off x="3780000" y="630000"/>
            <a:ext cx="900000" cy="1440000"/>
            <a:chOff x="3780000" y="630000"/>
            <a:chExt cx="900000" cy="1440000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55BA4D-3D4A-FD4A-896B-DF31C76F29BE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8578A37-5554-454F-8F62-6F0C95251C0B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B250F7D-19D4-884E-9F11-E2F17B32F2CC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F37E55E-3095-0847-ADF6-5BCCF1F23FD4}"/>
              </a:ext>
            </a:extLst>
          </p:cNvPr>
          <p:cNvGrpSpPr/>
          <p:nvPr/>
        </p:nvGrpSpPr>
        <p:grpSpPr>
          <a:xfrm>
            <a:off x="3780000" y="2790000"/>
            <a:ext cx="900000" cy="1440000"/>
            <a:chOff x="3780000" y="630000"/>
            <a:chExt cx="900000" cy="144000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3C32C54-F9A7-7544-A8AA-5A35E1BCA9B9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7F9C3C3-A430-014F-B23E-49639A431AEB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23A0399-AEA2-A94E-AD08-DAF09BAC0F4D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60B0649-42B7-6941-9ABB-9D649E5DF89A}"/>
              </a:ext>
            </a:extLst>
          </p:cNvPr>
          <p:cNvGrpSpPr/>
          <p:nvPr/>
        </p:nvGrpSpPr>
        <p:grpSpPr>
          <a:xfrm>
            <a:off x="3780000" y="4950000"/>
            <a:ext cx="900000" cy="1440000"/>
            <a:chOff x="3780000" y="630000"/>
            <a:chExt cx="900000" cy="144000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5B22F4F-2736-904E-9941-F04A445A165E}"/>
                </a:ext>
              </a:extLst>
            </p:cNvPr>
            <p:cNvCxnSpPr/>
            <p:nvPr/>
          </p:nvCxnSpPr>
          <p:spPr>
            <a:xfrm flipV="1">
              <a:off x="3780000" y="63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0F23A4F-0B7A-1743-9E94-1869C0715032}"/>
                </a:ext>
              </a:extLst>
            </p:cNvPr>
            <p:cNvCxnSpPr/>
            <p:nvPr/>
          </p:nvCxnSpPr>
          <p:spPr>
            <a:xfrm>
              <a:off x="3780000" y="1350000"/>
              <a:ext cx="90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8A55814-10FD-D84E-BB93-0B300F5BAC54}"/>
                </a:ext>
              </a:extLst>
            </p:cNvPr>
            <p:cNvCxnSpPr/>
            <p:nvPr/>
          </p:nvCxnSpPr>
          <p:spPr>
            <a:xfrm>
              <a:off x="3780000" y="1350000"/>
              <a:ext cx="900000" cy="720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2AF444-B846-374F-B511-0BA3203627AD}"/>
              </a:ext>
            </a:extLst>
          </p:cNvPr>
          <p:cNvGrpSpPr/>
          <p:nvPr/>
        </p:nvGrpSpPr>
        <p:grpSpPr>
          <a:xfrm>
            <a:off x="1080000" y="1080000"/>
            <a:ext cx="2700000" cy="540000"/>
            <a:chOff x="1080000" y="1080000"/>
            <a:chExt cx="270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0AB927-0499-424D-BAA4-78607106C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26472-7BF4-7640-9301-FCF475684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C9559A-3089-7546-9CA6-0EE794752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EE43B-9470-634D-849A-545F36E5F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13879B-99AE-CA4B-9CD2-42BA739F504A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0D93681-06F4-BD4C-ADF9-E70CDEF0267D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32F4880-6FDD-804F-B927-68014D5AD912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0E1D8F8-6419-BC49-83D0-4415320207C0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F2D37B-D1E1-A043-91F8-2E05A7AE220D}"/>
              </a:ext>
            </a:extLst>
          </p:cNvPr>
          <p:cNvGrpSpPr/>
          <p:nvPr/>
        </p:nvGrpSpPr>
        <p:grpSpPr>
          <a:xfrm>
            <a:off x="1080000" y="3240000"/>
            <a:ext cx="2700000" cy="540000"/>
            <a:chOff x="1080000" y="3240000"/>
            <a:chExt cx="2700000" cy="54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753407-C072-134A-8884-1EDAF1DB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F2BD24-AEEF-1440-8715-EF8AE5200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80970A-4EB3-E140-A1C5-65CB520DD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3CFBB-958F-F842-A019-6D6B4CD5F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D0FF2C4-FEF8-DC4C-9C04-98098A9EBA07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6DB030C-51C2-D444-B2D2-394CDE9A891C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3A61EC68-1D81-0848-B403-C0A4110BA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B43FE2B-F7F4-4740-8EC0-FDD186C52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C9F53C8-F395-0F4A-99A1-4C738CF997CD}"/>
              </a:ext>
            </a:extLst>
          </p:cNvPr>
          <p:cNvGrpSpPr/>
          <p:nvPr/>
        </p:nvGrpSpPr>
        <p:grpSpPr>
          <a:xfrm>
            <a:off x="1620000" y="5670000"/>
            <a:ext cx="1620000" cy="0"/>
            <a:chOff x="1620000" y="1350000"/>
            <a:chExt cx="1620000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959DF22-019C-0448-B1A9-B0CA27845E9F}"/>
                </a:ext>
              </a:extLst>
            </p:cNvPr>
            <p:cNvCxnSpPr/>
            <p:nvPr/>
          </p:nvCxnSpPr>
          <p:spPr>
            <a:xfrm>
              <a:off x="162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13819B-AB18-DA4B-9687-929D05B8C5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1D75CC6-B0C4-B949-A2FF-4FB3C6C6620D}"/>
                </a:ext>
              </a:extLst>
            </p:cNvPr>
            <p:cNvCxnSpPr>
              <a:cxnSpLocks/>
            </p:cNvCxnSpPr>
            <p:nvPr/>
          </p:nvCxnSpPr>
          <p:spPr>
            <a:xfrm>
              <a:off x="3060000" y="1350000"/>
              <a:ext cx="18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3E2974B-57AB-1642-88BB-B7D0E72DFD0F}"/>
              </a:ext>
            </a:extLst>
          </p:cNvPr>
          <p:cNvSpPr/>
          <p:nvPr/>
        </p:nvSpPr>
        <p:spPr>
          <a:xfrm>
            <a:off x="6156000" y="540000"/>
            <a:ext cx="864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C2B07F4-EC56-8F4F-AAEC-E8E040F7E7CF}"/>
              </a:ext>
            </a:extLst>
          </p:cNvPr>
          <p:cNvSpPr/>
          <p:nvPr/>
        </p:nvSpPr>
        <p:spPr>
          <a:xfrm>
            <a:off x="5832000" y="126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6B0CD3-8724-6048-A027-D20C0197B32F}"/>
              </a:ext>
            </a:extLst>
          </p:cNvPr>
          <p:cNvSpPr/>
          <p:nvPr/>
        </p:nvSpPr>
        <p:spPr>
          <a:xfrm>
            <a:off x="5688000" y="1980000"/>
            <a:ext cx="86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8CA4D-4C82-A143-8FD1-F3530D45D65F}"/>
              </a:ext>
            </a:extLst>
          </p:cNvPr>
          <p:cNvSpPr/>
          <p:nvPr/>
        </p:nvSpPr>
        <p:spPr>
          <a:xfrm>
            <a:off x="6408000" y="270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AED8C0-CF3F-AA47-8F04-EB44726775FE}"/>
              </a:ext>
            </a:extLst>
          </p:cNvPr>
          <p:cNvSpPr/>
          <p:nvPr/>
        </p:nvSpPr>
        <p:spPr>
          <a:xfrm>
            <a:off x="6120000" y="3420000"/>
            <a:ext cx="756000" cy="18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D7F775E-CAD0-A145-8794-FC92309A4030}"/>
              </a:ext>
            </a:extLst>
          </p:cNvPr>
          <p:cNvSpPr/>
          <p:nvPr/>
        </p:nvSpPr>
        <p:spPr>
          <a:xfrm>
            <a:off x="5976000" y="4140000"/>
            <a:ext cx="75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B3D56B-4D07-004A-B3A1-81F1AA13BF7F}"/>
              </a:ext>
            </a:extLst>
          </p:cNvPr>
          <p:cNvSpPr/>
          <p:nvPr/>
        </p:nvSpPr>
        <p:spPr>
          <a:xfrm>
            <a:off x="5760000" y="486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74EEC2-A9BC-704A-B375-4772C5B5F4AC}"/>
              </a:ext>
            </a:extLst>
          </p:cNvPr>
          <p:cNvSpPr/>
          <p:nvPr/>
        </p:nvSpPr>
        <p:spPr>
          <a:xfrm>
            <a:off x="5688000" y="558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3CA69-E991-4247-A638-899A098CC8E5}"/>
              </a:ext>
            </a:extLst>
          </p:cNvPr>
          <p:cNvSpPr/>
          <p:nvPr/>
        </p:nvSpPr>
        <p:spPr>
          <a:xfrm>
            <a:off x="5616000" y="63000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C41255-158B-5745-B399-29E6C5B03B46}"/>
              </a:ext>
            </a:extLst>
          </p:cNvPr>
          <p:cNvGrpSpPr/>
          <p:nvPr/>
        </p:nvGrpSpPr>
        <p:grpSpPr>
          <a:xfrm>
            <a:off x="7560000" y="1080000"/>
            <a:ext cx="2700000" cy="540000"/>
            <a:chOff x="1080000" y="3240000"/>
            <a:chExt cx="2700000" cy="540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31E9ED-1A0A-EF43-B7B1-129E34FD1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EC2A531-2656-6442-8A7D-45F35C770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3A69281-C57E-0D46-90FD-F506EFD327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E73A4A0-2D35-F048-A6FD-80ECE82FB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74E7DA5-2057-2144-94D2-191A910058E8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F0E93586-C9EF-7844-A408-6BDA72276764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26C55B0-9EF2-A243-BDEB-B61A995B7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0CC678B-4153-DF4D-ADEC-5B1BE4AC0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420618-FE84-A841-8057-A92844DDE9F4}"/>
              </a:ext>
            </a:extLst>
          </p:cNvPr>
          <p:cNvGrpSpPr/>
          <p:nvPr/>
        </p:nvGrpSpPr>
        <p:grpSpPr>
          <a:xfrm>
            <a:off x="7560000" y="5400000"/>
            <a:ext cx="2700000" cy="540000"/>
            <a:chOff x="1080000" y="3240000"/>
            <a:chExt cx="2700000" cy="5400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B5291A-B665-B343-9A2E-BF435094C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67FB5A-B121-E347-A432-7849A55C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6D887A-E107-F84B-A9F2-6A9D0A76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85CDDA1-4E5B-674E-B239-1D381EC21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C616605-2B9E-FB44-B7BF-6D2B5090A179}"/>
                </a:ext>
              </a:extLst>
            </p:cNvPr>
            <p:cNvGrpSpPr/>
            <p:nvPr/>
          </p:nvGrpSpPr>
          <p:grpSpPr>
            <a:xfrm>
              <a:off x="1620000" y="3510000"/>
              <a:ext cx="1620000" cy="0"/>
              <a:chOff x="1620000" y="1350000"/>
              <a:chExt cx="1620000" cy="0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68FB583-9B4C-0148-B336-AB6C39BEFA89}"/>
                  </a:ext>
                </a:extLst>
              </p:cNvPr>
              <p:cNvCxnSpPr/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8D91F09-43DB-2A47-AAE3-925105F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AC49118-9BFB-5B45-BA64-0998779E5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5E65AD-0D35-0443-83C0-A1D48560B33E}"/>
              </a:ext>
            </a:extLst>
          </p:cNvPr>
          <p:cNvGrpSpPr/>
          <p:nvPr/>
        </p:nvGrpSpPr>
        <p:grpSpPr>
          <a:xfrm>
            <a:off x="7560000" y="3240000"/>
            <a:ext cx="2700000" cy="540000"/>
            <a:chOff x="1080000" y="1080000"/>
            <a:chExt cx="2700000" cy="540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5D6C9E8-683E-3C4E-83A1-BA2970EF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0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4E7AD9D-1583-E241-ABE9-C6AEB82F9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47BE19-6201-7D48-8F0D-71867F212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FD295C-D7BC-4142-99FE-CAA6F1B8F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080000"/>
              <a:ext cx="540000" cy="5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" pitchFamily="2" charset="0"/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  <a:latin typeface="Times" pitchFamily="2" charset="0"/>
                </a:rPr>
                <a:t>3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18824F5-2DE1-E24E-9777-4D8A9045CAE4}"/>
                </a:ext>
              </a:extLst>
            </p:cNvPr>
            <p:cNvGrpSpPr/>
            <p:nvPr/>
          </p:nvGrpSpPr>
          <p:grpSpPr>
            <a:xfrm>
              <a:off x="1620000" y="1350000"/>
              <a:ext cx="1620000" cy="0"/>
              <a:chOff x="1620000" y="1350000"/>
              <a:chExt cx="1620000" cy="0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11706362-DDBF-7A4A-9543-A2D21B3C2252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162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8160176-9F5C-F241-BF56-E5DFBE52F4C8}"/>
                  </a:ext>
                </a:extLst>
              </p:cNvPr>
              <p:cNvCxnSpPr>
                <a:cxnSpLocks/>
                <a:stCxn id="151" idx="6"/>
                <a:endCxn id="152" idx="2"/>
              </p:cNvCxnSpPr>
              <p:nvPr/>
            </p:nvCxnSpPr>
            <p:spPr>
              <a:xfrm>
                <a:off x="234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E85DD16-9C54-C44E-88D0-4D495F76A08B}"/>
                  </a:ext>
                </a:extLst>
              </p:cNvPr>
              <p:cNvCxnSpPr>
                <a:cxnSpLocks/>
                <a:stCxn id="152" idx="6"/>
                <a:endCxn id="153" idx="2"/>
              </p:cNvCxnSpPr>
              <p:nvPr/>
            </p:nvCxnSpPr>
            <p:spPr>
              <a:xfrm>
                <a:off x="3060000" y="1350000"/>
                <a:ext cx="18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F77D719-99C9-C54F-8D2E-344FE19CAD67}"/>
              </a:ext>
            </a:extLst>
          </p:cNvPr>
          <p:cNvCxnSpPr>
            <a:stCxn id="134" idx="6"/>
            <a:endCxn id="54" idx="2"/>
          </p:cNvCxnSpPr>
          <p:nvPr/>
        </p:nvCxnSpPr>
        <p:spPr>
          <a:xfrm>
            <a:off x="10260000" y="135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E88F38-6B16-6A46-8E01-5ED4FE8BFB07}"/>
              </a:ext>
            </a:extLst>
          </p:cNvPr>
          <p:cNvCxnSpPr>
            <a:stCxn id="153" idx="6"/>
            <a:endCxn id="59" idx="2"/>
          </p:cNvCxnSpPr>
          <p:nvPr/>
        </p:nvCxnSpPr>
        <p:spPr>
          <a:xfrm>
            <a:off x="10260000" y="351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ABF90DC-1F74-FA46-8B1A-E2791AAA566A}"/>
              </a:ext>
            </a:extLst>
          </p:cNvPr>
          <p:cNvCxnSpPr>
            <a:stCxn id="143" idx="6"/>
            <a:endCxn id="64" idx="2"/>
          </p:cNvCxnSpPr>
          <p:nvPr/>
        </p:nvCxnSpPr>
        <p:spPr>
          <a:xfrm>
            <a:off x="10260000" y="5670000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9E0E4-8D81-D04A-9F21-A118E735ED87}"/>
              </a:ext>
            </a:extLst>
          </p:cNvPr>
          <p:cNvSpPr/>
          <p:nvPr/>
        </p:nvSpPr>
        <p:spPr>
          <a:xfrm>
            <a:off x="5400000" y="540000"/>
            <a:ext cx="7596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A4C9DA-FB74-004B-91C4-4EE3ECEA12EA}"/>
              </a:ext>
            </a:extLst>
          </p:cNvPr>
          <p:cNvSpPr/>
          <p:nvPr/>
        </p:nvSpPr>
        <p:spPr>
          <a:xfrm>
            <a:off x="5400000" y="1260000"/>
            <a:ext cx="4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C1A702-91BC-404C-BD23-436B2B78C8A1}"/>
              </a:ext>
            </a:extLst>
          </p:cNvPr>
          <p:cNvSpPr/>
          <p:nvPr/>
        </p:nvSpPr>
        <p:spPr>
          <a:xfrm>
            <a:off x="5400000" y="19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37013A6-8C96-4D40-BFBC-BA995713129B}"/>
              </a:ext>
            </a:extLst>
          </p:cNvPr>
          <p:cNvSpPr/>
          <p:nvPr/>
        </p:nvSpPr>
        <p:spPr>
          <a:xfrm>
            <a:off x="5400000" y="2700000"/>
            <a:ext cx="1007999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944F7A7-85F5-8648-B872-BFF196DC5538}"/>
              </a:ext>
            </a:extLst>
          </p:cNvPr>
          <p:cNvSpPr/>
          <p:nvPr/>
        </p:nvSpPr>
        <p:spPr>
          <a:xfrm>
            <a:off x="5400000" y="3420000"/>
            <a:ext cx="720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DAED23-3B1E-A949-B303-E942E32FC782}"/>
              </a:ext>
            </a:extLst>
          </p:cNvPr>
          <p:cNvSpPr/>
          <p:nvPr/>
        </p:nvSpPr>
        <p:spPr>
          <a:xfrm>
            <a:off x="5400000" y="4140000"/>
            <a:ext cx="57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08D8F28-2D6F-6843-9E16-69648124823C}"/>
              </a:ext>
            </a:extLst>
          </p:cNvPr>
          <p:cNvSpPr/>
          <p:nvPr/>
        </p:nvSpPr>
        <p:spPr>
          <a:xfrm>
            <a:off x="5400000" y="4860000"/>
            <a:ext cx="3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946273-9AA0-ED42-B6F5-342CBC550C39}"/>
              </a:ext>
            </a:extLst>
          </p:cNvPr>
          <p:cNvSpPr/>
          <p:nvPr/>
        </p:nvSpPr>
        <p:spPr>
          <a:xfrm>
            <a:off x="5400000" y="5580000"/>
            <a:ext cx="288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04B3-F248-3343-ACF5-5E52E54C39DE}"/>
              </a:ext>
            </a:extLst>
          </p:cNvPr>
          <p:cNvSpPr/>
          <p:nvPr/>
        </p:nvSpPr>
        <p:spPr>
          <a:xfrm>
            <a:off x="5400000" y="6300000"/>
            <a:ext cx="216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F257491-5BAE-8E45-B370-09F25E012CB9}"/>
              </a:ext>
            </a:extLst>
          </p:cNvPr>
          <p:cNvCxnSpPr>
            <a:cxnSpLocks/>
          </p:cNvCxnSpPr>
          <p:nvPr/>
        </p:nvCxnSpPr>
        <p:spPr>
          <a:xfrm>
            <a:off x="5400000" y="5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4A7E7B9-E6FA-9C4C-A711-0078859D1965}"/>
              </a:ext>
            </a:extLst>
          </p:cNvPr>
          <p:cNvCxnSpPr/>
          <p:nvPr/>
        </p:nvCxnSpPr>
        <p:spPr>
          <a:xfrm>
            <a:off x="5400000" y="62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B1B85-7000-F748-87F0-3DDBDA34827F}"/>
              </a:ext>
            </a:extLst>
          </p:cNvPr>
          <p:cNvCxnSpPr/>
          <p:nvPr/>
        </p:nvCxnSpPr>
        <p:spPr>
          <a:xfrm>
            <a:off x="5400000" y="12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F8C6E48-ECDD-0142-928D-60AAAFC1C569}"/>
              </a:ext>
            </a:extLst>
          </p:cNvPr>
          <p:cNvCxnSpPr/>
          <p:nvPr/>
        </p:nvCxnSpPr>
        <p:spPr>
          <a:xfrm>
            <a:off x="5400000" y="19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6F3329B-7EC4-4940-9189-68E8181F89EA}"/>
              </a:ext>
            </a:extLst>
          </p:cNvPr>
          <p:cNvCxnSpPr/>
          <p:nvPr/>
        </p:nvCxnSpPr>
        <p:spPr>
          <a:xfrm>
            <a:off x="5400000" y="266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0F64D34-EF30-2844-A629-5AC7CBDFC6B9}"/>
              </a:ext>
            </a:extLst>
          </p:cNvPr>
          <p:cNvCxnSpPr/>
          <p:nvPr/>
        </p:nvCxnSpPr>
        <p:spPr>
          <a:xfrm>
            <a:off x="5400000" y="338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0A59186-7304-D049-A427-2BC2156CC75C}"/>
              </a:ext>
            </a:extLst>
          </p:cNvPr>
          <p:cNvCxnSpPr/>
          <p:nvPr/>
        </p:nvCxnSpPr>
        <p:spPr>
          <a:xfrm>
            <a:off x="5400000" y="410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71581EF-4670-F34B-A1F4-A1A6B11AB68A}"/>
              </a:ext>
            </a:extLst>
          </p:cNvPr>
          <p:cNvCxnSpPr/>
          <p:nvPr/>
        </p:nvCxnSpPr>
        <p:spPr>
          <a:xfrm>
            <a:off x="5400000" y="482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D20AC1-7D1A-7C40-B327-47B037058D3E}"/>
              </a:ext>
            </a:extLst>
          </p:cNvPr>
          <p:cNvCxnSpPr/>
          <p:nvPr/>
        </p:nvCxnSpPr>
        <p:spPr>
          <a:xfrm>
            <a:off x="5400000" y="5544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78410B-8438-CD4D-BB39-45A4D4CA6F15}"/>
              </a:ext>
            </a:extLst>
          </p:cNvPr>
          <p:cNvSpPr/>
          <p:nvPr/>
        </p:nvSpPr>
        <p:spPr>
          <a:xfrm>
            <a:off x="7560000" y="792000"/>
            <a:ext cx="1764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EF6A24-8767-904B-85CB-03A9F04B3777}"/>
              </a:ext>
            </a:extLst>
          </p:cNvPr>
          <p:cNvCxnSpPr>
            <a:cxnSpLocks/>
          </p:cNvCxnSpPr>
          <p:nvPr/>
        </p:nvCxnSpPr>
        <p:spPr>
          <a:xfrm>
            <a:off x="7560000" y="75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CDAC419-D2C5-2C46-B12A-DA4048BA9973}"/>
              </a:ext>
            </a:extLst>
          </p:cNvPr>
          <p:cNvSpPr/>
          <p:nvPr/>
        </p:nvSpPr>
        <p:spPr>
          <a:xfrm>
            <a:off x="7560000" y="2952000"/>
            <a:ext cx="162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0D88D2-5989-894D-B825-DBDE302BAA54}"/>
              </a:ext>
            </a:extLst>
          </p:cNvPr>
          <p:cNvCxnSpPr/>
          <p:nvPr/>
        </p:nvCxnSpPr>
        <p:spPr>
          <a:xfrm>
            <a:off x="7560000" y="291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7875EB9-5F0D-5545-9547-9CBEBEE289C4}"/>
              </a:ext>
            </a:extLst>
          </p:cNvPr>
          <p:cNvSpPr/>
          <p:nvPr/>
        </p:nvSpPr>
        <p:spPr>
          <a:xfrm>
            <a:off x="7560000" y="5112000"/>
            <a:ext cx="1476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CEF4F9-B707-674D-9C00-74608A377FA0}"/>
              </a:ext>
            </a:extLst>
          </p:cNvPr>
          <p:cNvCxnSpPr/>
          <p:nvPr/>
        </p:nvCxnSpPr>
        <p:spPr>
          <a:xfrm>
            <a:off x="7560000" y="5076000"/>
            <a:ext cx="0" cy="2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904EFC9-4209-F141-B21B-2B2239A745B6}"/>
              </a:ext>
            </a:extLst>
          </p:cNvPr>
          <p:cNvGrpSpPr/>
          <p:nvPr/>
        </p:nvGrpSpPr>
        <p:grpSpPr>
          <a:xfrm>
            <a:off x="8280000" y="6951067"/>
            <a:ext cx="1818411" cy="252000"/>
            <a:chOff x="7909138" y="6899685"/>
            <a:chExt cx="1818411" cy="25200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1B2C241-5799-0C44-A578-34B1D6A01C11}"/>
                </a:ext>
              </a:extLst>
            </p:cNvPr>
            <p:cNvGrpSpPr/>
            <p:nvPr/>
          </p:nvGrpSpPr>
          <p:grpSpPr>
            <a:xfrm>
              <a:off x="7909138" y="6899685"/>
              <a:ext cx="180000" cy="252000"/>
              <a:chOff x="8000400" y="6626065"/>
              <a:chExt cx="180000" cy="252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D5B0B09-47DE-7D4A-A8D8-C1D47887B77C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34D31A-C784-9B4F-9B28-BFC98726CE6D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9645551-F477-6E4B-A323-CDB6686A916E}"/>
                </a:ext>
              </a:extLst>
            </p:cNvPr>
            <p:cNvGrpSpPr/>
            <p:nvPr/>
          </p:nvGrpSpPr>
          <p:grpSpPr>
            <a:xfrm>
              <a:off x="8318741" y="6899685"/>
              <a:ext cx="180000" cy="252000"/>
              <a:chOff x="8000400" y="6626065"/>
              <a:chExt cx="180000" cy="2520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E1600FA-2E64-0D41-BFF6-2B44978EB3D9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4A68152-148F-8B4D-B035-DA35C8F582B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D164799-3B29-2045-8798-A5C058D01FD3}"/>
                </a:ext>
              </a:extLst>
            </p:cNvPr>
            <p:cNvGrpSpPr/>
            <p:nvPr/>
          </p:nvGrpSpPr>
          <p:grpSpPr>
            <a:xfrm>
              <a:off x="8728344" y="6899685"/>
              <a:ext cx="180000" cy="252000"/>
              <a:chOff x="8000400" y="6626065"/>
              <a:chExt cx="180000" cy="252000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9A4355-BF50-2042-817E-178B85370A75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8BB3C69-BBA3-B241-A6AC-E31354C1E437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6782B4-9187-614E-B9E2-A195891CEF56}"/>
                </a:ext>
              </a:extLst>
            </p:cNvPr>
            <p:cNvGrpSpPr/>
            <p:nvPr/>
          </p:nvGrpSpPr>
          <p:grpSpPr>
            <a:xfrm>
              <a:off x="9137947" y="6899685"/>
              <a:ext cx="180000" cy="252000"/>
              <a:chOff x="8000400" y="6626065"/>
              <a:chExt cx="180000" cy="2520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4DD9029-0FC6-934E-B3AB-B1C02F75426A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7AE371A-A104-BD46-A1C7-D09FB2F7A1B4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5732B93-91D5-4C42-8889-7FE8A6FC2E5B}"/>
                </a:ext>
              </a:extLst>
            </p:cNvPr>
            <p:cNvGrpSpPr/>
            <p:nvPr/>
          </p:nvGrpSpPr>
          <p:grpSpPr>
            <a:xfrm>
              <a:off x="9547549" y="6899685"/>
              <a:ext cx="180000" cy="252000"/>
              <a:chOff x="8000400" y="6626065"/>
              <a:chExt cx="180000" cy="25200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70DBF28-0E45-004D-B0B6-B6EAA82D1D9B}"/>
                  </a:ext>
                </a:extLst>
              </p:cNvPr>
              <p:cNvSpPr/>
              <p:nvPr/>
            </p:nvSpPr>
            <p:spPr>
              <a:xfrm>
                <a:off x="8000400" y="6662065"/>
                <a:ext cx="180000" cy="1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6C86A7-E77B-BA4A-AD9B-71C3A01E512C}"/>
                  </a:ext>
                </a:extLst>
              </p:cNvPr>
              <p:cNvCxnSpPr/>
              <p:nvPr/>
            </p:nvCxnSpPr>
            <p:spPr>
              <a:xfrm>
                <a:off x="8000400" y="6626065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17C6F39D-0994-7145-B11E-DA37AFA1BCB4}"/>
              </a:ext>
            </a:extLst>
          </p:cNvPr>
          <p:cNvSpPr txBox="1"/>
          <p:nvPr/>
        </p:nvSpPr>
        <p:spPr>
          <a:xfrm>
            <a:off x="8256899" y="722106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(Log)</a:t>
            </a:r>
          </a:p>
        </p:txBody>
      </p:sp>
    </p:spTree>
    <p:extLst>
      <p:ext uri="{BB962C8B-B14F-4D97-AF65-F5344CB8AC3E}">
        <p14:creationId xmlns:p14="http://schemas.microsoft.com/office/powerpoint/2010/main" val="112070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0970F-8302-6845-8A57-7895C4D5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1E3592EA-CC04-B441-888C-B8A4370CA4C6}"/>
              </a:ext>
            </a:extLst>
          </p:cNvPr>
          <p:cNvSpPr/>
          <p:nvPr/>
        </p:nvSpPr>
        <p:spPr>
          <a:xfrm>
            <a:off x="9990119" y="354419"/>
            <a:ext cx="1582769" cy="1144800"/>
          </a:xfrm>
          <a:custGeom>
            <a:avLst/>
            <a:gdLst>
              <a:gd name="connsiteX0" fmla="*/ 0 w 1559442"/>
              <a:gd name="connsiteY0" fmla="*/ 290623 h 1141228"/>
              <a:gd name="connsiteX1" fmla="*/ 609600 w 1559442"/>
              <a:gd name="connsiteY1" fmla="*/ 155944 h 1141228"/>
              <a:gd name="connsiteX2" fmla="*/ 623777 w 1559442"/>
              <a:gd name="connsiteY2" fmla="*/ 248093 h 1141228"/>
              <a:gd name="connsiteX3" fmla="*/ 935666 w 1559442"/>
              <a:gd name="connsiteY3" fmla="*/ 177209 h 1141228"/>
              <a:gd name="connsiteX4" fmla="*/ 907312 w 1559442"/>
              <a:gd name="connsiteY4" fmla="*/ 85060 h 1141228"/>
              <a:gd name="connsiteX5" fmla="*/ 1368056 w 1559442"/>
              <a:gd name="connsiteY5" fmla="*/ 0 h 1141228"/>
              <a:gd name="connsiteX6" fmla="*/ 1559442 w 1559442"/>
              <a:gd name="connsiteY6" fmla="*/ 850604 h 1141228"/>
              <a:gd name="connsiteX7" fmla="*/ 460745 w 1559442"/>
              <a:gd name="connsiteY7" fmla="*/ 1056167 h 1141228"/>
              <a:gd name="connsiteX8" fmla="*/ 439479 w 1559442"/>
              <a:gd name="connsiteY8" fmla="*/ 1119962 h 1141228"/>
              <a:gd name="connsiteX9" fmla="*/ 340242 w 1559442"/>
              <a:gd name="connsiteY9" fmla="*/ 1141228 h 1141228"/>
              <a:gd name="connsiteX10" fmla="*/ 163033 w 1559442"/>
              <a:gd name="connsiteY10" fmla="*/ 758455 h 1141228"/>
              <a:gd name="connsiteX11" fmla="*/ 92149 w 1559442"/>
              <a:gd name="connsiteY11" fmla="*/ 765544 h 1141228"/>
              <a:gd name="connsiteX12" fmla="*/ 0 w 1559442"/>
              <a:gd name="connsiteY12" fmla="*/ 290623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81694 w 1578103"/>
              <a:gd name="connsiteY10" fmla="*/ 758455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78103"/>
              <a:gd name="connsiteY0" fmla="*/ 299924 h 1141228"/>
              <a:gd name="connsiteX1" fmla="*/ 628261 w 1578103"/>
              <a:gd name="connsiteY1" fmla="*/ 155944 h 1141228"/>
              <a:gd name="connsiteX2" fmla="*/ 642438 w 1578103"/>
              <a:gd name="connsiteY2" fmla="*/ 248093 h 1141228"/>
              <a:gd name="connsiteX3" fmla="*/ 954327 w 1578103"/>
              <a:gd name="connsiteY3" fmla="*/ 177209 h 1141228"/>
              <a:gd name="connsiteX4" fmla="*/ 925973 w 1578103"/>
              <a:gd name="connsiteY4" fmla="*/ 85060 h 1141228"/>
              <a:gd name="connsiteX5" fmla="*/ 1386717 w 1578103"/>
              <a:gd name="connsiteY5" fmla="*/ 0 h 1141228"/>
              <a:gd name="connsiteX6" fmla="*/ 1578103 w 1578103"/>
              <a:gd name="connsiteY6" fmla="*/ 850604 h 1141228"/>
              <a:gd name="connsiteX7" fmla="*/ 479406 w 1578103"/>
              <a:gd name="connsiteY7" fmla="*/ 1056167 h 1141228"/>
              <a:gd name="connsiteX8" fmla="*/ 458140 w 1578103"/>
              <a:gd name="connsiteY8" fmla="*/ 1119962 h 1141228"/>
              <a:gd name="connsiteX9" fmla="*/ 358903 w 1578103"/>
              <a:gd name="connsiteY9" fmla="*/ 1141228 h 1141228"/>
              <a:gd name="connsiteX10" fmla="*/ 167698 w 1578103"/>
              <a:gd name="connsiteY10" fmla="*/ 777058 h 1141228"/>
              <a:gd name="connsiteX11" fmla="*/ 110810 w 1578103"/>
              <a:gd name="connsiteY11" fmla="*/ 765544 h 1141228"/>
              <a:gd name="connsiteX12" fmla="*/ 0 w 1578103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58140 w 1582769"/>
              <a:gd name="connsiteY8" fmla="*/ 1119962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3 w 1582769"/>
              <a:gd name="connsiteY4" fmla="*/ 85060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8261 w 1582769"/>
              <a:gd name="connsiteY1" fmla="*/ 15594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49300 w 1582769"/>
              <a:gd name="connsiteY4" fmla="*/ 80408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25974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78508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  <a:gd name="connsiteX0" fmla="*/ 0 w 1582769"/>
              <a:gd name="connsiteY0" fmla="*/ 299924 h 1141228"/>
              <a:gd name="connsiteX1" fmla="*/ 623595 w 1582769"/>
              <a:gd name="connsiteY1" fmla="*/ 160594 h 1141228"/>
              <a:gd name="connsiteX2" fmla="*/ 642438 w 1582769"/>
              <a:gd name="connsiteY2" fmla="*/ 248093 h 1141228"/>
              <a:gd name="connsiteX3" fmla="*/ 954327 w 1582769"/>
              <a:gd name="connsiteY3" fmla="*/ 177209 h 1141228"/>
              <a:gd name="connsiteX4" fmla="*/ 935305 w 1582769"/>
              <a:gd name="connsiteY4" fmla="*/ 89709 h 1141228"/>
              <a:gd name="connsiteX5" fmla="*/ 1386717 w 1582769"/>
              <a:gd name="connsiteY5" fmla="*/ 0 h 1141228"/>
              <a:gd name="connsiteX6" fmla="*/ 1582769 w 1582769"/>
              <a:gd name="connsiteY6" fmla="*/ 869206 h 1141228"/>
              <a:gd name="connsiteX7" fmla="*/ 479406 w 1582769"/>
              <a:gd name="connsiteY7" fmla="*/ 1056167 h 1141228"/>
              <a:gd name="connsiteX8" fmla="*/ 476801 w 1582769"/>
              <a:gd name="connsiteY8" fmla="*/ 1124614 h 1141228"/>
              <a:gd name="connsiteX9" fmla="*/ 358903 w 1582769"/>
              <a:gd name="connsiteY9" fmla="*/ 1141228 h 1141228"/>
              <a:gd name="connsiteX10" fmla="*/ 167698 w 1582769"/>
              <a:gd name="connsiteY10" fmla="*/ 777058 h 1141228"/>
              <a:gd name="connsiteX11" fmla="*/ 110810 w 1582769"/>
              <a:gd name="connsiteY11" fmla="*/ 765544 h 1141228"/>
              <a:gd name="connsiteX12" fmla="*/ 0 w 1582769"/>
              <a:gd name="connsiteY12" fmla="*/ 299924 h 1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2769" h="1141228">
                <a:moveTo>
                  <a:pt x="0" y="299924"/>
                </a:moveTo>
                <a:lnTo>
                  <a:pt x="623595" y="160594"/>
                </a:lnTo>
                <a:lnTo>
                  <a:pt x="642438" y="248093"/>
                </a:lnTo>
                <a:lnTo>
                  <a:pt x="954327" y="177209"/>
                </a:lnTo>
                <a:lnTo>
                  <a:pt x="935305" y="89709"/>
                </a:lnTo>
                <a:lnTo>
                  <a:pt x="1386717" y="0"/>
                </a:lnTo>
                <a:lnTo>
                  <a:pt x="1582769" y="869206"/>
                </a:lnTo>
                <a:lnTo>
                  <a:pt x="479406" y="1056167"/>
                </a:lnTo>
                <a:cubicBezTo>
                  <a:pt x="478538" y="1078983"/>
                  <a:pt x="477669" y="1101798"/>
                  <a:pt x="476801" y="1124614"/>
                </a:cubicBezTo>
                <a:lnTo>
                  <a:pt x="358903" y="1141228"/>
                </a:lnTo>
                <a:lnTo>
                  <a:pt x="167698" y="777058"/>
                </a:lnTo>
                <a:lnTo>
                  <a:pt x="110810" y="765544"/>
                </a:lnTo>
                <a:lnTo>
                  <a:pt x="0" y="299924"/>
                </a:lnTo>
                <a:close/>
              </a:path>
            </a:pathLst>
          </a:cu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28F44461-B963-8F4D-B572-C26A7C93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F567AC35-F26B-AA45-B5A4-0E99579C2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5400000" y="3240000"/>
            <a:ext cx="1080000" cy="108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8A614A6-EB85-3144-81B9-F6DD1AF9377C}"/>
              </a:ext>
            </a:extLst>
          </p:cNvPr>
          <p:cNvCxnSpPr>
            <a:cxnSpLocks/>
            <a:stCxn id="201" idx="2"/>
            <a:endCxn id="233" idx="0"/>
          </p:cNvCxnSpPr>
          <p:nvPr/>
        </p:nvCxnSpPr>
        <p:spPr>
          <a:xfrm rot="16200000" flipH="1">
            <a:off x="4912363" y="2212363"/>
            <a:ext cx="435274" cy="16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BE7B8E6-8718-3C4E-973C-E205CFD22B70}"/>
              </a:ext>
            </a:extLst>
          </p:cNvPr>
          <p:cNvCxnSpPr>
            <a:cxnSpLocks/>
            <a:stCxn id="204" idx="2"/>
            <a:endCxn id="233" idx="0"/>
          </p:cNvCxnSpPr>
          <p:nvPr/>
        </p:nvCxnSpPr>
        <p:spPr>
          <a:xfrm rot="5400000">
            <a:off x="8152364" y="592363"/>
            <a:ext cx="435274" cy="486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8638395" y="3240000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5D07E6-71F3-D743-8D63-76ED8EE95105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60000" y="2804726"/>
            <a:ext cx="2" cy="224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BB92FEF-11E7-C844-9596-0DB30476ECB8}"/>
              </a:ext>
            </a:extLst>
          </p:cNvPr>
          <p:cNvCxnSpPr>
            <a:stCxn id="203" idx="3"/>
            <a:endCxn id="234" idx="0"/>
          </p:cNvCxnSpPr>
          <p:nvPr/>
        </p:nvCxnSpPr>
        <p:spPr>
          <a:xfrm>
            <a:off x="8582076" y="2481561"/>
            <a:ext cx="596319" cy="758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D372FC-3277-4C45-9E8E-6393D7CAC1F3}"/>
              </a:ext>
            </a:extLst>
          </p:cNvPr>
          <p:cNvCxnSpPr>
            <a:stCxn id="204" idx="1"/>
          </p:cNvCxnSpPr>
          <p:nvPr/>
        </p:nvCxnSpPr>
        <p:spPr>
          <a:xfrm flipH="1" flipV="1">
            <a:off x="9122076" y="2481559"/>
            <a:ext cx="739174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45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674716-7928-B540-9B1F-24244F267BD7}"/>
              </a:ext>
            </a:extLst>
          </p:cNvPr>
          <p:cNvGrpSpPr/>
          <p:nvPr/>
        </p:nvGrpSpPr>
        <p:grpSpPr>
          <a:xfrm>
            <a:off x="6120000" y="4320000"/>
            <a:ext cx="1620000" cy="1620000"/>
            <a:chOff x="6078518" y="4355113"/>
            <a:chExt cx="1620000" cy="1620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CD97AD4-F1F4-CE4C-BB3B-5A0859255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30FD7C1-ABB8-1C42-B264-8DF508762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8424" y="5425118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271EABE-579D-934C-87C1-DD15BD0BFBA6}"/>
              </a:ext>
            </a:extLst>
          </p:cNvPr>
          <p:cNvSpPr>
            <a:spLocks/>
          </p:cNvSpPr>
          <p:nvPr/>
        </p:nvSpPr>
        <p:spPr>
          <a:xfrm>
            <a:off x="612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D870B9-1E89-1642-8250-63147149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00" y="4320000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08972F-C39F-C546-B189-1FBC1CDBFFCB}"/>
              </a:ext>
            </a:extLst>
          </p:cNvPr>
          <p:cNvSpPr txBox="1"/>
          <p:nvPr/>
        </p:nvSpPr>
        <p:spPr>
          <a:xfrm>
            <a:off x="-225826" y="59387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E649D3-E392-DC4A-9B86-68540C3B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44AF91-4C06-1945-BAC4-F27DCF2487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4320000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E6A5CC-2372-E945-86A8-D73F9FD357AD}"/>
              </a:ext>
            </a:extLst>
          </p:cNvPr>
          <p:cNvSpPr txBox="1"/>
          <p:nvPr/>
        </p:nvSpPr>
        <p:spPr>
          <a:xfrm>
            <a:off x="1587928" y="5938797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F7994-9EEA-F740-BAD4-A110A285F115}"/>
              </a:ext>
            </a:extLst>
          </p:cNvPr>
          <p:cNvSpPr txBox="1"/>
          <p:nvPr/>
        </p:nvSpPr>
        <p:spPr>
          <a:xfrm>
            <a:off x="3831250" y="5938797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201CC4-D510-B842-B77F-D23164A9FC9E}"/>
              </a:ext>
            </a:extLst>
          </p:cNvPr>
          <p:cNvSpPr>
            <a:spLocks/>
          </p:cNvSpPr>
          <p:nvPr/>
        </p:nvSpPr>
        <p:spPr>
          <a:xfrm>
            <a:off x="612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1E1A4-557D-FF46-9484-F3FFEBDA7D5C}"/>
              </a:ext>
            </a:extLst>
          </p:cNvPr>
          <p:cNvSpPr>
            <a:spLocks/>
          </p:cNvSpPr>
          <p:nvPr/>
        </p:nvSpPr>
        <p:spPr>
          <a:xfrm>
            <a:off x="396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08668F-7626-9A46-BEEC-ADAE398F14BC}"/>
              </a:ext>
            </a:extLst>
          </p:cNvPr>
          <p:cNvSpPr>
            <a:spLocks/>
          </p:cNvSpPr>
          <p:nvPr/>
        </p:nvSpPr>
        <p:spPr>
          <a:xfrm>
            <a:off x="396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B490C3-C12C-CE4E-A05B-CE497D488923}"/>
              </a:ext>
            </a:extLst>
          </p:cNvPr>
          <p:cNvSpPr>
            <a:spLocks/>
          </p:cNvSpPr>
          <p:nvPr/>
        </p:nvSpPr>
        <p:spPr>
          <a:xfrm>
            <a:off x="180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9CE162-E841-4547-A7D8-FC1452DB74C7}"/>
              </a:ext>
            </a:extLst>
          </p:cNvPr>
          <p:cNvSpPr>
            <a:spLocks/>
          </p:cNvSpPr>
          <p:nvPr/>
        </p:nvSpPr>
        <p:spPr>
          <a:xfrm>
            <a:off x="180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47E1178-3246-9C45-BD6B-2E49B8992C52}"/>
              </a:ext>
            </a:extLst>
          </p:cNvPr>
          <p:cNvSpPr>
            <a:spLocks/>
          </p:cNvSpPr>
          <p:nvPr/>
        </p:nvSpPr>
        <p:spPr>
          <a:xfrm>
            <a:off x="8280000" y="324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558EE2-D2A8-5746-8598-1660F8B4FBA4}"/>
              </a:ext>
            </a:extLst>
          </p:cNvPr>
          <p:cNvSpPr>
            <a:spLocks/>
          </p:cNvSpPr>
          <p:nvPr/>
        </p:nvSpPr>
        <p:spPr>
          <a:xfrm>
            <a:off x="8280000" y="2160000"/>
            <a:ext cx="1620000" cy="540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ConvLSTM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40847B-867D-E44E-9C91-FD779AF5215B}"/>
              </a:ext>
            </a:extLst>
          </p:cNvPr>
          <p:cNvSpPr txBox="1"/>
          <p:nvPr/>
        </p:nvSpPr>
        <p:spPr>
          <a:xfrm>
            <a:off x="6384818" y="5938797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C39CD-8320-8C4F-80E9-9A6BB471BF6D}"/>
              </a:ext>
            </a:extLst>
          </p:cNvPr>
          <p:cNvSpPr txBox="1"/>
          <p:nvPr/>
        </p:nvSpPr>
        <p:spPr>
          <a:xfrm>
            <a:off x="206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−2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01B5C-9A2F-AE41-B889-02F323CB16FE}"/>
              </a:ext>
            </a:extLst>
          </p:cNvPr>
          <p:cNvSpPr txBox="1"/>
          <p:nvPr/>
        </p:nvSpPr>
        <p:spPr>
          <a:xfrm>
            <a:off x="422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−1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B8234D-F749-4A47-9E6B-CE6D52B8D4C5}"/>
              </a:ext>
            </a:extLst>
          </p:cNvPr>
          <p:cNvSpPr txBox="1"/>
          <p:nvPr/>
        </p:nvSpPr>
        <p:spPr>
          <a:xfrm>
            <a:off x="6382414" y="-2808000"/>
            <a:ext cx="10951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CA315C-CA38-B841-A9A5-A455AA72718C}"/>
              </a:ext>
            </a:extLst>
          </p:cNvPr>
          <p:cNvSpPr>
            <a:spLocks/>
          </p:cNvSpPr>
          <p:nvPr/>
        </p:nvSpPr>
        <p:spPr>
          <a:xfrm>
            <a:off x="612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AF95B5-414D-F347-9B18-32CB2AF81A30}"/>
              </a:ext>
            </a:extLst>
          </p:cNvPr>
          <p:cNvSpPr>
            <a:spLocks/>
          </p:cNvSpPr>
          <p:nvPr/>
        </p:nvSpPr>
        <p:spPr>
          <a:xfrm>
            <a:off x="396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64EE4E-382C-4F4E-9D61-E53907CF4575}"/>
              </a:ext>
            </a:extLst>
          </p:cNvPr>
          <p:cNvSpPr>
            <a:spLocks/>
          </p:cNvSpPr>
          <p:nvPr/>
        </p:nvSpPr>
        <p:spPr>
          <a:xfrm>
            <a:off x="180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842334-4C6C-5644-A249-9BB330707BFA}"/>
              </a:ext>
            </a:extLst>
          </p:cNvPr>
          <p:cNvSpPr>
            <a:spLocks/>
          </p:cNvSpPr>
          <p:nvPr/>
        </p:nvSpPr>
        <p:spPr>
          <a:xfrm>
            <a:off x="8280000" y="1080000"/>
            <a:ext cx="1620000" cy="5400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2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&amp; Softmax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03806-73A6-2749-ACD9-10C4CBF47C7E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342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2F2D68-7497-DE4F-8FF3-759E1C5FAB34}"/>
              </a:ext>
            </a:extLst>
          </p:cNvPr>
          <p:cNvCxnSpPr>
            <a:stCxn id="88" idx="3"/>
            <a:endCxn id="86" idx="1"/>
          </p:cNvCxnSpPr>
          <p:nvPr/>
        </p:nvCxnSpPr>
        <p:spPr>
          <a:xfrm>
            <a:off x="342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DAF9EE-AAAE-624A-ABA3-9DD5FB519683}"/>
              </a:ext>
            </a:extLst>
          </p:cNvPr>
          <p:cNvCxnSpPr>
            <a:stCxn id="87" idx="3"/>
            <a:endCxn id="77" idx="1"/>
          </p:cNvCxnSpPr>
          <p:nvPr/>
        </p:nvCxnSpPr>
        <p:spPr>
          <a:xfrm>
            <a:off x="558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78CC5C-EDC3-C44C-A4E4-FEC11D5AE679}"/>
              </a:ext>
            </a:extLst>
          </p:cNvPr>
          <p:cNvCxnSpPr>
            <a:stCxn id="86" idx="3"/>
            <a:endCxn id="2" idx="1"/>
          </p:cNvCxnSpPr>
          <p:nvPr/>
        </p:nvCxnSpPr>
        <p:spPr>
          <a:xfrm>
            <a:off x="558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DD841-81A4-044A-A50C-B288FCD91FE2}"/>
              </a:ext>
            </a:extLst>
          </p:cNvPr>
          <p:cNvCxnSpPr>
            <a:stCxn id="77" idx="3"/>
            <a:endCxn id="91" idx="1"/>
          </p:cNvCxnSpPr>
          <p:nvPr/>
        </p:nvCxnSpPr>
        <p:spPr>
          <a:xfrm>
            <a:off x="7740000" y="243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3F47D-8A20-924D-9246-868CE45D789A}"/>
              </a:ext>
            </a:extLst>
          </p:cNvPr>
          <p:cNvCxnSpPr>
            <a:stCxn id="2" idx="3"/>
            <a:endCxn id="90" idx="1"/>
          </p:cNvCxnSpPr>
          <p:nvPr/>
        </p:nvCxnSpPr>
        <p:spPr>
          <a:xfrm>
            <a:off x="7740000" y="3510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B4A03F-24C6-3A43-98B1-45837ADEEA19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V="1">
            <a:off x="261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B67C8D-8527-E047-B2A6-485EFD1BABA1}"/>
              </a:ext>
            </a:extLst>
          </p:cNvPr>
          <p:cNvCxnSpPr>
            <a:stCxn id="87" idx="0"/>
            <a:endCxn id="98" idx="2"/>
          </p:cNvCxnSpPr>
          <p:nvPr/>
        </p:nvCxnSpPr>
        <p:spPr>
          <a:xfrm flipV="1">
            <a:off x="477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B5F664-9332-5E41-94E3-68234989CB71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V="1">
            <a:off x="6930000" y="162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D38C22-3AF9-FC4F-A565-8FBD1F616F8C}"/>
              </a:ext>
            </a:extLst>
          </p:cNvPr>
          <p:cNvCxnSpPr>
            <a:cxnSpLocks/>
            <a:stCxn id="91" idx="0"/>
            <a:endCxn id="100" idx="2"/>
          </p:cNvCxnSpPr>
          <p:nvPr/>
        </p:nvCxnSpPr>
        <p:spPr>
          <a:xfrm flipV="1">
            <a:off x="9090000" y="162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401919-8926-C246-BFBD-200C7D75E066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909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C0A9D7-D012-1346-ADEE-644F3B8AE32A}"/>
              </a:ext>
            </a:extLst>
          </p:cNvPr>
          <p:cNvCxnSpPr>
            <a:cxnSpLocks/>
            <a:stCxn id="2" idx="0"/>
            <a:endCxn id="77" idx="2"/>
          </p:cNvCxnSpPr>
          <p:nvPr/>
        </p:nvCxnSpPr>
        <p:spPr>
          <a:xfrm flipV="1">
            <a:off x="6930000" y="270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532F4EE-D59E-004D-A3D8-D8DF1829A201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V="1">
            <a:off x="477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BCE7BF-EB45-3D41-BB89-8E4B32E34196}"/>
              </a:ext>
            </a:extLst>
          </p:cNvPr>
          <p:cNvCxnSpPr>
            <a:cxnSpLocks/>
            <a:stCxn id="88" idx="0"/>
            <a:endCxn id="89" idx="2"/>
          </p:cNvCxnSpPr>
          <p:nvPr/>
        </p:nvCxnSpPr>
        <p:spPr>
          <a:xfrm flipV="1">
            <a:off x="2610000" y="270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2999C6-565E-A848-BD70-ACA9AE3E7714}"/>
              </a:ext>
            </a:extLst>
          </p:cNvPr>
          <p:cNvCxnSpPr>
            <a:cxnSpLocks/>
          </p:cNvCxnSpPr>
          <p:nvPr/>
        </p:nvCxnSpPr>
        <p:spPr>
          <a:xfrm flipV="1">
            <a:off x="261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77307F-C312-1044-977B-1B7C67FF2E3C}"/>
              </a:ext>
            </a:extLst>
          </p:cNvPr>
          <p:cNvCxnSpPr/>
          <p:nvPr/>
        </p:nvCxnSpPr>
        <p:spPr>
          <a:xfrm flipV="1">
            <a:off x="4770000" y="4050000"/>
            <a:ext cx="0" cy="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739E42A-0600-0447-82C0-7EA393CE26EA}"/>
              </a:ext>
            </a:extLst>
          </p:cNvPr>
          <p:cNvCxnSpPr>
            <a:cxnSpLocks/>
          </p:cNvCxnSpPr>
          <p:nvPr/>
        </p:nvCxnSpPr>
        <p:spPr>
          <a:xfrm>
            <a:off x="3420000" y="-1350000"/>
            <a:ext cx="270000" cy="540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3AED1-F628-C04E-A48D-5885089E7DF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930000" y="378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5E41ED4-A1B5-A84F-9284-9376DD256005}"/>
              </a:ext>
            </a:extLst>
          </p:cNvPr>
          <p:cNvCxnSpPr>
            <a:cxnSpLocks/>
          </p:cNvCxnSpPr>
          <p:nvPr/>
        </p:nvCxnSpPr>
        <p:spPr>
          <a:xfrm>
            <a:off x="5580000" y="-1350000"/>
            <a:ext cx="270000" cy="5401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095E9E0-278E-F54B-B8EF-CFEBFF909C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6800" y="946800"/>
            <a:ext cx="270000" cy="6480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49FEB3-24C3-034C-933C-96EB69D6BA4F}"/>
              </a:ext>
            </a:extLst>
          </p:cNvPr>
          <p:cNvCxnSpPr>
            <a:cxnSpLocks/>
            <a:stCxn id="99" idx="0"/>
            <a:endCxn id="102" idx="2"/>
          </p:cNvCxnSpPr>
          <p:nvPr/>
        </p:nvCxnSpPr>
        <p:spPr>
          <a:xfrm flipV="1">
            <a:off x="261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8E6CF06-E3B1-D842-9699-0EB3D41AB2C4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477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918B81F-C6CF-0646-96A0-81D44832995D}"/>
              </a:ext>
            </a:extLst>
          </p:cNvPr>
          <p:cNvCxnSpPr>
            <a:cxnSpLocks/>
            <a:stCxn id="97" idx="0"/>
            <a:endCxn id="108" idx="2"/>
          </p:cNvCxnSpPr>
          <p:nvPr/>
        </p:nvCxnSpPr>
        <p:spPr>
          <a:xfrm flipV="1">
            <a:off x="6930000" y="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9DD8A1A-87A4-894C-89B1-A9E5669C04A4}"/>
              </a:ext>
            </a:extLst>
          </p:cNvPr>
          <p:cNvSpPr txBox="1"/>
          <p:nvPr/>
        </p:nvSpPr>
        <p:spPr>
          <a:xfrm>
            <a:off x="6947447" y="3745097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AC1792-98F2-6143-B9BD-DA56945015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090000" y="378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C5AC19-85CA-A943-9B13-1C93CBBCD439}"/>
              </a:ext>
            </a:extLst>
          </p:cNvPr>
          <p:cNvSpPr>
            <a:spLocks/>
          </p:cNvSpPr>
          <p:nvPr/>
        </p:nvSpPr>
        <p:spPr>
          <a:xfrm>
            <a:off x="104382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88BE13-0F07-7F44-B595-A6F0F5637088}"/>
              </a:ext>
            </a:extLst>
          </p:cNvPr>
          <p:cNvCxnSpPr/>
          <p:nvPr/>
        </p:nvCxnSpPr>
        <p:spPr>
          <a:xfrm flipV="1">
            <a:off x="909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38EC0-E891-C242-8018-7BF4B66AE1D1}"/>
              </a:ext>
            </a:extLst>
          </p:cNvPr>
          <p:cNvSpPr>
            <a:spLocks/>
          </p:cNvSpPr>
          <p:nvPr/>
        </p:nvSpPr>
        <p:spPr>
          <a:xfrm>
            <a:off x="104382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B101CEC-28E7-204E-B18F-99DF0BD541D1}"/>
              </a:ext>
            </a:extLst>
          </p:cNvPr>
          <p:cNvSpPr>
            <a:spLocks/>
          </p:cNvSpPr>
          <p:nvPr/>
        </p:nvSpPr>
        <p:spPr>
          <a:xfrm>
            <a:off x="104382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1E6981-B3D8-5A49-9ED6-13D50D47FB5A}"/>
              </a:ext>
            </a:extLst>
          </p:cNvPr>
          <p:cNvSpPr>
            <a:spLocks/>
          </p:cNvSpPr>
          <p:nvPr/>
        </p:nvSpPr>
        <p:spPr>
          <a:xfrm>
            <a:off x="720000" y="216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DA304B-198E-514F-9FDE-87D30C7ED24B}"/>
              </a:ext>
            </a:extLst>
          </p:cNvPr>
          <p:cNvSpPr>
            <a:spLocks/>
          </p:cNvSpPr>
          <p:nvPr/>
        </p:nvSpPr>
        <p:spPr>
          <a:xfrm>
            <a:off x="720000" y="324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025025-F16F-F54D-929F-F1CB32FAC5E1}"/>
              </a:ext>
            </a:extLst>
          </p:cNvPr>
          <p:cNvSpPr>
            <a:spLocks/>
          </p:cNvSpPr>
          <p:nvPr/>
        </p:nvSpPr>
        <p:spPr>
          <a:xfrm>
            <a:off x="720000" y="108000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DD2560E-97D8-944C-84EE-C85F1F1CDDF0}"/>
              </a:ext>
            </a:extLst>
          </p:cNvPr>
          <p:cNvCxnSpPr>
            <a:stCxn id="168" idx="3"/>
            <a:endCxn id="89" idx="1"/>
          </p:cNvCxnSpPr>
          <p:nvPr/>
        </p:nvCxnSpPr>
        <p:spPr>
          <a:xfrm>
            <a:off x="1260000" y="243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26BD98-DF78-FA46-B6E4-09BEE109B7B6}"/>
              </a:ext>
            </a:extLst>
          </p:cNvPr>
          <p:cNvCxnSpPr>
            <a:cxnSpLocks/>
            <a:stCxn id="169" idx="3"/>
            <a:endCxn id="88" idx="1"/>
          </p:cNvCxnSpPr>
          <p:nvPr/>
        </p:nvCxnSpPr>
        <p:spPr>
          <a:xfrm>
            <a:off x="1260000" y="3510000"/>
            <a:ext cx="54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797BD4-2B8B-AD48-97CD-3B80E495050F}"/>
              </a:ext>
            </a:extLst>
          </p:cNvPr>
          <p:cNvCxnSpPr>
            <a:cxnSpLocks/>
            <a:stCxn id="91" idx="3"/>
            <a:endCxn id="163" idx="1"/>
          </p:cNvCxnSpPr>
          <p:nvPr/>
        </p:nvCxnSpPr>
        <p:spPr>
          <a:xfrm>
            <a:off x="9900000" y="243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500278-DEAA-C849-926D-E3047F829979}"/>
              </a:ext>
            </a:extLst>
          </p:cNvPr>
          <p:cNvCxnSpPr>
            <a:cxnSpLocks/>
            <a:stCxn id="90" idx="3"/>
            <a:endCxn id="166" idx="1"/>
          </p:cNvCxnSpPr>
          <p:nvPr/>
        </p:nvCxnSpPr>
        <p:spPr>
          <a:xfrm>
            <a:off x="9900000" y="3510000"/>
            <a:ext cx="5382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72D38E9-8FCF-504A-9BFD-7EC01FE4A694}"/>
              </a:ext>
            </a:extLst>
          </p:cNvPr>
          <p:cNvSpPr txBox="1"/>
          <p:nvPr/>
        </p:nvSpPr>
        <p:spPr>
          <a:xfrm>
            <a:off x="7011567" y="2664110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(1)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F70DFA1-4A80-964D-86BA-D210C3BD1240}"/>
              </a:ext>
            </a:extLst>
          </p:cNvPr>
          <p:cNvSpPr txBox="1"/>
          <p:nvPr/>
        </p:nvSpPr>
        <p:spPr>
          <a:xfrm>
            <a:off x="7011567" y="1583123"/>
            <a:ext cx="12234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30000" dirty="0">
                <a:latin typeface="Times" pitchFamily="2" charset="0"/>
                <a:cs typeface="Arial" panose="020B0604020202020204" pitchFamily="34" charset="0"/>
              </a:rPr>
              <a:t>(2)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1C7BED-C2C1-434B-B3B0-F1C41648B904}"/>
              </a:ext>
            </a:extLst>
          </p:cNvPr>
          <p:cNvSpPr txBox="1"/>
          <p:nvPr/>
        </p:nvSpPr>
        <p:spPr>
          <a:xfrm>
            <a:off x="6947447" y="485035"/>
            <a:ext cx="161454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28×28+1=785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4A5DF6-FEEB-8D4D-9B79-391C2B8946FD}"/>
              </a:ext>
            </a:extLst>
          </p:cNvPr>
          <p:cNvSpPr>
            <a:spLocks/>
          </p:cNvSpPr>
          <p:nvPr/>
        </p:nvSpPr>
        <p:spPr>
          <a:xfrm>
            <a:off x="180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8ABCB9-89AD-2B4D-AC50-C00B3A9F9785}"/>
              </a:ext>
            </a:extLst>
          </p:cNvPr>
          <p:cNvSpPr>
            <a:spLocks/>
          </p:cNvSpPr>
          <p:nvPr/>
        </p:nvSpPr>
        <p:spPr>
          <a:xfrm>
            <a:off x="396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D56CEA-D5E5-1C49-9DA3-D7FA5B717A5F}"/>
              </a:ext>
            </a:extLst>
          </p:cNvPr>
          <p:cNvSpPr>
            <a:spLocks/>
          </p:cNvSpPr>
          <p:nvPr/>
        </p:nvSpPr>
        <p:spPr>
          <a:xfrm>
            <a:off x="828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>
                <a:alpha val="2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3F44A9-DD70-FF46-8EF1-E47AFAE6C3B5}"/>
              </a:ext>
            </a:extLst>
          </p:cNvPr>
          <p:cNvSpPr>
            <a:spLocks/>
          </p:cNvSpPr>
          <p:nvPr/>
        </p:nvSpPr>
        <p:spPr>
          <a:xfrm>
            <a:off x="6120000" y="0"/>
            <a:ext cx="162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08A8540-17FC-C24A-AA92-E05B930E132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261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D6E981D-156D-5146-A3E8-82A0F3F82897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4770000" y="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5BFB0E-02DD-1141-82FF-21299C3B346D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6930000" y="-540000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B16E07-CA49-2D4F-B9A4-7BE0C8F79DE6}"/>
              </a:ext>
            </a:extLst>
          </p:cNvPr>
          <p:cNvCxnSpPr/>
          <p:nvPr/>
        </p:nvCxnSpPr>
        <p:spPr>
          <a:xfrm flipV="1">
            <a:off x="9090000" y="-540000"/>
            <a:ext cx="0" cy="540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378129-3839-C243-AEE7-4CA30787202A}"/>
              </a:ext>
            </a:extLst>
          </p:cNvPr>
          <p:cNvSpPr>
            <a:spLocks/>
          </p:cNvSpPr>
          <p:nvPr/>
        </p:nvSpPr>
        <p:spPr>
          <a:xfrm>
            <a:off x="1044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E1AA8B-1C16-B44B-A483-C8947F73D23C}"/>
              </a:ext>
            </a:extLst>
          </p:cNvPr>
          <p:cNvSpPr>
            <a:spLocks/>
          </p:cNvSpPr>
          <p:nvPr/>
        </p:nvSpPr>
        <p:spPr>
          <a:xfrm>
            <a:off x="720000" y="0"/>
            <a:ext cx="54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02EDCD-B5D2-3248-A7A3-FDEE9AF135F0}"/>
              </a:ext>
            </a:extLst>
          </p:cNvPr>
          <p:cNvSpPr txBox="1"/>
          <p:nvPr/>
        </p:nvSpPr>
        <p:spPr>
          <a:xfrm>
            <a:off x="8412971" y="4320000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FA4CBD-7A07-4248-B103-DB50D0084ECB}"/>
              </a:ext>
            </a:extLst>
          </p:cNvPr>
          <p:cNvSpPr txBox="1"/>
          <p:nvPr/>
        </p:nvSpPr>
        <p:spPr>
          <a:xfrm>
            <a:off x="8412971" y="-1186331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v</a:t>
            </a:r>
            <a:r>
              <a:rPr lang="en-US" i="1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  <a:latin typeface="Times" pitchFamily="2" charset="0"/>
                <a:cs typeface="Arial" panose="020B0604020202020204" pitchFamily="34" charset="0"/>
              </a:rPr>
              <a:t>+1</a:t>
            </a:r>
            <a:endParaRPr lang="en-US" i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28×28×133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B5A480-FD65-E343-8AC1-D1551E56AFA5}"/>
              </a:ext>
            </a:extLst>
          </p:cNvPr>
          <p:cNvGrpSpPr/>
          <p:nvPr/>
        </p:nvGrpSpPr>
        <p:grpSpPr>
          <a:xfrm>
            <a:off x="6120000" y="-2160000"/>
            <a:ext cx="1620000" cy="1620000"/>
            <a:chOff x="6078518" y="4355113"/>
            <a:chExt cx="1620000" cy="16200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CEAFABD-CEAE-DA46-B7EF-7A2DA9AC0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D3C893A-E427-EE4C-B6AC-DDAC2624D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1384" y="52239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ABD3B0-116C-5E4A-9051-D76F9850D59E}"/>
              </a:ext>
            </a:extLst>
          </p:cNvPr>
          <p:cNvGrpSpPr/>
          <p:nvPr/>
        </p:nvGrpSpPr>
        <p:grpSpPr>
          <a:xfrm>
            <a:off x="3960000" y="-2158200"/>
            <a:ext cx="1620000" cy="1620000"/>
            <a:chOff x="6078518" y="4355113"/>
            <a:chExt cx="1620000" cy="1620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230B474-879D-DE46-9A3F-BB7598DA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B1DBB6A-1347-774F-8598-4DE87025D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3096" y="4547294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4125AF-2374-CC4F-87C4-7951674EAB06}"/>
              </a:ext>
            </a:extLst>
          </p:cNvPr>
          <p:cNvGrpSpPr/>
          <p:nvPr/>
        </p:nvGrpSpPr>
        <p:grpSpPr>
          <a:xfrm>
            <a:off x="1800000" y="-2160000"/>
            <a:ext cx="1620000" cy="1620000"/>
            <a:chOff x="6078518" y="4355113"/>
            <a:chExt cx="1620000" cy="1620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29ECE17-43FA-5848-B9DB-F5834AE07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518" y="4355113"/>
              <a:ext cx="1620000" cy="16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BA3574-D874-9B4F-B4F6-976194606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2200" y="4766750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66D967D-4D8B-194C-8B9C-FFC3A02D2A6A}"/>
              </a:ext>
            </a:extLst>
          </p:cNvPr>
          <p:cNvSpPr/>
          <p:nvPr/>
        </p:nvSpPr>
        <p:spPr>
          <a:xfrm>
            <a:off x="-482070" y="4185001"/>
            <a:ext cx="8377134" cy="2400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956C44-008D-B349-A5B2-D59471EC5683}"/>
              </a:ext>
            </a:extLst>
          </p:cNvPr>
          <p:cNvSpPr txBox="1"/>
          <p:nvPr/>
        </p:nvSpPr>
        <p:spPr>
          <a:xfrm>
            <a:off x="7895064" y="6215796"/>
            <a:ext cx="25699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Fixed at each time step</a:t>
            </a:r>
          </a:p>
        </p:txBody>
      </p:sp>
    </p:spTree>
    <p:extLst>
      <p:ext uri="{BB962C8B-B14F-4D97-AF65-F5344CB8AC3E}">
        <p14:creationId xmlns:p14="http://schemas.microsoft.com/office/powerpoint/2010/main" val="13228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A9F0C5-D711-9342-8A1E-5A816FCCDC4D}"/>
              </a:ext>
            </a:extLst>
          </p:cNvPr>
          <p:cNvSpPr>
            <a:spLocks noChangeAspect="1"/>
          </p:cNvSpPr>
          <p:nvPr/>
        </p:nvSpPr>
        <p:spPr>
          <a:xfrm>
            <a:off x="3265424" y="2043976"/>
            <a:ext cx="2844000" cy="28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2E26C7E1-425F-5342-BE3F-6FC5444E398F}"/>
              </a:ext>
            </a:extLst>
          </p:cNvPr>
          <p:cNvSpPr/>
          <p:nvPr/>
        </p:nvSpPr>
        <p:spPr>
          <a:xfrm>
            <a:off x="3645074" y="2542784"/>
            <a:ext cx="2029216" cy="1490400"/>
          </a:xfrm>
          <a:custGeom>
            <a:avLst/>
            <a:gdLst>
              <a:gd name="connsiteX0" fmla="*/ 0 w 2029216"/>
              <a:gd name="connsiteY0" fmla="*/ 388306 h 1490597"/>
              <a:gd name="connsiteX1" fmla="*/ 764088 w 2029216"/>
              <a:gd name="connsiteY1" fmla="*/ 187890 h 1490597"/>
              <a:gd name="connsiteX2" fmla="*/ 826718 w 2029216"/>
              <a:gd name="connsiteY2" fmla="*/ 325676 h 1490597"/>
              <a:gd name="connsiteX3" fmla="*/ 1240077 w 2029216"/>
              <a:gd name="connsiteY3" fmla="*/ 212942 h 1490597"/>
              <a:gd name="connsiteX4" fmla="*/ 1202499 w 2029216"/>
              <a:gd name="connsiteY4" fmla="*/ 100208 h 1490597"/>
              <a:gd name="connsiteX5" fmla="*/ 1766170 w 2029216"/>
              <a:gd name="connsiteY5" fmla="*/ 0 h 1490597"/>
              <a:gd name="connsiteX6" fmla="*/ 2029216 w 2029216"/>
              <a:gd name="connsiteY6" fmla="*/ 1064712 h 1490597"/>
              <a:gd name="connsiteX7" fmla="*/ 576197 w 2029216"/>
              <a:gd name="connsiteY7" fmla="*/ 1352811 h 1490597"/>
              <a:gd name="connsiteX8" fmla="*/ 613775 w 2029216"/>
              <a:gd name="connsiteY8" fmla="*/ 1465545 h 1490597"/>
              <a:gd name="connsiteX9" fmla="*/ 463463 w 2029216"/>
              <a:gd name="connsiteY9" fmla="*/ 1490597 h 1490597"/>
              <a:gd name="connsiteX10" fmla="*/ 225468 w 2029216"/>
              <a:gd name="connsiteY10" fmla="*/ 1014608 h 1490597"/>
              <a:gd name="connsiteX11" fmla="*/ 137786 w 2029216"/>
              <a:gd name="connsiteY11" fmla="*/ 951978 h 1490597"/>
              <a:gd name="connsiteX12" fmla="*/ 0 w 2029216"/>
              <a:gd name="connsiteY12" fmla="*/ 388306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216" h="1490597">
                <a:moveTo>
                  <a:pt x="0" y="388306"/>
                </a:moveTo>
                <a:lnTo>
                  <a:pt x="764088" y="187890"/>
                </a:lnTo>
                <a:lnTo>
                  <a:pt x="826718" y="325676"/>
                </a:lnTo>
                <a:lnTo>
                  <a:pt x="1240077" y="212942"/>
                </a:lnTo>
                <a:lnTo>
                  <a:pt x="1202499" y="100208"/>
                </a:lnTo>
                <a:lnTo>
                  <a:pt x="1766170" y="0"/>
                </a:lnTo>
                <a:lnTo>
                  <a:pt x="2029216" y="1064712"/>
                </a:lnTo>
                <a:lnTo>
                  <a:pt x="576197" y="1352811"/>
                </a:lnTo>
                <a:lnTo>
                  <a:pt x="613775" y="1465545"/>
                </a:lnTo>
                <a:lnTo>
                  <a:pt x="463463" y="1490597"/>
                </a:lnTo>
                <a:lnTo>
                  <a:pt x="225468" y="1014608"/>
                </a:lnTo>
                <a:lnTo>
                  <a:pt x="137786" y="951978"/>
                </a:lnTo>
                <a:lnTo>
                  <a:pt x="0" y="3883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B86414-C6BD-6E41-B716-59DE404DE4FB}"/>
              </a:ext>
            </a:extLst>
          </p:cNvPr>
          <p:cNvSpPr>
            <a:spLocks noChangeAspect="1"/>
          </p:cNvSpPr>
          <p:nvPr/>
        </p:nvSpPr>
        <p:spPr>
          <a:xfrm>
            <a:off x="4013200" y="3937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ACD02D-A036-7F42-810E-32618D1B7BFF}"/>
              </a:ext>
            </a:extLst>
          </p:cNvPr>
          <p:cNvSpPr>
            <a:spLocks noChangeAspect="1"/>
          </p:cNvSpPr>
          <p:nvPr/>
        </p:nvSpPr>
        <p:spPr>
          <a:xfrm>
            <a:off x="3807800" y="34550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04778-31F2-A84F-9F7D-0CD1A56FF414}"/>
              </a:ext>
            </a:extLst>
          </p:cNvPr>
          <p:cNvSpPr>
            <a:spLocks noChangeAspect="1"/>
          </p:cNvSpPr>
          <p:nvPr/>
        </p:nvSpPr>
        <p:spPr>
          <a:xfrm>
            <a:off x="3679700" y="3375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BE2CD1-D2CC-3E4F-A17B-8671E473A81D}"/>
              </a:ext>
            </a:extLst>
          </p:cNvPr>
          <p:cNvSpPr>
            <a:spLocks noChangeAspect="1"/>
          </p:cNvSpPr>
          <p:nvPr/>
        </p:nvSpPr>
        <p:spPr>
          <a:xfrm>
            <a:off x="3550500" y="28454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FC8115-C0FE-B24F-9271-DE2594F4AAD9}"/>
              </a:ext>
            </a:extLst>
          </p:cNvPr>
          <p:cNvSpPr>
            <a:spLocks noChangeAspect="1"/>
          </p:cNvSpPr>
          <p:nvPr/>
        </p:nvSpPr>
        <p:spPr>
          <a:xfrm>
            <a:off x="4306400" y="26295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93DA33-EE50-C546-8E6E-13DCAEFD7533}"/>
              </a:ext>
            </a:extLst>
          </p:cNvPr>
          <p:cNvSpPr>
            <a:spLocks noChangeAspect="1"/>
          </p:cNvSpPr>
          <p:nvPr/>
        </p:nvSpPr>
        <p:spPr>
          <a:xfrm>
            <a:off x="4382600" y="27692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D31DCB-3A78-144E-979B-4562CD20A907}"/>
              </a:ext>
            </a:extLst>
          </p:cNvPr>
          <p:cNvSpPr>
            <a:spLocks noChangeAspect="1"/>
          </p:cNvSpPr>
          <p:nvPr/>
        </p:nvSpPr>
        <p:spPr>
          <a:xfrm>
            <a:off x="4787476" y="268215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10D34-1496-8D4A-8CA7-A27FCFE936A7}"/>
              </a:ext>
            </a:extLst>
          </p:cNvPr>
          <p:cNvSpPr>
            <a:spLocks noChangeAspect="1"/>
          </p:cNvSpPr>
          <p:nvPr/>
        </p:nvSpPr>
        <p:spPr>
          <a:xfrm>
            <a:off x="4787476" y="253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9E10349-F4D8-F949-BFC5-AE7DC983F19D}"/>
              </a:ext>
            </a:extLst>
          </p:cNvPr>
          <p:cNvSpPr>
            <a:spLocks noChangeAspect="1"/>
          </p:cNvSpPr>
          <p:nvPr/>
        </p:nvSpPr>
        <p:spPr>
          <a:xfrm>
            <a:off x="5358850" y="2440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C7E8DE4-D713-0346-9234-F66F9AA13FD2}"/>
              </a:ext>
            </a:extLst>
          </p:cNvPr>
          <p:cNvSpPr>
            <a:spLocks noChangeAspect="1"/>
          </p:cNvSpPr>
          <p:nvPr/>
        </p:nvSpPr>
        <p:spPr>
          <a:xfrm>
            <a:off x="5587450" y="35196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9C20B-3E78-BB4B-991E-669692328B44}"/>
              </a:ext>
            </a:extLst>
          </p:cNvPr>
          <p:cNvSpPr>
            <a:spLocks noChangeAspect="1"/>
          </p:cNvSpPr>
          <p:nvPr/>
        </p:nvSpPr>
        <p:spPr>
          <a:xfrm>
            <a:off x="4126400" y="38205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10A5F2-7AC9-704A-83C8-9531F3808341}"/>
              </a:ext>
            </a:extLst>
          </p:cNvPr>
          <p:cNvSpPr>
            <a:spLocks noChangeAspect="1"/>
          </p:cNvSpPr>
          <p:nvPr/>
        </p:nvSpPr>
        <p:spPr>
          <a:xfrm>
            <a:off x="4177200" y="39221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540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/>
          </p:cNvSpPr>
          <p:nvPr/>
        </p:nvSpPr>
        <p:spPr>
          <a:xfrm>
            <a:off x="3240000" y="0"/>
            <a:ext cx="144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/>
          </p:cNvSpPr>
          <p:nvPr/>
        </p:nvSpPr>
        <p:spPr>
          <a:xfrm>
            <a:off x="5760000" y="0"/>
            <a:ext cx="144000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46883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811951" y="710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468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A2691F-BB15-0847-BF4E-8636355EC591}"/>
              </a:ext>
            </a:extLst>
          </p:cNvPr>
          <p:cNvGrpSpPr/>
          <p:nvPr/>
        </p:nvGrpSpPr>
        <p:grpSpPr>
          <a:xfrm>
            <a:off x="9720000" y="0"/>
            <a:ext cx="2160000" cy="2160000"/>
            <a:chOff x="9156527" y="1766170"/>
            <a:chExt cx="2160000" cy="216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879DE-2C34-5547-ADD0-9D910526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27" y="1766170"/>
              <a:ext cx="2160000" cy="2160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8DAA42-942E-3348-9C8F-2D089B167725}"/>
                </a:ext>
              </a:extLst>
            </p:cNvPr>
            <p:cNvSpPr/>
            <p:nvPr/>
          </p:nvSpPr>
          <p:spPr>
            <a:xfrm>
              <a:off x="9425097" y="2122422"/>
              <a:ext cx="1572756" cy="113434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282EF6-6433-4C45-BA59-5DD2EDAAA66A}"/>
              </a:ext>
            </a:extLst>
          </p:cNvPr>
          <p:cNvCxnSpPr/>
          <p:nvPr/>
        </p:nvCxnSpPr>
        <p:spPr>
          <a:xfrm>
            <a:off x="7192569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24606F-6AA9-3441-903F-0D26D0F7B96B}"/>
              </a:ext>
            </a:extLst>
          </p:cNvPr>
          <p:cNvGrpSpPr/>
          <p:nvPr/>
        </p:nvGrpSpPr>
        <p:grpSpPr>
          <a:xfrm>
            <a:off x="8190000" y="0"/>
            <a:ext cx="540000" cy="2160000"/>
            <a:chOff x="8143520" y="0"/>
            <a:chExt cx="540000" cy="21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B39C24-7732-184A-91F4-1E5BA0CF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7A50B-5B52-3048-B12B-C507B8D01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54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CCDB48-12D6-F247-82CC-95866D3C0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08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8DD199-5B37-FA4F-9C7B-FC7ADADFF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3520" y="1620000"/>
              <a:ext cx="540000" cy="54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Times" pitchFamily="2" charset="0"/>
                </a:rPr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EAAAAC2-B4DD-5847-8D6B-26EF53673249}"/>
              </a:ext>
            </a:extLst>
          </p:cNvPr>
          <p:cNvSpPr txBox="1"/>
          <p:nvPr/>
        </p:nvSpPr>
        <p:spPr>
          <a:xfrm>
            <a:off x="7293988" y="710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C91E28-676D-134C-8B9C-2E0EFC85FEA1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1067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644</Words>
  <Application>Microsoft Macintosh PowerPoint</Application>
  <PresentationFormat>Widescreen</PresentationFormat>
  <Paragraphs>456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340</cp:revision>
  <dcterms:created xsi:type="dcterms:W3CDTF">2018-03-19T17:26:37Z</dcterms:created>
  <dcterms:modified xsi:type="dcterms:W3CDTF">2018-04-02T15:09:08Z</dcterms:modified>
</cp:coreProperties>
</file>