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6" r:id="rId12"/>
    <p:sldId id="267" r:id="rId13"/>
    <p:sldId id="268" r:id="rId14"/>
    <p:sldId id="270" r:id="rId15"/>
    <p:sldId id="272" r:id="rId16"/>
    <p:sldId id="271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56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38485-CF21-3F47-A468-9A5AD0CFA17C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667DC-85F9-B64F-BB5B-B64BAD5CC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2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67DC-85F9-B64F-BB5B-B64BAD5CC0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79CE-24CA-1C41-9AC8-3CA49799E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6334-8D05-6142-B696-62EC4F29F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8DDD-5F94-B849-8665-828C6F57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B8F2-EE88-9D4F-BDCF-9D13E04D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FF5A-AC35-9A47-B33F-E37D8558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0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D3B8-23F8-1845-9FC6-B0C3622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D694C-5B84-6945-AA8C-7F55280D0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A8FE-2A2F-0843-AAFD-99D45A59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2B19-57C7-A747-A5BF-982936F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93AF-B3FF-3D49-82F6-B8A2F647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1310A-CB0F-E242-A5E7-4DAB60CEB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EA0EA-8E49-4340-9D46-F5E1A9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A03-970C-E44A-90A5-36B67FE2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8DAC-E540-3E4A-9135-5CFC9E08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05A3-A99C-1B4C-8F5F-847B8554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D699-85DE-A54D-BDAE-EFB5AE6F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B9CD-D344-9147-BDA0-32A9156A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DF9D-36A4-0A4F-B1C7-AC680B00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0139-B62C-6246-B2AF-189312AB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B7CD9-5377-8747-9A1F-4364F6F6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7616-23BE-674C-A1B3-31E3B140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4D4C-C68D-6D44-A917-ED29D3F9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3C1F-F0ED-8E4C-80D9-B981C38F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14D7-D9BE-D74B-98B8-FF517BC0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5B77-57B8-184A-A665-9854F144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850D-1EE2-AC4B-BF88-2B915F6E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8E16-B1E0-EF43-BF59-945F1C839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103AF-C535-9A43-BCEC-1BF788651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EA359-0C9B-4143-BBE3-AA7566C3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DECB6-1A02-8F4C-AA25-22B6CE06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F0AB-9E05-BD44-8C07-2410AF38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C0CA-28CA-8C45-8FAB-A68B102F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2F88-9422-474C-93D3-5E5773F4E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18E95-E0B7-054A-BD95-CB4AC8EE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F8504-9494-184B-B166-D6513972E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BE33-6FE1-1845-A678-CC0A1AF7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6AD31-94D3-C340-BD9A-6B80E214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C50B6-7D5E-6446-B2B3-4A512AFC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D3B03-F8AB-AD48-A54F-0F0F5A1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C323-8461-B04E-8D5C-4BBF1A8A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569C9-3CA4-FE47-B5F4-17FA06BB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A1EF3-2B49-4A48-A681-C30CD8D7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FD7CF-6EBF-2342-A2B1-5B489B78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640A5-AFCC-F449-AE30-63A57384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EF60B-2D4B-B64E-85D1-6F04626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563B4-C8EF-164A-B22D-8AB80938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21F1-790B-EC44-B6D3-10A3B3E0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C38-B61E-5A49-874C-5BCE0F5A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CBA53-ACD9-E44A-8EC9-C5F5B8E1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B4676-A1F9-C342-96AD-FAE30E3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AB73B-DA13-1A44-9ADC-9946ED93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33951-DDD8-304F-8885-FD439B40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14A7-F935-AE4C-AA1D-F3CA6545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34747-E615-054E-846A-E97EAA0CF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CB9A6-6AB8-744C-8186-B7BBD2CA5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99E65-C2A9-1444-B126-5798EC42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8149-8DF6-4646-A0D3-8CA84F75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34A8D-E0C3-2E44-B09C-B245802A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E76C2-33AE-4946-BF7C-8CA20564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6181-D0B6-CF4A-AFB2-FF593A41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3FB4-65E1-FD45-8319-AC271F3E7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591B-33EC-0C40-B0D5-15169D3664A5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CE11-EBA0-C449-B372-EEAC502DA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3022-99C8-D945-AA39-F7EC0D614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2">
            <a:extLst>
              <a:ext uri="{FF2B5EF4-FFF2-40B4-BE49-F238E27FC236}">
                <a16:creationId xmlns:a16="http://schemas.microsoft.com/office/drawing/2014/main" id="{E7D019BF-1C5A-CF4C-A793-6D64874DE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81" y="283719"/>
            <a:ext cx="4316597" cy="4316597"/>
          </a:xfrm>
          <a:prstGeom prst="rect">
            <a:avLst/>
          </a:prstGeom>
          <a:ln w="25400"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2843D9-F4C0-994E-B035-95DEBB675090}"/>
              </a:ext>
            </a:extLst>
          </p:cNvPr>
          <p:cNvSpPr/>
          <p:nvPr/>
        </p:nvSpPr>
        <p:spPr>
          <a:xfrm>
            <a:off x="429381" y="283719"/>
            <a:ext cx="4320000" cy="4320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组合 42">
            <a:extLst>
              <a:ext uri="{FF2B5EF4-FFF2-40B4-BE49-F238E27FC236}">
                <a16:creationId xmlns:a16="http://schemas.microsoft.com/office/drawing/2014/main" id="{4DD55A32-92BB-5047-9EB5-26EC9E4E58F0}"/>
              </a:ext>
            </a:extLst>
          </p:cNvPr>
          <p:cNvGrpSpPr/>
          <p:nvPr/>
        </p:nvGrpSpPr>
        <p:grpSpPr>
          <a:xfrm>
            <a:off x="792612" y="396597"/>
            <a:ext cx="2102066" cy="4207122"/>
            <a:chOff x="1422000" y="2204865"/>
            <a:chExt cx="1977501" cy="3957816"/>
          </a:xfrm>
        </p:grpSpPr>
        <p:sp>
          <p:nvSpPr>
            <p:cNvPr id="11" name="矩形 18">
              <a:extLst>
                <a:ext uri="{FF2B5EF4-FFF2-40B4-BE49-F238E27FC236}">
                  <a16:creationId xmlns:a16="http://schemas.microsoft.com/office/drawing/2014/main" id="{FA771956-DB19-A64C-ACB8-A63EA8764B39}"/>
                </a:ext>
              </a:extLst>
            </p:cNvPr>
            <p:cNvSpPr/>
            <p:nvPr/>
          </p:nvSpPr>
          <p:spPr>
            <a:xfrm>
              <a:off x="1440000" y="2232001"/>
              <a:ext cx="396000" cy="432049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9">
              <a:extLst>
                <a:ext uri="{FF2B5EF4-FFF2-40B4-BE49-F238E27FC236}">
                  <a16:creationId xmlns:a16="http://schemas.microsoft.com/office/drawing/2014/main" id="{1CFAF7D4-0A53-C147-B6E7-285234ADD0AB}"/>
                </a:ext>
              </a:extLst>
            </p:cNvPr>
            <p:cNvSpPr/>
            <p:nvPr/>
          </p:nvSpPr>
          <p:spPr>
            <a:xfrm>
              <a:off x="1422000" y="2782801"/>
              <a:ext cx="450000" cy="432049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20">
              <a:extLst>
                <a:ext uri="{FF2B5EF4-FFF2-40B4-BE49-F238E27FC236}">
                  <a16:creationId xmlns:a16="http://schemas.microsoft.com/office/drawing/2014/main" id="{11183C35-A3BB-7C48-AD0A-0F1C74167818}"/>
                </a:ext>
              </a:extLst>
            </p:cNvPr>
            <p:cNvSpPr/>
            <p:nvPr/>
          </p:nvSpPr>
          <p:spPr>
            <a:xfrm>
              <a:off x="1486801" y="3489891"/>
              <a:ext cx="413999" cy="4176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L 形 21">
              <a:extLst>
                <a:ext uri="{FF2B5EF4-FFF2-40B4-BE49-F238E27FC236}">
                  <a16:creationId xmlns:a16="http://schemas.microsoft.com/office/drawing/2014/main" id="{D87F71B9-0467-5C43-9677-A4BB625743F0}"/>
                </a:ext>
              </a:extLst>
            </p:cNvPr>
            <p:cNvSpPr/>
            <p:nvPr/>
          </p:nvSpPr>
          <p:spPr>
            <a:xfrm rot="5400000">
              <a:off x="1458207" y="3981810"/>
              <a:ext cx="424800" cy="402786"/>
            </a:xfrm>
            <a:prstGeom prst="corner">
              <a:avLst>
                <a:gd name="adj1" fmla="val 77326"/>
                <a:gd name="adj2" fmla="val 86413"/>
              </a:avLst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22">
              <a:extLst>
                <a:ext uri="{FF2B5EF4-FFF2-40B4-BE49-F238E27FC236}">
                  <a16:creationId xmlns:a16="http://schemas.microsoft.com/office/drawing/2014/main" id="{88BBA9F0-0BCC-5941-903C-8BD48BD1AE93}"/>
                </a:ext>
              </a:extLst>
            </p:cNvPr>
            <p:cNvSpPr/>
            <p:nvPr/>
          </p:nvSpPr>
          <p:spPr>
            <a:xfrm>
              <a:off x="1486800" y="4509123"/>
              <a:ext cx="430355" cy="392442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23">
              <a:extLst>
                <a:ext uri="{FF2B5EF4-FFF2-40B4-BE49-F238E27FC236}">
                  <a16:creationId xmlns:a16="http://schemas.microsoft.com/office/drawing/2014/main" id="{63329D59-D8A8-5140-93B0-987DE1593672}"/>
                </a:ext>
              </a:extLst>
            </p:cNvPr>
            <p:cNvSpPr/>
            <p:nvPr/>
          </p:nvSpPr>
          <p:spPr>
            <a:xfrm>
              <a:off x="1494977" y="5091441"/>
              <a:ext cx="413999" cy="411755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24">
              <a:extLst>
                <a:ext uri="{FF2B5EF4-FFF2-40B4-BE49-F238E27FC236}">
                  <a16:creationId xmlns:a16="http://schemas.microsoft.com/office/drawing/2014/main" id="{A4F1170A-7A4D-5643-82BB-040BFB4907AB}"/>
                </a:ext>
              </a:extLst>
            </p:cNvPr>
            <p:cNvSpPr/>
            <p:nvPr/>
          </p:nvSpPr>
          <p:spPr>
            <a:xfrm>
              <a:off x="1508257" y="5814237"/>
              <a:ext cx="392544" cy="348444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L 形 25">
              <a:extLst>
                <a:ext uri="{FF2B5EF4-FFF2-40B4-BE49-F238E27FC236}">
                  <a16:creationId xmlns:a16="http://schemas.microsoft.com/office/drawing/2014/main" id="{B3484CFD-21B5-2648-92CF-348873A154ED}"/>
                </a:ext>
              </a:extLst>
            </p:cNvPr>
            <p:cNvSpPr/>
            <p:nvPr/>
          </p:nvSpPr>
          <p:spPr>
            <a:xfrm>
              <a:off x="2357350" y="2204865"/>
              <a:ext cx="855950" cy="459185"/>
            </a:xfrm>
            <a:prstGeom prst="corner">
              <a:avLst>
                <a:gd name="adj1" fmla="val 71447"/>
                <a:gd name="adj2" fmla="val 165379"/>
              </a:avLst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26">
              <a:extLst>
                <a:ext uri="{FF2B5EF4-FFF2-40B4-BE49-F238E27FC236}">
                  <a16:creationId xmlns:a16="http://schemas.microsoft.com/office/drawing/2014/main" id="{9107A753-7708-F740-9B53-1DEBC17F7B65}"/>
                </a:ext>
              </a:extLst>
            </p:cNvPr>
            <p:cNvSpPr/>
            <p:nvPr/>
          </p:nvSpPr>
          <p:spPr>
            <a:xfrm>
              <a:off x="2493220" y="2808003"/>
              <a:ext cx="756001" cy="432049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L 形 27">
              <a:extLst>
                <a:ext uri="{FF2B5EF4-FFF2-40B4-BE49-F238E27FC236}">
                  <a16:creationId xmlns:a16="http://schemas.microsoft.com/office/drawing/2014/main" id="{4DE60E5D-216B-0C46-B76D-79DB6CB25E8E}"/>
                </a:ext>
              </a:extLst>
            </p:cNvPr>
            <p:cNvSpPr/>
            <p:nvPr/>
          </p:nvSpPr>
          <p:spPr>
            <a:xfrm>
              <a:off x="2664373" y="3384002"/>
              <a:ext cx="692944" cy="459185"/>
            </a:xfrm>
            <a:prstGeom prst="corner">
              <a:avLst>
                <a:gd name="adj1" fmla="val 39180"/>
                <a:gd name="adj2" fmla="val 131547"/>
              </a:avLst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L 形 29">
              <a:extLst>
                <a:ext uri="{FF2B5EF4-FFF2-40B4-BE49-F238E27FC236}">
                  <a16:creationId xmlns:a16="http://schemas.microsoft.com/office/drawing/2014/main" id="{9FC7E7E3-C168-6941-BB42-3D79909AEDCE}"/>
                </a:ext>
              </a:extLst>
            </p:cNvPr>
            <p:cNvSpPr/>
            <p:nvPr/>
          </p:nvSpPr>
          <p:spPr>
            <a:xfrm rot="16200000">
              <a:off x="2205189" y="3384003"/>
              <a:ext cx="459185" cy="459185"/>
            </a:xfrm>
            <a:prstGeom prst="corner">
              <a:avLst>
                <a:gd name="adj1" fmla="val 64071"/>
                <a:gd name="adj2" fmla="val 68416"/>
              </a:avLst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30">
              <a:extLst>
                <a:ext uri="{FF2B5EF4-FFF2-40B4-BE49-F238E27FC236}">
                  <a16:creationId xmlns:a16="http://schemas.microsoft.com/office/drawing/2014/main" id="{81C0B3F6-0395-D448-987F-FA8BEA9F8A22}"/>
                </a:ext>
              </a:extLst>
            </p:cNvPr>
            <p:cNvSpPr/>
            <p:nvPr/>
          </p:nvSpPr>
          <p:spPr>
            <a:xfrm>
              <a:off x="2239172" y="3949430"/>
              <a:ext cx="1010049" cy="44617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31">
              <a:extLst>
                <a:ext uri="{FF2B5EF4-FFF2-40B4-BE49-F238E27FC236}">
                  <a16:creationId xmlns:a16="http://schemas.microsoft.com/office/drawing/2014/main" id="{BB080BE2-AEE1-9B4B-A3DD-A812A71D29A8}"/>
                </a:ext>
              </a:extLst>
            </p:cNvPr>
            <p:cNvSpPr/>
            <p:nvPr/>
          </p:nvSpPr>
          <p:spPr>
            <a:xfrm>
              <a:off x="2347268" y="4525374"/>
              <a:ext cx="938041" cy="44617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32">
              <a:extLst>
                <a:ext uri="{FF2B5EF4-FFF2-40B4-BE49-F238E27FC236}">
                  <a16:creationId xmlns:a16="http://schemas.microsoft.com/office/drawing/2014/main" id="{39CF2167-797B-FD41-97B0-FFACA4D68C07}"/>
                </a:ext>
              </a:extLst>
            </p:cNvPr>
            <p:cNvSpPr/>
            <p:nvPr/>
          </p:nvSpPr>
          <p:spPr>
            <a:xfrm>
              <a:off x="2264382" y="5101320"/>
              <a:ext cx="984839" cy="44617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33">
              <a:extLst>
                <a:ext uri="{FF2B5EF4-FFF2-40B4-BE49-F238E27FC236}">
                  <a16:creationId xmlns:a16="http://schemas.microsoft.com/office/drawing/2014/main" id="{3F7B01EF-8BF8-D343-9606-DE96F99FA501}"/>
                </a:ext>
              </a:extLst>
            </p:cNvPr>
            <p:cNvSpPr/>
            <p:nvPr/>
          </p:nvSpPr>
          <p:spPr>
            <a:xfrm>
              <a:off x="3249221" y="5198953"/>
              <a:ext cx="125999" cy="304241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L 形 34">
              <a:extLst>
                <a:ext uri="{FF2B5EF4-FFF2-40B4-BE49-F238E27FC236}">
                  <a16:creationId xmlns:a16="http://schemas.microsoft.com/office/drawing/2014/main" id="{7C16E7C7-3430-DF4A-A878-CCBE59BF1E8F}"/>
                </a:ext>
              </a:extLst>
            </p:cNvPr>
            <p:cNvSpPr/>
            <p:nvPr/>
          </p:nvSpPr>
          <p:spPr>
            <a:xfrm>
              <a:off x="2798300" y="5677263"/>
              <a:ext cx="601201" cy="485414"/>
            </a:xfrm>
            <a:prstGeom prst="corner">
              <a:avLst>
                <a:gd name="adj1" fmla="val 42668"/>
                <a:gd name="adj2" fmla="val 112361"/>
              </a:avLst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剪去单角的矩形 36">
              <a:extLst>
                <a:ext uri="{FF2B5EF4-FFF2-40B4-BE49-F238E27FC236}">
                  <a16:creationId xmlns:a16="http://schemas.microsoft.com/office/drawing/2014/main" id="{861A8C30-58D0-284B-99CA-4464C5293157}"/>
                </a:ext>
              </a:extLst>
            </p:cNvPr>
            <p:cNvSpPr/>
            <p:nvPr/>
          </p:nvSpPr>
          <p:spPr>
            <a:xfrm rot="10800000">
              <a:off x="2133525" y="5677262"/>
              <a:ext cx="223823" cy="348444"/>
            </a:xfrm>
            <a:prstGeom prst="snip1Rect">
              <a:avLst>
                <a:gd name="adj" fmla="val 41959"/>
              </a:avLst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37">
              <a:extLst>
                <a:ext uri="{FF2B5EF4-FFF2-40B4-BE49-F238E27FC236}">
                  <a16:creationId xmlns:a16="http://schemas.microsoft.com/office/drawing/2014/main" id="{E156C80A-7F61-C843-BDEB-2B491EC5095A}"/>
                </a:ext>
              </a:extLst>
            </p:cNvPr>
            <p:cNvSpPr/>
            <p:nvPr/>
          </p:nvSpPr>
          <p:spPr>
            <a:xfrm>
              <a:off x="2357348" y="5677261"/>
              <a:ext cx="440952" cy="48541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9506181-A0A7-B647-AF3E-DFB0B02EB76A}"/>
              </a:ext>
            </a:extLst>
          </p:cNvPr>
          <p:cNvGrpSpPr/>
          <p:nvPr/>
        </p:nvGrpSpPr>
        <p:grpSpPr>
          <a:xfrm>
            <a:off x="6473570" y="5256781"/>
            <a:ext cx="4320000" cy="4320000"/>
            <a:chOff x="5575213" y="46473"/>
            <a:chExt cx="4320000" cy="432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A74E800-E67C-1747-AB67-B143FBAD2EC3}"/>
                </a:ext>
              </a:extLst>
            </p:cNvPr>
            <p:cNvSpPr/>
            <p:nvPr/>
          </p:nvSpPr>
          <p:spPr>
            <a:xfrm>
              <a:off x="5575213" y="46473"/>
              <a:ext cx="4320000" cy="43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组合 42">
              <a:extLst>
                <a:ext uri="{FF2B5EF4-FFF2-40B4-BE49-F238E27FC236}">
                  <a16:creationId xmlns:a16="http://schemas.microsoft.com/office/drawing/2014/main" id="{905CB66B-BEE8-494D-B310-D81F14DE3DA1}"/>
                </a:ext>
              </a:extLst>
            </p:cNvPr>
            <p:cNvGrpSpPr/>
            <p:nvPr/>
          </p:nvGrpSpPr>
          <p:grpSpPr>
            <a:xfrm>
              <a:off x="5938444" y="46473"/>
              <a:ext cx="3327460" cy="4320000"/>
              <a:chOff x="1422000" y="2098675"/>
              <a:chExt cx="3130278" cy="4064001"/>
            </a:xfrm>
          </p:grpSpPr>
          <p:sp>
            <p:nvSpPr>
              <p:cNvPr id="32" name="矩形 18">
                <a:extLst>
                  <a:ext uri="{FF2B5EF4-FFF2-40B4-BE49-F238E27FC236}">
                    <a16:creationId xmlns:a16="http://schemas.microsoft.com/office/drawing/2014/main" id="{54A6839B-26B0-E146-8593-BD938FAD36D4}"/>
                  </a:ext>
                </a:extLst>
              </p:cNvPr>
              <p:cNvSpPr/>
              <p:nvPr/>
            </p:nvSpPr>
            <p:spPr>
              <a:xfrm>
                <a:off x="1440000" y="2232000"/>
                <a:ext cx="396000" cy="432048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矩形 19">
                <a:extLst>
                  <a:ext uri="{FF2B5EF4-FFF2-40B4-BE49-F238E27FC236}">
                    <a16:creationId xmlns:a16="http://schemas.microsoft.com/office/drawing/2014/main" id="{C4B8D386-76B8-2645-8AD6-31951E796758}"/>
                  </a:ext>
                </a:extLst>
              </p:cNvPr>
              <p:cNvSpPr/>
              <p:nvPr/>
            </p:nvSpPr>
            <p:spPr>
              <a:xfrm>
                <a:off x="1422000" y="2782800"/>
                <a:ext cx="450000" cy="432048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矩形 20">
                <a:extLst>
                  <a:ext uri="{FF2B5EF4-FFF2-40B4-BE49-F238E27FC236}">
                    <a16:creationId xmlns:a16="http://schemas.microsoft.com/office/drawing/2014/main" id="{AA559AED-8957-C744-98FC-904BB98428E8}"/>
                  </a:ext>
                </a:extLst>
              </p:cNvPr>
              <p:cNvSpPr/>
              <p:nvPr/>
            </p:nvSpPr>
            <p:spPr>
              <a:xfrm>
                <a:off x="1486801" y="3489889"/>
                <a:ext cx="413999" cy="417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L 形 21">
                <a:extLst>
                  <a:ext uri="{FF2B5EF4-FFF2-40B4-BE49-F238E27FC236}">
                    <a16:creationId xmlns:a16="http://schemas.microsoft.com/office/drawing/2014/main" id="{EF4304E3-526E-5D42-A4D0-3140D58AB875}"/>
                  </a:ext>
                </a:extLst>
              </p:cNvPr>
              <p:cNvSpPr/>
              <p:nvPr/>
            </p:nvSpPr>
            <p:spPr>
              <a:xfrm rot="5400000">
                <a:off x="1458207" y="3981807"/>
                <a:ext cx="424800" cy="402786"/>
              </a:xfrm>
              <a:prstGeom prst="corner">
                <a:avLst>
                  <a:gd name="adj1" fmla="val 77326"/>
                  <a:gd name="adj2" fmla="val 86413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矩形 22">
                <a:extLst>
                  <a:ext uri="{FF2B5EF4-FFF2-40B4-BE49-F238E27FC236}">
                    <a16:creationId xmlns:a16="http://schemas.microsoft.com/office/drawing/2014/main" id="{FD96E55F-0F46-5341-8FAE-2A2072712E5A}"/>
                  </a:ext>
                </a:extLst>
              </p:cNvPr>
              <p:cNvSpPr/>
              <p:nvPr/>
            </p:nvSpPr>
            <p:spPr>
              <a:xfrm>
                <a:off x="1486800" y="4509120"/>
                <a:ext cx="430355" cy="392441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矩形 23">
                <a:extLst>
                  <a:ext uri="{FF2B5EF4-FFF2-40B4-BE49-F238E27FC236}">
                    <a16:creationId xmlns:a16="http://schemas.microsoft.com/office/drawing/2014/main" id="{163C4214-5681-C54F-9AE4-D6A1267AC73A}"/>
                  </a:ext>
                </a:extLst>
              </p:cNvPr>
              <p:cNvSpPr/>
              <p:nvPr/>
            </p:nvSpPr>
            <p:spPr>
              <a:xfrm>
                <a:off x="1494977" y="5091437"/>
                <a:ext cx="413999" cy="411755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矩形 24">
                <a:extLst>
                  <a:ext uri="{FF2B5EF4-FFF2-40B4-BE49-F238E27FC236}">
                    <a16:creationId xmlns:a16="http://schemas.microsoft.com/office/drawing/2014/main" id="{C2ADC341-4FBA-4942-9B02-BF7D2BFB1261}"/>
                  </a:ext>
                </a:extLst>
              </p:cNvPr>
              <p:cNvSpPr/>
              <p:nvPr/>
            </p:nvSpPr>
            <p:spPr>
              <a:xfrm>
                <a:off x="1508257" y="5814232"/>
                <a:ext cx="392544" cy="348444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L 形 25">
                <a:extLst>
                  <a:ext uri="{FF2B5EF4-FFF2-40B4-BE49-F238E27FC236}">
                    <a16:creationId xmlns:a16="http://schemas.microsoft.com/office/drawing/2014/main" id="{8FA2DCFA-3318-7946-8D21-3EC8D360697D}"/>
                  </a:ext>
                </a:extLst>
              </p:cNvPr>
              <p:cNvSpPr/>
              <p:nvPr/>
            </p:nvSpPr>
            <p:spPr>
              <a:xfrm>
                <a:off x="2357349" y="2204864"/>
                <a:ext cx="855949" cy="459184"/>
              </a:xfrm>
              <a:prstGeom prst="corner">
                <a:avLst>
                  <a:gd name="adj1" fmla="val 71447"/>
                  <a:gd name="adj2" fmla="val 165379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矩形 26">
                <a:extLst>
                  <a:ext uri="{FF2B5EF4-FFF2-40B4-BE49-F238E27FC236}">
                    <a16:creationId xmlns:a16="http://schemas.microsoft.com/office/drawing/2014/main" id="{26E4CCF0-DE10-C747-BB90-1E51802A83C5}"/>
                  </a:ext>
                </a:extLst>
              </p:cNvPr>
              <p:cNvSpPr/>
              <p:nvPr/>
            </p:nvSpPr>
            <p:spPr>
              <a:xfrm>
                <a:off x="2493219" y="2808000"/>
                <a:ext cx="756000" cy="432048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L 形 27">
                <a:extLst>
                  <a:ext uri="{FF2B5EF4-FFF2-40B4-BE49-F238E27FC236}">
                    <a16:creationId xmlns:a16="http://schemas.microsoft.com/office/drawing/2014/main" id="{12F9C6E7-528D-E549-A6FA-94DA46CB34ED}"/>
                  </a:ext>
                </a:extLst>
              </p:cNvPr>
              <p:cNvSpPr/>
              <p:nvPr/>
            </p:nvSpPr>
            <p:spPr>
              <a:xfrm>
                <a:off x="2664372" y="3383999"/>
                <a:ext cx="692943" cy="459184"/>
              </a:xfrm>
              <a:prstGeom prst="corner">
                <a:avLst>
                  <a:gd name="adj1" fmla="val 39180"/>
                  <a:gd name="adj2" fmla="val 131547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L 形 29">
                <a:extLst>
                  <a:ext uri="{FF2B5EF4-FFF2-40B4-BE49-F238E27FC236}">
                    <a16:creationId xmlns:a16="http://schemas.microsoft.com/office/drawing/2014/main" id="{254968D8-324D-F84C-B437-88268CB8E649}"/>
                  </a:ext>
                </a:extLst>
              </p:cNvPr>
              <p:cNvSpPr/>
              <p:nvPr/>
            </p:nvSpPr>
            <p:spPr>
              <a:xfrm rot="16200000">
                <a:off x="2205188" y="3383999"/>
                <a:ext cx="459184" cy="459184"/>
              </a:xfrm>
              <a:prstGeom prst="corner">
                <a:avLst>
                  <a:gd name="adj1" fmla="val 64071"/>
                  <a:gd name="adj2" fmla="val 68416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矩形 30">
                <a:extLst>
                  <a:ext uri="{FF2B5EF4-FFF2-40B4-BE49-F238E27FC236}">
                    <a16:creationId xmlns:a16="http://schemas.microsoft.com/office/drawing/2014/main" id="{23B803E8-99A1-EB4B-9A3A-C8C60D498783}"/>
                  </a:ext>
                </a:extLst>
              </p:cNvPr>
              <p:cNvSpPr/>
              <p:nvPr/>
            </p:nvSpPr>
            <p:spPr>
              <a:xfrm>
                <a:off x="2239171" y="3949426"/>
                <a:ext cx="1010048" cy="44617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31">
                <a:extLst>
                  <a:ext uri="{FF2B5EF4-FFF2-40B4-BE49-F238E27FC236}">
                    <a16:creationId xmlns:a16="http://schemas.microsoft.com/office/drawing/2014/main" id="{B7CADEA8-AE69-A449-BBBD-971DD13405FD}"/>
                  </a:ext>
                </a:extLst>
              </p:cNvPr>
              <p:cNvSpPr/>
              <p:nvPr/>
            </p:nvSpPr>
            <p:spPr>
              <a:xfrm>
                <a:off x="2347267" y="4525371"/>
                <a:ext cx="938040" cy="44617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32">
                <a:extLst>
                  <a:ext uri="{FF2B5EF4-FFF2-40B4-BE49-F238E27FC236}">
                    <a16:creationId xmlns:a16="http://schemas.microsoft.com/office/drawing/2014/main" id="{7AB439A8-DAEB-2E4C-A421-B9BD16471178}"/>
                  </a:ext>
                </a:extLst>
              </p:cNvPr>
              <p:cNvSpPr/>
              <p:nvPr/>
            </p:nvSpPr>
            <p:spPr>
              <a:xfrm>
                <a:off x="2264381" y="5101316"/>
                <a:ext cx="984838" cy="44617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矩形 33">
                <a:extLst>
                  <a:ext uri="{FF2B5EF4-FFF2-40B4-BE49-F238E27FC236}">
                    <a16:creationId xmlns:a16="http://schemas.microsoft.com/office/drawing/2014/main" id="{F673A920-959E-9F45-B5FE-1D5FDA82F7F0}"/>
                  </a:ext>
                </a:extLst>
              </p:cNvPr>
              <p:cNvSpPr/>
              <p:nvPr/>
            </p:nvSpPr>
            <p:spPr>
              <a:xfrm>
                <a:off x="3249219" y="5198951"/>
                <a:ext cx="125999" cy="304241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L 形 34">
                <a:extLst>
                  <a:ext uri="{FF2B5EF4-FFF2-40B4-BE49-F238E27FC236}">
                    <a16:creationId xmlns:a16="http://schemas.microsoft.com/office/drawing/2014/main" id="{5C99F5EA-D9B8-D848-9FF7-E8B9F97D17AC}"/>
                  </a:ext>
                </a:extLst>
              </p:cNvPr>
              <p:cNvSpPr/>
              <p:nvPr/>
            </p:nvSpPr>
            <p:spPr>
              <a:xfrm>
                <a:off x="2798300" y="5677262"/>
                <a:ext cx="601200" cy="485414"/>
              </a:xfrm>
              <a:prstGeom prst="corner">
                <a:avLst>
                  <a:gd name="adj1" fmla="val 42668"/>
                  <a:gd name="adj2" fmla="val 112361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8" name="剪去单角的矩形 36">
                <a:extLst>
                  <a:ext uri="{FF2B5EF4-FFF2-40B4-BE49-F238E27FC236}">
                    <a16:creationId xmlns:a16="http://schemas.microsoft.com/office/drawing/2014/main" id="{694782CD-7937-F146-A19D-E85458D77DA3}"/>
                  </a:ext>
                </a:extLst>
              </p:cNvPr>
              <p:cNvSpPr/>
              <p:nvPr/>
            </p:nvSpPr>
            <p:spPr>
              <a:xfrm rot="10800000">
                <a:off x="2133524" y="5677261"/>
                <a:ext cx="223823" cy="348444"/>
              </a:xfrm>
              <a:prstGeom prst="snip1Rect">
                <a:avLst>
                  <a:gd name="adj" fmla="val 41959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矩形 37">
                <a:extLst>
                  <a:ext uri="{FF2B5EF4-FFF2-40B4-BE49-F238E27FC236}">
                    <a16:creationId xmlns:a16="http://schemas.microsoft.com/office/drawing/2014/main" id="{39339E8B-6403-B14E-8D17-C19558A1EAAF}"/>
                  </a:ext>
                </a:extLst>
              </p:cNvPr>
              <p:cNvSpPr/>
              <p:nvPr/>
            </p:nvSpPr>
            <p:spPr>
              <a:xfrm>
                <a:off x="2357348" y="5677261"/>
                <a:ext cx="440952" cy="48541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平行四边形 39">
                <a:extLst>
                  <a:ext uri="{FF2B5EF4-FFF2-40B4-BE49-F238E27FC236}">
                    <a16:creationId xmlns:a16="http://schemas.microsoft.com/office/drawing/2014/main" id="{B96E5AD3-FB64-3D44-99B2-566C07166627}"/>
                  </a:ext>
                </a:extLst>
              </p:cNvPr>
              <p:cNvSpPr/>
              <p:nvPr/>
            </p:nvSpPr>
            <p:spPr>
              <a:xfrm flipH="1">
                <a:off x="3726258" y="2098675"/>
                <a:ext cx="826020" cy="4063999"/>
              </a:xfrm>
              <a:prstGeom prst="parallelogram">
                <a:avLst>
                  <a:gd name="adj" fmla="val 15963"/>
                </a:avLst>
              </a:prstGeom>
              <a:solidFill>
                <a:srgbClr val="0432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pic>
        <p:nvPicPr>
          <p:cNvPr id="51" name="内容占位符 2">
            <a:extLst>
              <a:ext uri="{FF2B5EF4-FFF2-40B4-BE49-F238E27FC236}">
                <a16:creationId xmlns:a16="http://schemas.microsoft.com/office/drawing/2014/main" id="{D6C55E1E-2370-B34C-B32B-699FAB6A2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0" y="4908873"/>
            <a:ext cx="4316597" cy="4316597"/>
          </a:xfrm>
          <a:prstGeom prst="rect">
            <a:avLst/>
          </a:pr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83269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DAD0B1-A61C-B245-9F3C-6AB8A72A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29094" y="1312745"/>
            <a:ext cx="4320001" cy="43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E023F-9FA1-AF46-A118-FA9D0AEB708F}"/>
              </a:ext>
            </a:extLst>
          </p:cNvPr>
          <p:cNvSpPr/>
          <p:nvPr/>
        </p:nvSpPr>
        <p:spPr>
          <a:xfrm>
            <a:off x="1852794" y="223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133AD-495E-1C48-A5DA-4F02207C7B41}"/>
              </a:ext>
            </a:extLst>
          </p:cNvPr>
          <p:cNvSpPr/>
          <p:nvPr/>
        </p:nvSpPr>
        <p:spPr>
          <a:xfrm>
            <a:off x="3076495" y="1469753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8FB20-8D84-A64B-9269-A3DD18435151}"/>
              </a:ext>
            </a:extLst>
          </p:cNvPr>
          <p:cNvSpPr/>
          <p:nvPr/>
        </p:nvSpPr>
        <p:spPr>
          <a:xfrm>
            <a:off x="803445" y="288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2ABA-5A62-2649-806C-C099F08A82FB}"/>
              </a:ext>
            </a:extLst>
          </p:cNvPr>
          <p:cNvSpPr/>
          <p:nvPr/>
        </p:nvSpPr>
        <p:spPr>
          <a:xfrm>
            <a:off x="1119934" y="2531769"/>
            <a:ext cx="1253193" cy="2149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F5D8303-7807-2B45-931D-9123A338F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5572950" y="-847255"/>
            <a:ext cx="4320001" cy="432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2C62646-35EB-FF42-AF3B-1FD04F3FF46D}"/>
              </a:ext>
            </a:extLst>
          </p:cNvPr>
          <p:cNvSpPr/>
          <p:nvPr/>
        </p:nvSpPr>
        <p:spPr>
          <a:xfrm>
            <a:off x="6796650" y="7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C3E230-ED2D-D044-A1AE-F31936B880B7}"/>
              </a:ext>
            </a:extLst>
          </p:cNvPr>
          <p:cNvSpPr/>
          <p:nvPr/>
        </p:nvSpPr>
        <p:spPr>
          <a:xfrm>
            <a:off x="8020351" y="-690247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A3B596-A836-0E4A-9139-14DF028DA9E9}"/>
              </a:ext>
            </a:extLst>
          </p:cNvPr>
          <p:cNvSpPr/>
          <p:nvPr/>
        </p:nvSpPr>
        <p:spPr>
          <a:xfrm>
            <a:off x="5747301" y="72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E8BB5E-4699-A240-9347-438C561886B5}"/>
              </a:ext>
            </a:extLst>
          </p:cNvPr>
          <p:cNvSpPr/>
          <p:nvPr/>
        </p:nvSpPr>
        <p:spPr>
          <a:xfrm>
            <a:off x="6684467" y="-8524"/>
            <a:ext cx="1935730" cy="197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F6ACB24-D198-3946-B187-1195F95B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72795" y="3762498"/>
            <a:ext cx="4320001" cy="43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D96F339-0F54-BF45-80EA-E7EB95BE1039}"/>
              </a:ext>
            </a:extLst>
          </p:cNvPr>
          <p:cNvSpPr/>
          <p:nvPr/>
        </p:nvSpPr>
        <p:spPr>
          <a:xfrm>
            <a:off x="7396495" y="4681506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41E6C68-A4B8-4946-853E-7B7BC52DC485}"/>
              </a:ext>
            </a:extLst>
          </p:cNvPr>
          <p:cNvSpPr/>
          <p:nvPr/>
        </p:nvSpPr>
        <p:spPr>
          <a:xfrm>
            <a:off x="8620196" y="3919506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8BD409-58DA-0742-BC8F-974F880020C5}"/>
              </a:ext>
            </a:extLst>
          </p:cNvPr>
          <p:cNvSpPr/>
          <p:nvPr/>
        </p:nvSpPr>
        <p:spPr>
          <a:xfrm>
            <a:off x="6347146" y="5337860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9C3D7E-9C1E-9A40-BDB4-0A2CEF945DB8}"/>
              </a:ext>
            </a:extLst>
          </p:cNvPr>
          <p:cNvSpPr/>
          <p:nvPr/>
        </p:nvSpPr>
        <p:spPr>
          <a:xfrm>
            <a:off x="6684467" y="4882896"/>
            <a:ext cx="3036003" cy="133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9EB4B25-C820-AB49-B7C7-DEBA5C170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10687825" y="-1057093"/>
            <a:ext cx="4320001" cy="4320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0BD9FC1-33B0-8B4C-B3EC-F1B42C3CA2F8}"/>
              </a:ext>
            </a:extLst>
          </p:cNvPr>
          <p:cNvSpPr/>
          <p:nvPr/>
        </p:nvSpPr>
        <p:spPr>
          <a:xfrm>
            <a:off x="11911525" y="-138085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DE72EC-5C52-A44A-AAEB-A98C1346CF11}"/>
              </a:ext>
            </a:extLst>
          </p:cNvPr>
          <p:cNvSpPr/>
          <p:nvPr/>
        </p:nvSpPr>
        <p:spPr>
          <a:xfrm>
            <a:off x="13135226" y="-900085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B81E4B-3ED1-EB47-927B-382542F1F474}"/>
              </a:ext>
            </a:extLst>
          </p:cNvPr>
          <p:cNvSpPr/>
          <p:nvPr/>
        </p:nvSpPr>
        <p:spPr>
          <a:xfrm>
            <a:off x="10862176" y="518269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BC3037-37A1-2040-8425-0BA1DAEFD081}"/>
              </a:ext>
            </a:extLst>
          </p:cNvPr>
          <p:cNvSpPr/>
          <p:nvPr/>
        </p:nvSpPr>
        <p:spPr>
          <a:xfrm>
            <a:off x="11774535" y="1461959"/>
            <a:ext cx="2020978" cy="76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79E9B60-D6BC-9249-A20E-453A6038A6E8}"/>
              </a:ext>
            </a:extLst>
          </p:cNvPr>
          <p:cNvGrpSpPr/>
          <p:nvPr/>
        </p:nvGrpSpPr>
        <p:grpSpPr>
          <a:xfrm>
            <a:off x="2767372" y="999396"/>
            <a:ext cx="2160000" cy="2160000"/>
            <a:chOff x="9156527" y="1766170"/>
            <a:chExt cx="2160000" cy="2160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BFFBC8-26B1-0F42-AB05-332D409AA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0CBBD9-0C8C-8240-B557-C2FEA70BB423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0767D-CB29-1549-9221-4CA8E93FF687}"/>
              </a:ext>
            </a:extLst>
          </p:cNvPr>
          <p:cNvSpPr/>
          <p:nvPr/>
        </p:nvSpPr>
        <p:spPr>
          <a:xfrm>
            <a:off x="3224775" y="1933200"/>
            <a:ext cx="1572756" cy="113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8364BA-BC4A-C642-9714-0B5FC7A1DF70}"/>
              </a:ext>
            </a:extLst>
          </p:cNvPr>
          <p:cNvGrpSpPr/>
          <p:nvPr/>
        </p:nvGrpSpPr>
        <p:grpSpPr>
          <a:xfrm>
            <a:off x="1325656" y="3657600"/>
            <a:ext cx="2160000" cy="2160000"/>
            <a:chOff x="9156527" y="1766170"/>
            <a:chExt cx="2160000" cy="2160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475BB41-1D31-3048-BEE5-6DDFBBB74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3137A6-EFD2-8B40-AA5A-22386367FA87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2646FB7-E048-DF43-BF8F-3ED87E796D03}"/>
              </a:ext>
            </a:extLst>
          </p:cNvPr>
          <p:cNvSpPr/>
          <p:nvPr/>
        </p:nvSpPr>
        <p:spPr>
          <a:xfrm>
            <a:off x="1783059" y="4155804"/>
            <a:ext cx="1572756" cy="113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290EDE-0C7D-5F41-84D5-FE35C5F59224}"/>
              </a:ext>
            </a:extLst>
          </p:cNvPr>
          <p:cNvGrpSpPr/>
          <p:nvPr/>
        </p:nvGrpSpPr>
        <p:grpSpPr>
          <a:xfrm>
            <a:off x="5313317" y="1269783"/>
            <a:ext cx="2160000" cy="2160000"/>
            <a:chOff x="9156527" y="1766170"/>
            <a:chExt cx="2160000" cy="2160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FD649C2-5CFF-C546-988B-D004DF79B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8D754C1-C6D2-D44A-A8BA-0630DDC610C6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F5763A3-5671-6642-8D4F-EFED843FAF28}"/>
              </a:ext>
            </a:extLst>
          </p:cNvPr>
          <p:cNvSpPr/>
          <p:nvPr/>
        </p:nvSpPr>
        <p:spPr>
          <a:xfrm>
            <a:off x="5770720" y="2851355"/>
            <a:ext cx="1572756" cy="486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34D17B-464A-BC49-AB92-C6200F6D1073}"/>
              </a:ext>
            </a:extLst>
          </p:cNvPr>
          <p:cNvGrpSpPr/>
          <p:nvPr/>
        </p:nvGrpSpPr>
        <p:grpSpPr>
          <a:xfrm>
            <a:off x="4608698" y="3657600"/>
            <a:ext cx="2160000" cy="2160000"/>
            <a:chOff x="9156527" y="1766170"/>
            <a:chExt cx="2160000" cy="2160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5FDEE88-DB4C-DD46-B579-AC00AE3BB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187BE5-BA58-D544-9563-6E65B6A3321D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295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D9506C0-072C-8B43-880E-DBDCE0A69880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90CB5C-1DF5-254B-B86B-FFC5C60FE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70F4C7-10CD-C641-AA76-88EA9C5564A0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6BD547-F427-CD47-8517-18188B904583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DB907F-F12A-B74C-AD29-47575DFD6CFE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0A9A34-CF0F-5146-B4D6-77C460D2FCF4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301E5-D35E-7942-A05D-6DD776A2AA6D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1662BE-442C-D34A-B272-443E73741280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D2F3D4-396A-9C45-8819-95010E23B607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BFE40C-0AB7-734F-A693-C141227F1191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183AAA-637E-7847-8FBE-76F2FE1C5918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264374-30CB-E743-9B35-08316AD3E716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5D4F53-D817-B34D-929F-2789D2D23F19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2ED9BA-DD49-FA48-9AE8-F6028389832B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3E7347-AEF7-A047-B22E-0075C3ACCA6F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19F5FA-9B64-ED4E-81FC-47FF54BC832D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175770-7EE8-F142-97C7-09456CBBF297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5958CC4-08A2-EF42-9FB8-7BD050577030}"/>
              </a:ext>
            </a:extLst>
          </p:cNvPr>
          <p:cNvSpPr>
            <a:spLocks/>
          </p:cNvSpPr>
          <p:nvPr/>
        </p:nvSpPr>
        <p:spPr>
          <a:xfrm>
            <a:off x="3600000" y="0"/>
            <a:ext cx="144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A9F944-028B-0A46-8D33-DAABAF9229DC}"/>
              </a:ext>
            </a:extLst>
          </p:cNvPr>
          <p:cNvCxnSpPr/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FADD94-17D0-A743-9F02-A8B47251E696}"/>
              </a:ext>
            </a:extLst>
          </p:cNvPr>
          <p:cNvSpPr txBox="1"/>
          <p:nvPr/>
        </p:nvSpPr>
        <p:spPr>
          <a:xfrm>
            <a:off x="8478062" y="7106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Recover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3CFDE9-F740-9D44-8D40-91BED317A339}"/>
              </a:ext>
            </a:extLst>
          </p:cNvPr>
          <p:cNvCxnSpPr/>
          <p:nvPr/>
        </p:nvCxnSpPr>
        <p:spPr>
          <a:xfrm>
            <a:off x="828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80EF4E-72D6-094D-9A99-435D776B3ED2}"/>
              </a:ext>
            </a:extLst>
          </p:cNvPr>
          <p:cNvCxnSpPr/>
          <p:nvPr/>
        </p:nvCxnSpPr>
        <p:spPr>
          <a:xfrm>
            <a:off x="504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2DCFE0-F7BE-5444-A99E-06136AEEC85B}"/>
              </a:ext>
            </a:extLst>
          </p:cNvPr>
          <p:cNvSpPr txBox="1"/>
          <p:nvPr/>
        </p:nvSpPr>
        <p:spPr>
          <a:xfrm>
            <a:off x="5321419" y="71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E8E053-66DA-3543-A893-0F4A54FE74A7}"/>
              </a:ext>
            </a:extLst>
          </p:cNvPr>
          <p:cNvSpPr txBox="1"/>
          <p:nvPr/>
        </p:nvSpPr>
        <p:spPr>
          <a:xfrm>
            <a:off x="246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240FC58-16D7-CB4C-8A9A-46AC9A003300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10158E8-48F9-7F46-9074-EF6E68B92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22FE85-5463-F94A-B219-4973B804C274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AE2910-C9FE-264A-8B40-52781F8EB196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CED382-C377-9449-8A55-8042FC4BBDB6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EC12332-B2D6-604B-85B6-962CD9C0FBC5}"/>
              </a:ext>
            </a:extLst>
          </p:cNvPr>
          <p:cNvSpPr txBox="1"/>
          <p:nvPr/>
        </p:nvSpPr>
        <p:spPr>
          <a:xfrm>
            <a:off x="8266466" y="10800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Suppression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BFF38A-BF49-5B4F-9AC7-6CBC1DBCF0CF}"/>
              </a:ext>
            </a:extLst>
          </p:cNvPr>
          <p:cNvGrpSpPr/>
          <p:nvPr/>
        </p:nvGrpSpPr>
        <p:grpSpPr>
          <a:xfrm>
            <a:off x="6480000" y="0"/>
            <a:ext cx="360000" cy="2160000"/>
            <a:chOff x="5760000" y="0"/>
            <a:chExt cx="360000" cy="2160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BECF1AB-B861-7843-8EA4-9CEAD15D5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B7C31F6-6093-7047-87AC-75F6B9558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483C93A-F22A-A340-852C-3736D8953C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EC8D96D-2D71-4143-B27C-0A7A8E2BD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B5383AD-DBA3-A048-B44F-63994A3AF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5954652-72F1-9540-8769-54E33C069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D79A66-D7B3-AF4F-A50D-A6B5554B6DEE}"/>
              </a:ext>
            </a:extLst>
          </p:cNvPr>
          <p:cNvGrpSpPr/>
          <p:nvPr/>
        </p:nvGrpSpPr>
        <p:grpSpPr>
          <a:xfrm>
            <a:off x="6840000" y="0"/>
            <a:ext cx="360000" cy="2160000"/>
            <a:chOff x="5760000" y="0"/>
            <a:chExt cx="360000" cy="2160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5A1328B-0CD2-4C46-A9EA-C746FFEC9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3B3AE7E-196B-9742-9829-776DA0F9C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2F6E8B9-DD3B-2F48-8E12-803081E96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EAA04FC-8560-BA4C-9EC7-D7200F17BC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6C82D74-DDD8-7545-817B-0CDAF24B5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7B3584F-6FC4-DE4D-82F0-7CF3471AA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FBFDC0B-0AA5-F742-B54A-E8B2BD638324}"/>
              </a:ext>
            </a:extLst>
          </p:cNvPr>
          <p:cNvGrpSpPr/>
          <p:nvPr/>
        </p:nvGrpSpPr>
        <p:grpSpPr>
          <a:xfrm>
            <a:off x="7560000" y="0"/>
            <a:ext cx="360000" cy="2160000"/>
            <a:chOff x="5760000" y="0"/>
            <a:chExt cx="360000" cy="2160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BE9EEA2-CCAB-6D42-A0F3-9D78551E99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99F8E2E-F420-4240-A6C1-D36C46C9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47AFD0-038E-B940-802B-0E74A1AC4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0735D54-E971-AA43-BA45-59D651C9D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2DD8A9-FD52-574F-AB2C-A394E6863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939C36B-D5E4-DB41-969C-2CAA0D96C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9D43569-A1A2-FA44-8913-BC25C44B896B}"/>
              </a:ext>
            </a:extLst>
          </p:cNvPr>
          <p:cNvSpPr txBox="1"/>
          <p:nvPr/>
        </p:nvSpPr>
        <p:spPr>
          <a:xfrm>
            <a:off x="7200000" y="895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A94C0F-E651-2642-A973-1705D8D6DA3C}"/>
              </a:ext>
            </a:extLst>
          </p:cNvPr>
          <p:cNvSpPr txBox="1"/>
          <p:nvPr/>
        </p:nvSpPr>
        <p:spPr>
          <a:xfrm>
            <a:off x="7920000" y="895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</a:p>
        </p:txBody>
      </p:sp>
    </p:spTree>
    <p:extLst>
      <p:ext uri="{BB962C8B-B14F-4D97-AF65-F5344CB8AC3E}">
        <p14:creationId xmlns:p14="http://schemas.microsoft.com/office/powerpoint/2010/main" val="372352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6E957A-81BC-C043-9915-E45CE512ACA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880000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FE808-6432-FC49-886A-B5C3597C5778}"/>
              </a:ext>
            </a:extLst>
          </p:cNvPr>
          <p:cNvSpPr>
            <a:spLocks noChangeAspect="1"/>
          </p:cNvSpPr>
          <p:nvPr/>
        </p:nvSpPr>
        <p:spPr>
          <a:xfrm>
            <a:off x="1080000" y="108000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DFFB3F-6A57-844C-9301-2408BAEA7C59}"/>
              </a:ext>
            </a:extLst>
          </p:cNvPr>
          <p:cNvSpPr>
            <a:spLocks noChangeAspect="1"/>
          </p:cNvSpPr>
          <p:nvPr/>
        </p:nvSpPr>
        <p:spPr>
          <a:xfrm>
            <a:off x="720000" y="3960000"/>
            <a:ext cx="1440000" cy="144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D2846-1259-D94E-BAD9-8AD29F356BD5}"/>
              </a:ext>
            </a:extLst>
          </p:cNvPr>
          <p:cNvSpPr>
            <a:spLocks noChangeAspect="1"/>
          </p:cNvSpPr>
          <p:nvPr/>
        </p:nvSpPr>
        <p:spPr>
          <a:xfrm>
            <a:off x="3240000" y="3240000"/>
            <a:ext cx="2880000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E9191-62CD-3145-8713-5010095FA449}"/>
              </a:ext>
            </a:extLst>
          </p:cNvPr>
          <p:cNvSpPr>
            <a:spLocks noChangeAspect="1"/>
          </p:cNvSpPr>
          <p:nvPr/>
        </p:nvSpPr>
        <p:spPr>
          <a:xfrm>
            <a:off x="1224000" y="1224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1C3B9B-E8BA-834E-A68B-9D3865DC229F}"/>
              </a:ext>
            </a:extLst>
          </p:cNvPr>
          <p:cNvSpPr>
            <a:spLocks noChangeAspect="1"/>
          </p:cNvSpPr>
          <p:nvPr/>
        </p:nvSpPr>
        <p:spPr>
          <a:xfrm>
            <a:off x="1008000" y="424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A6C12-8BF5-CC41-AE8D-220BAF21C734}"/>
              </a:ext>
            </a:extLst>
          </p:cNvPr>
          <p:cNvSpPr>
            <a:spLocks noChangeAspect="1"/>
          </p:cNvSpPr>
          <p:nvPr/>
        </p:nvSpPr>
        <p:spPr>
          <a:xfrm>
            <a:off x="3888000" y="648000"/>
            <a:ext cx="576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DF7CD-35BF-E845-993A-3B0028856063}"/>
              </a:ext>
            </a:extLst>
          </p:cNvPr>
          <p:cNvSpPr>
            <a:spLocks/>
          </p:cNvSpPr>
          <p:nvPr/>
        </p:nvSpPr>
        <p:spPr>
          <a:xfrm rot="5400000">
            <a:off x="3769200" y="732600"/>
            <a:ext cx="813600" cy="406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3E3E64-406B-1B47-A065-79DEC8132A13}"/>
              </a:ext>
            </a:extLst>
          </p:cNvPr>
          <p:cNvSpPr>
            <a:spLocks/>
          </p:cNvSpPr>
          <p:nvPr/>
        </p:nvSpPr>
        <p:spPr>
          <a:xfrm>
            <a:off x="3769200" y="738125"/>
            <a:ext cx="813600" cy="406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A44A0C-6C35-EC43-95CF-15F7B0C6985B}"/>
              </a:ext>
            </a:extLst>
          </p:cNvPr>
          <p:cNvSpPr>
            <a:spLocks noChangeAspect="1"/>
          </p:cNvSpPr>
          <p:nvPr/>
        </p:nvSpPr>
        <p:spPr>
          <a:xfrm>
            <a:off x="1368000" y="136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C4BC66-22C1-004C-ACA4-8DE0CEF4CE82}"/>
              </a:ext>
            </a:extLst>
          </p:cNvPr>
          <p:cNvSpPr>
            <a:spLocks noChangeAspect="1"/>
          </p:cNvSpPr>
          <p:nvPr/>
        </p:nvSpPr>
        <p:spPr>
          <a:xfrm>
            <a:off x="1152000" y="439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16FD62-1680-9A4D-B658-8BC1707BDBB1}"/>
              </a:ext>
            </a:extLst>
          </p:cNvPr>
          <p:cNvGrpSpPr/>
          <p:nvPr/>
        </p:nvGrpSpPr>
        <p:grpSpPr>
          <a:xfrm>
            <a:off x="4345200" y="1105200"/>
            <a:ext cx="813600" cy="813600"/>
            <a:chOff x="4345200" y="1105200"/>
            <a:chExt cx="813600" cy="8136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EAFB57-AA61-B743-8C74-00B1642115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1224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B6C34C-DA06-6940-8479-A87E0F9AA4E4}"/>
                </a:ext>
              </a:extLst>
            </p:cNvPr>
            <p:cNvSpPr>
              <a:spLocks/>
            </p:cNvSpPr>
            <p:nvPr/>
          </p:nvSpPr>
          <p:spPr>
            <a:xfrm rot="5400000">
              <a:off x="4345200" y="1308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F1AAC8-1A61-254D-BC68-B738A1A55238}"/>
                </a:ext>
              </a:extLst>
            </p:cNvPr>
            <p:cNvSpPr>
              <a:spLocks/>
            </p:cNvSpPr>
            <p:nvPr/>
          </p:nvSpPr>
          <p:spPr>
            <a:xfrm>
              <a:off x="4345200" y="1308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213786-3937-E845-8D3D-AA0EA8A6E98B}"/>
              </a:ext>
            </a:extLst>
          </p:cNvPr>
          <p:cNvGrpSpPr/>
          <p:nvPr/>
        </p:nvGrpSpPr>
        <p:grpSpPr>
          <a:xfrm>
            <a:off x="3756600" y="3758400"/>
            <a:ext cx="406800" cy="406800"/>
            <a:chOff x="3756600" y="3758400"/>
            <a:chExt cx="406800" cy="4068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41C03C-0A0F-1B4C-9448-BDB4C624EF5D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FFD69D-30D3-8A49-82D0-0A99EDA2A86E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4E99E9-C578-0746-8F08-7068BC359CF9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8A6F430-8B93-1F47-99FF-97207F5B1AF2}"/>
              </a:ext>
            </a:extLst>
          </p:cNvPr>
          <p:cNvGrpSpPr/>
          <p:nvPr/>
        </p:nvGrpSpPr>
        <p:grpSpPr>
          <a:xfrm>
            <a:off x="4053600" y="4053600"/>
            <a:ext cx="406800" cy="406800"/>
            <a:chOff x="3756600" y="3758400"/>
            <a:chExt cx="406800" cy="4068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ABE2C3-DBC8-D04A-A156-2DED82EF8901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771500-C5DC-4244-A113-F88031F41AF2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0976EEB-0BBB-4F4F-8BAD-9DD1971E61AC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E08D773-7B81-F749-98F7-324939E26D9F}"/>
              </a:ext>
            </a:extLst>
          </p:cNvPr>
          <p:cNvSpPr>
            <a:spLocks noChangeAspect="1"/>
          </p:cNvSpPr>
          <p:nvPr/>
        </p:nvSpPr>
        <p:spPr>
          <a:xfrm>
            <a:off x="1512000" y="136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7869EF-6898-8D47-A557-4E110A0CF1D5}"/>
              </a:ext>
            </a:extLst>
          </p:cNvPr>
          <p:cNvGrpSpPr/>
          <p:nvPr/>
        </p:nvGrpSpPr>
        <p:grpSpPr>
          <a:xfrm>
            <a:off x="4921200" y="1105200"/>
            <a:ext cx="813600" cy="813600"/>
            <a:chOff x="5941800" y="961200"/>
            <a:chExt cx="813600" cy="813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8D1F94-09AA-DE4C-A8A3-447E0FB8F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0600" y="1080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6C2A91-3C42-664B-A96F-0233E768E975}"/>
                </a:ext>
              </a:extLst>
            </p:cNvPr>
            <p:cNvSpPr>
              <a:spLocks/>
            </p:cNvSpPr>
            <p:nvPr/>
          </p:nvSpPr>
          <p:spPr>
            <a:xfrm rot="5400000"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387147D-3890-4740-B9E9-282D0B0492F1}"/>
                </a:ext>
              </a:extLst>
            </p:cNvPr>
            <p:cNvSpPr>
              <a:spLocks/>
            </p:cNvSpPr>
            <p:nvPr/>
          </p:nvSpPr>
          <p:spPr>
            <a:xfrm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BB5501C-8FDD-7241-98B2-A8E58FB7B238}"/>
              </a:ext>
            </a:extLst>
          </p:cNvPr>
          <p:cNvSpPr>
            <a:spLocks noChangeAspect="1"/>
          </p:cNvSpPr>
          <p:nvPr/>
        </p:nvSpPr>
        <p:spPr>
          <a:xfrm>
            <a:off x="1296000" y="439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DB0C45-FCD3-4B41-B464-B50CA07B8AA2}"/>
              </a:ext>
            </a:extLst>
          </p:cNvPr>
          <p:cNvGrpSpPr/>
          <p:nvPr/>
        </p:nvGrpSpPr>
        <p:grpSpPr>
          <a:xfrm>
            <a:off x="4341600" y="4053600"/>
            <a:ext cx="406800" cy="406800"/>
            <a:chOff x="3756600" y="3758400"/>
            <a:chExt cx="406800" cy="406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E1EB5E-F3A4-ED40-AE67-706606B4D9DC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F027D94-AC8A-EE42-9D8B-C05A37F0C096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19111D-2BFF-E843-A1D5-55CFA82AFE5C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81752CC-FB42-8C48-9940-0DFCB8D8A6FE}"/>
              </a:ext>
            </a:extLst>
          </p:cNvPr>
          <p:cNvSpPr>
            <a:spLocks noChangeAspect="1"/>
          </p:cNvSpPr>
          <p:nvPr/>
        </p:nvSpPr>
        <p:spPr>
          <a:xfrm>
            <a:off x="6480000" y="3240000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9FBE78-068B-1340-BC4B-874D58E2FB97}"/>
              </a:ext>
            </a:extLst>
          </p:cNvPr>
          <p:cNvSpPr>
            <a:spLocks noChangeAspect="1"/>
          </p:cNvSpPr>
          <p:nvPr/>
        </p:nvSpPr>
        <p:spPr>
          <a:xfrm>
            <a:off x="6480000" y="1800000"/>
            <a:ext cx="360000" cy="36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2B371D-CE09-CC49-A071-EB1B4835DBE6}"/>
              </a:ext>
            </a:extLst>
          </p:cNvPr>
          <p:cNvSpPr>
            <a:spLocks noChangeAspect="1"/>
          </p:cNvSpPr>
          <p:nvPr/>
        </p:nvSpPr>
        <p:spPr>
          <a:xfrm>
            <a:off x="6480000" y="2520000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E1DA80-D4D6-4E4A-83BA-0247FD32F818}"/>
              </a:ext>
            </a:extLst>
          </p:cNvPr>
          <p:cNvSpPr>
            <a:spLocks noChangeAspect="1"/>
          </p:cNvSpPr>
          <p:nvPr/>
        </p:nvSpPr>
        <p:spPr>
          <a:xfrm>
            <a:off x="6480000" y="3960000"/>
            <a:ext cx="360000" cy="36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4D6E3D-B05F-A14A-97E2-B8A2F14C0483}"/>
              </a:ext>
            </a:extLst>
          </p:cNvPr>
          <p:cNvSpPr>
            <a:spLocks noChangeAspect="1"/>
          </p:cNvSpPr>
          <p:nvPr/>
        </p:nvSpPr>
        <p:spPr>
          <a:xfrm>
            <a:off x="1368000" y="151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D95E2D-B628-3244-A4CF-8C245255060C}"/>
              </a:ext>
            </a:extLst>
          </p:cNvPr>
          <p:cNvSpPr>
            <a:spLocks noChangeAspect="1"/>
          </p:cNvSpPr>
          <p:nvPr/>
        </p:nvSpPr>
        <p:spPr>
          <a:xfrm>
            <a:off x="1152000" y="4536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D7C122-43CC-7243-8AA1-6DC289C388E6}"/>
              </a:ext>
            </a:extLst>
          </p:cNvPr>
          <p:cNvGrpSpPr/>
          <p:nvPr/>
        </p:nvGrpSpPr>
        <p:grpSpPr>
          <a:xfrm>
            <a:off x="4053600" y="4341600"/>
            <a:ext cx="406800" cy="406800"/>
            <a:chOff x="3756600" y="3758400"/>
            <a:chExt cx="406800" cy="4068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DC06960-101F-4145-9B8C-07EDC2F129B2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C527343-8E6F-2B49-896E-D14E0EB04116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D969CB-E1A2-524C-AF7F-6114A267EF5E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8372533-724F-7B48-91B9-188E423ECE8F}"/>
              </a:ext>
            </a:extLst>
          </p:cNvPr>
          <p:cNvGrpSpPr/>
          <p:nvPr/>
        </p:nvGrpSpPr>
        <p:grpSpPr>
          <a:xfrm>
            <a:off x="4345200" y="1681200"/>
            <a:ext cx="813600" cy="813600"/>
            <a:chOff x="5941800" y="961200"/>
            <a:chExt cx="813600" cy="8136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FF86E60-10AF-8E4B-924D-6922607EB9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0600" y="1080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22C086-9F97-EA4E-B945-B8F970136DDF}"/>
                </a:ext>
              </a:extLst>
            </p:cNvPr>
            <p:cNvSpPr>
              <a:spLocks/>
            </p:cNvSpPr>
            <p:nvPr/>
          </p:nvSpPr>
          <p:spPr>
            <a:xfrm rot="5400000"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A4C29EC-8B8B-4B47-9F06-FF62149B3A86}"/>
                </a:ext>
              </a:extLst>
            </p:cNvPr>
            <p:cNvSpPr>
              <a:spLocks/>
            </p:cNvSpPr>
            <p:nvPr/>
          </p:nvSpPr>
          <p:spPr>
            <a:xfrm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F4CCAEE-2A44-0546-AE80-78120328C8DC}"/>
              </a:ext>
            </a:extLst>
          </p:cNvPr>
          <p:cNvSpPr txBox="1"/>
          <p:nvPr/>
        </p:nvSpPr>
        <p:spPr>
          <a:xfrm>
            <a:off x="6840000" y="179533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Map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0129A7-2159-5C45-B459-BD389C00D527}"/>
              </a:ext>
            </a:extLst>
          </p:cNvPr>
          <p:cNvSpPr txBox="1"/>
          <p:nvPr/>
        </p:nvSpPr>
        <p:spPr>
          <a:xfrm>
            <a:off x="6840000" y="251533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Entry of Feature Map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621FC3-FD8B-D144-BAB4-4F0B42688D90}"/>
              </a:ext>
            </a:extLst>
          </p:cNvPr>
          <p:cNvSpPr txBox="1"/>
          <p:nvPr/>
        </p:nvSpPr>
        <p:spPr>
          <a:xfrm>
            <a:off x="6840000" y="323533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4EA975-93BA-A643-A97F-8412024C5E0E}"/>
              </a:ext>
            </a:extLst>
          </p:cNvPr>
          <p:cNvSpPr txBox="1"/>
          <p:nvPr/>
        </p:nvSpPr>
        <p:spPr>
          <a:xfrm>
            <a:off x="6840000" y="39553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Anchor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FEDE79-B4CF-8A40-87A5-43656EBDA7CD}"/>
              </a:ext>
            </a:extLst>
          </p:cNvPr>
          <p:cNvSpPr txBox="1"/>
          <p:nvPr/>
        </p:nvSpPr>
        <p:spPr>
          <a:xfrm>
            <a:off x="655170" y="5400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1/2 resolution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FA44EF-146C-A64C-810C-D98EC5913AEF}"/>
              </a:ext>
            </a:extLst>
          </p:cNvPr>
          <p:cNvSpPr txBox="1"/>
          <p:nvPr/>
        </p:nvSpPr>
        <p:spPr>
          <a:xfrm>
            <a:off x="655170" y="17953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1/4 resolution</a:t>
            </a:r>
          </a:p>
        </p:txBody>
      </p:sp>
    </p:spTree>
    <p:extLst>
      <p:ext uri="{BB962C8B-B14F-4D97-AF65-F5344CB8AC3E}">
        <p14:creationId xmlns:p14="http://schemas.microsoft.com/office/powerpoint/2010/main" val="192750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>
            <a:off x="3688409" y="-386176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 Pyramid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1×1 Convolution + ReLU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BDFBAF0-2C25-1B48-AB9E-67635B261230}"/>
              </a:ext>
            </a:extLst>
          </p:cNvPr>
          <p:cNvSpPr txBox="1"/>
          <p:nvPr/>
        </p:nvSpPr>
        <p:spPr>
          <a:xfrm>
            <a:off x="2986773" y="-41432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4D07ABC-81A6-5143-8A93-A7473FF4B657}"/>
              </a:ext>
            </a:extLst>
          </p:cNvPr>
          <p:cNvGrpSpPr/>
          <p:nvPr/>
        </p:nvGrpSpPr>
        <p:grpSpPr>
          <a:xfrm>
            <a:off x="3218221" y="23458"/>
            <a:ext cx="692065" cy="2016000"/>
            <a:chOff x="4134923" y="2421000"/>
            <a:chExt cx="692065" cy="201600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C0B63425-0BBE-A048-8F8D-054B330ADF3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4A372F47-EB85-D34B-AD36-2773BF05526D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374CD373-2E96-A749-95EF-325D84638B66}"/>
              </a:ext>
            </a:extLst>
          </p:cNvPr>
          <p:cNvSpPr txBox="1"/>
          <p:nvPr/>
        </p:nvSpPr>
        <p:spPr>
          <a:xfrm>
            <a:off x="7194915" y="12610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84EF684-3F5A-C04D-8268-A26C6456C50B}"/>
              </a:ext>
            </a:extLst>
          </p:cNvPr>
          <p:cNvGrpSpPr/>
          <p:nvPr/>
        </p:nvGrpSpPr>
        <p:grpSpPr>
          <a:xfrm>
            <a:off x="7406311" y="506314"/>
            <a:ext cx="692065" cy="1050288"/>
            <a:chOff x="4134923" y="2662429"/>
            <a:chExt cx="692065" cy="1050288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E486411-DA7E-2D4B-8817-2832BB6F49F2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E7C90794-7281-9845-8AF5-4C7A3AE2208A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741E2A02-38D4-B141-A46F-89CB5404A08A}"/>
              </a:ext>
            </a:extLst>
          </p:cNvPr>
          <p:cNvSpPr txBox="1"/>
          <p:nvPr/>
        </p:nvSpPr>
        <p:spPr>
          <a:xfrm>
            <a:off x="11736193" y="36013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C379F19B-F82B-C54F-A003-3A1C3290341F}"/>
              </a:ext>
            </a:extLst>
          </p:cNvPr>
          <p:cNvGrpSpPr/>
          <p:nvPr/>
        </p:nvGrpSpPr>
        <p:grpSpPr>
          <a:xfrm>
            <a:off x="11941200" y="506314"/>
            <a:ext cx="692065" cy="1050288"/>
            <a:chOff x="4134923" y="2662429"/>
            <a:chExt cx="692065" cy="105028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E96877CF-3E9A-6E48-9431-BA34B5F177CF}"/>
                </a:ext>
              </a:extLst>
            </p:cNvPr>
            <p:cNvSpPr/>
            <p:nvPr/>
          </p:nvSpPr>
          <p:spPr>
            <a:xfrm>
              <a:off x="4134923" y="2935572"/>
              <a:ext cx="2304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49BEB2C4-8667-834F-B0A6-FFCC8565BADF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D62529-2CA6-2B43-B13A-99B2AABC3780}"/>
              </a:ext>
            </a:extLst>
          </p:cNvPr>
          <p:cNvCxnSpPr>
            <a:stCxn id="101" idx="2"/>
            <a:endCxn id="262" idx="2"/>
          </p:cNvCxnSpPr>
          <p:nvPr/>
        </p:nvCxnSpPr>
        <p:spPr>
          <a:xfrm flipH="1" flipV="1">
            <a:off x="7521511" y="1535457"/>
            <a:ext cx="230" cy="1692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C1001AC-2D5E-2247-85CA-DBF10B9CAC5C}"/>
              </a:ext>
            </a:extLst>
          </p:cNvPr>
          <p:cNvCxnSpPr>
            <a:cxnSpLocks/>
            <a:stCxn id="111" idx="0"/>
            <a:endCxn id="266" idx="2"/>
          </p:cNvCxnSpPr>
          <p:nvPr/>
        </p:nvCxnSpPr>
        <p:spPr>
          <a:xfrm flipV="1">
            <a:off x="12055661" y="1283457"/>
            <a:ext cx="739" cy="2196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9AAE51-5E35-9D49-83C1-45145196752D}"/>
              </a:ext>
            </a:extLst>
          </p:cNvPr>
          <p:cNvCxnSpPr>
            <a:stCxn id="91" idx="0"/>
            <a:endCxn id="254" idx="2"/>
          </p:cNvCxnSpPr>
          <p:nvPr/>
        </p:nvCxnSpPr>
        <p:spPr>
          <a:xfrm flipV="1">
            <a:off x="3333421" y="2039458"/>
            <a:ext cx="0" cy="684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FF875314-F907-304D-9602-01646076E83F}"/>
              </a:ext>
            </a:extLst>
          </p:cNvPr>
          <p:cNvSpPr txBox="1"/>
          <p:nvPr/>
        </p:nvSpPr>
        <p:spPr>
          <a:xfrm>
            <a:off x="11724398" y="-267664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867BA0F-7ADC-D94F-ADBC-A91CA5EC15A6}"/>
              </a:ext>
            </a:extLst>
          </p:cNvPr>
          <p:cNvGrpSpPr/>
          <p:nvPr/>
        </p:nvGrpSpPr>
        <p:grpSpPr>
          <a:xfrm>
            <a:off x="11970000" y="-2552393"/>
            <a:ext cx="692065" cy="1050288"/>
            <a:chOff x="4134923" y="2662429"/>
            <a:chExt cx="692065" cy="1050288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DC3C5FD-81C7-5240-86FC-3BDB0F844B8C}"/>
                </a:ext>
              </a:extLst>
            </p:cNvPr>
            <p:cNvSpPr/>
            <p:nvPr/>
          </p:nvSpPr>
          <p:spPr>
            <a:xfrm>
              <a:off x="4134923" y="2935572"/>
              <a:ext cx="2304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670A36D3-FB9C-6549-8DAE-D8AB0907D11D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C5582DAD-FEB3-0343-BFE8-7187B333F802}"/>
              </a:ext>
            </a:extLst>
          </p:cNvPr>
          <p:cNvSpPr txBox="1"/>
          <p:nvPr/>
        </p:nvSpPr>
        <p:spPr>
          <a:xfrm>
            <a:off x="5099546" y="-41432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F0C5DBE-0298-5B46-9A09-CCB6B59B71A9}"/>
              </a:ext>
            </a:extLst>
          </p:cNvPr>
          <p:cNvGrpSpPr/>
          <p:nvPr/>
        </p:nvGrpSpPr>
        <p:grpSpPr>
          <a:xfrm>
            <a:off x="5312266" y="23458"/>
            <a:ext cx="692065" cy="2016000"/>
            <a:chOff x="4134923" y="2421000"/>
            <a:chExt cx="692065" cy="2016000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1CC3FA0C-0848-AA4E-B0DD-19E82452FC42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9890B25-AADE-714F-BAEA-1DB5003EC1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4EDDD9BD-0508-EA48-9993-1945584A7655}"/>
              </a:ext>
            </a:extLst>
          </p:cNvPr>
          <p:cNvSpPr txBox="1"/>
          <p:nvPr/>
        </p:nvSpPr>
        <p:spPr>
          <a:xfrm>
            <a:off x="9465554" y="12929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BF82599-FB57-074B-8EEA-2D8B47DC1E98}"/>
              </a:ext>
            </a:extLst>
          </p:cNvPr>
          <p:cNvGrpSpPr/>
          <p:nvPr/>
        </p:nvGrpSpPr>
        <p:grpSpPr>
          <a:xfrm>
            <a:off x="9673755" y="506314"/>
            <a:ext cx="692065" cy="1050288"/>
            <a:chOff x="4134923" y="2662429"/>
            <a:chExt cx="692065" cy="1050288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90F4972-5D2E-EF4E-87AC-D9143653BD46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9AED0F2F-322B-984C-97A2-1C80F1CAF440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D53734F5-E3DF-B041-9330-453004919AC4}"/>
              </a:ext>
            </a:extLst>
          </p:cNvPr>
          <p:cNvSpPr txBox="1"/>
          <p:nvPr/>
        </p:nvSpPr>
        <p:spPr>
          <a:xfrm>
            <a:off x="4038470" y="-343532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D515D686-7512-3347-BD2E-570549B4B09D}"/>
              </a:ext>
            </a:extLst>
          </p:cNvPr>
          <p:cNvGrpSpPr/>
          <p:nvPr/>
        </p:nvGrpSpPr>
        <p:grpSpPr>
          <a:xfrm>
            <a:off x="4273200" y="-3035249"/>
            <a:ext cx="692065" cy="2016000"/>
            <a:chOff x="4134923" y="2421000"/>
            <a:chExt cx="692065" cy="2016000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8B56E3C0-24E3-604F-BE48-C76D1D41F29F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2DB0B42-11FD-5F40-838D-9D956D31B7A2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F1C39BED-5F6A-3744-8874-4104145A89CD}"/>
              </a:ext>
            </a:extLst>
          </p:cNvPr>
          <p:cNvSpPr txBox="1"/>
          <p:nvPr/>
        </p:nvSpPr>
        <p:spPr>
          <a:xfrm>
            <a:off x="8324354" y="-294861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9117F9D5-9007-B34A-A39C-78F7C2D7E431}"/>
              </a:ext>
            </a:extLst>
          </p:cNvPr>
          <p:cNvGrpSpPr/>
          <p:nvPr/>
        </p:nvGrpSpPr>
        <p:grpSpPr>
          <a:xfrm>
            <a:off x="8540033" y="-2552393"/>
            <a:ext cx="692065" cy="1050288"/>
            <a:chOff x="4134923" y="2662429"/>
            <a:chExt cx="692065" cy="1050288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4AA6CA6D-0AC2-C84E-BAD9-470ECE9D4032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FAF7F5D6-517A-CF4E-94CF-E44D8B74BA42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DE2C114D-1357-EC4C-B791-531F6764B0A8}"/>
              </a:ext>
            </a:extLst>
          </p:cNvPr>
          <p:cNvSpPr txBox="1"/>
          <p:nvPr/>
        </p:nvSpPr>
        <p:spPr>
          <a:xfrm>
            <a:off x="13370858" y="-254236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49CBA025-7297-DD4A-8862-195AB2241373}"/>
              </a:ext>
            </a:extLst>
          </p:cNvPr>
          <p:cNvGrpSpPr/>
          <p:nvPr/>
        </p:nvGrpSpPr>
        <p:grpSpPr>
          <a:xfrm>
            <a:off x="13608856" y="-2380872"/>
            <a:ext cx="692065" cy="707245"/>
            <a:chOff x="4134923" y="2833950"/>
            <a:chExt cx="692065" cy="707245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333FB6E9-8997-F84A-AB1A-005A2B62A5AF}"/>
                </a:ext>
              </a:extLst>
            </p:cNvPr>
            <p:cNvSpPr/>
            <p:nvPr/>
          </p:nvSpPr>
          <p:spPr>
            <a:xfrm>
              <a:off x="4134923" y="3061572"/>
              <a:ext cx="2304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F707142F-67F4-A747-AC30-6C1DF5570DAF}"/>
                </a:ext>
              </a:extLst>
            </p:cNvPr>
            <p:cNvSpPr txBox="1"/>
            <p:nvPr/>
          </p:nvSpPr>
          <p:spPr>
            <a:xfrm rot="5400000">
              <a:off x="4242533" y="2956740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D2F194-8957-4F46-8053-B1492F68440B}"/>
              </a:ext>
            </a:extLst>
          </p:cNvPr>
          <p:cNvCxnSpPr>
            <a:stCxn id="266" idx="1"/>
            <a:endCxn id="288" idx="0"/>
          </p:cNvCxnSpPr>
          <p:nvPr/>
        </p:nvCxnSpPr>
        <p:spPr>
          <a:xfrm flipH="1">
            <a:off x="10365821" y="1031457"/>
            <a:ext cx="15753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873E17D-D714-3D41-BAC0-1642D31D3325}"/>
              </a:ext>
            </a:extLst>
          </p:cNvPr>
          <p:cNvSpPr>
            <a:spLocks noChangeAspect="1"/>
          </p:cNvSpPr>
          <p:nvPr/>
        </p:nvSpPr>
        <p:spPr>
          <a:xfrm>
            <a:off x="4208085" y="-78838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196E9BF6-BFC7-A241-8864-A10532F89942}"/>
              </a:ext>
            </a:extLst>
          </p:cNvPr>
          <p:cNvCxnSpPr>
            <a:stCxn id="252" idx="0"/>
            <a:endCxn id="39" idx="2"/>
          </p:cNvCxnSpPr>
          <p:nvPr/>
        </p:nvCxnSpPr>
        <p:spPr>
          <a:xfrm rot="5400000" flipH="1" flipV="1">
            <a:off x="3675204" y="-947200"/>
            <a:ext cx="194065" cy="8716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2B8B5EB5-E95D-FD47-ABD4-FEE836CFA04A}"/>
              </a:ext>
            </a:extLst>
          </p:cNvPr>
          <p:cNvCxnSpPr>
            <a:stCxn id="277" idx="0"/>
            <a:endCxn id="39" idx="6"/>
          </p:cNvCxnSpPr>
          <p:nvPr/>
        </p:nvCxnSpPr>
        <p:spPr>
          <a:xfrm rot="16200000" flipV="1">
            <a:off x="4911591" y="-951890"/>
            <a:ext cx="194065" cy="8810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029DC0-2CC0-EA45-BFF5-888C34EC26F3}"/>
              </a:ext>
            </a:extLst>
          </p:cNvPr>
          <p:cNvCxnSpPr>
            <a:cxnSpLocks/>
            <a:stCxn id="39" idx="0"/>
            <a:endCxn id="291" idx="2"/>
          </p:cNvCxnSpPr>
          <p:nvPr/>
        </p:nvCxnSpPr>
        <p:spPr>
          <a:xfrm flipV="1">
            <a:off x="4388085" y="-1019249"/>
            <a:ext cx="315" cy="230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941CB9E7-BF3B-ED4F-8CF8-F817ED0A26C5}"/>
              </a:ext>
            </a:extLst>
          </p:cNvPr>
          <p:cNvSpPr>
            <a:spLocks noChangeAspect="1"/>
          </p:cNvSpPr>
          <p:nvPr/>
        </p:nvSpPr>
        <p:spPr>
          <a:xfrm>
            <a:off x="8474400" y="-78838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9F9B71-C0EF-4A47-9C65-E95E936E4083}"/>
              </a:ext>
            </a:extLst>
          </p:cNvPr>
          <p:cNvCxnSpPr>
            <a:stCxn id="301" idx="0"/>
            <a:endCxn id="295" idx="2"/>
          </p:cNvCxnSpPr>
          <p:nvPr/>
        </p:nvCxnSpPr>
        <p:spPr>
          <a:xfrm flipV="1">
            <a:off x="8654400" y="-1523250"/>
            <a:ext cx="833" cy="734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42412E7-9798-714B-A707-0EF62CBB548B}"/>
              </a:ext>
            </a:extLst>
          </p:cNvPr>
          <p:cNvCxnSpPr>
            <a:stCxn id="260" idx="0"/>
            <a:endCxn id="301" idx="2"/>
          </p:cNvCxnSpPr>
          <p:nvPr/>
        </p:nvCxnSpPr>
        <p:spPr>
          <a:xfrm rot="5400000" flipH="1" flipV="1">
            <a:off x="7642222" y="-706076"/>
            <a:ext cx="734487" cy="9298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4B023CBA-D863-5C49-97CE-E202EE4115ED}"/>
              </a:ext>
            </a:extLst>
          </p:cNvPr>
          <p:cNvCxnSpPr>
            <a:cxnSpLocks/>
            <a:stCxn id="285" idx="0"/>
            <a:endCxn id="301" idx="6"/>
          </p:cNvCxnSpPr>
          <p:nvPr/>
        </p:nvCxnSpPr>
        <p:spPr>
          <a:xfrm rot="16200000" flipV="1">
            <a:off x="8955944" y="-729929"/>
            <a:ext cx="737682" cy="9807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CA7FA2F-D7DD-FA4C-96CB-657DD29D7041}"/>
              </a:ext>
            </a:extLst>
          </p:cNvPr>
          <p:cNvCxnSpPr>
            <a:cxnSpLocks/>
            <a:stCxn id="262" idx="1"/>
            <a:endCxn id="280" idx="0"/>
          </p:cNvCxnSpPr>
          <p:nvPr/>
        </p:nvCxnSpPr>
        <p:spPr>
          <a:xfrm flipH="1">
            <a:off x="6004332" y="1031457"/>
            <a:ext cx="140197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765DAF2-10C0-634B-8C0E-9139CF4F738D}"/>
              </a:ext>
            </a:extLst>
          </p:cNvPr>
          <p:cNvSpPr/>
          <p:nvPr/>
        </p:nvSpPr>
        <p:spPr>
          <a:xfrm>
            <a:off x="3686003" y="-3396207"/>
            <a:ext cx="10864299" cy="25120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F58898A-DE75-A540-A943-659B351FB644}"/>
              </a:ext>
            </a:extLst>
          </p:cNvPr>
          <p:cNvCxnSpPr>
            <a:stCxn id="264" idx="0"/>
            <a:endCxn id="271" idx="2"/>
          </p:cNvCxnSpPr>
          <p:nvPr/>
        </p:nvCxnSpPr>
        <p:spPr>
          <a:xfrm flipH="1" flipV="1">
            <a:off x="12085200" y="-1775250"/>
            <a:ext cx="608" cy="2135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7BB0AB6-C2DB-374E-AA13-C390AF9D7F06}"/>
              </a:ext>
            </a:extLst>
          </p:cNvPr>
          <p:cNvCxnSpPr>
            <a:stCxn id="272" idx="0"/>
            <a:endCxn id="299" idx="1"/>
          </p:cNvCxnSpPr>
          <p:nvPr/>
        </p:nvCxnSpPr>
        <p:spPr>
          <a:xfrm>
            <a:off x="12662066" y="-2027250"/>
            <a:ext cx="946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9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DAD0B1-A61C-B245-9F3C-6AB8A72A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29094" y="1312745"/>
            <a:ext cx="4320001" cy="43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E023F-9FA1-AF46-A118-FA9D0AEB708F}"/>
              </a:ext>
            </a:extLst>
          </p:cNvPr>
          <p:cNvSpPr/>
          <p:nvPr/>
        </p:nvSpPr>
        <p:spPr>
          <a:xfrm>
            <a:off x="1852794" y="223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133AD-495E-1C48-A5DA-4F02207C7B41}"/>
              </a:ext>
            </a:extLst>
          </p:cNvPr>
          <p:cNvSpPr/>
          <p:nvPr/>
        </p:nvSpPr>
        <p:spPr>
          <a:xfrm>
            <a:off x="3076495" y="1469753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8FB20-8D84-A64B-9269-A3DD18435151}"/>
              </a:ext>
            </a:extLst>
          </p:cNvPr>
          <p:cNvSpPr/>
          <p:nvPr/>
        </p:nvSpPr>
        <p:spPr>
          <a:xfrm>
            <a:off x="803445" y="288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2ABA-5A62-2649-806C-C099F08A82FB}"/>
              </a:ext>
            </a:extLst>
          </p:cNvPr>
          <p:cNvSpPr/>
          <p:nvPr/>
        </p:nvSpPr>
        <p:spPr>
          <a:xfrm>
            <a:off x="1119934" y="2531769"/>
            <a:ext cx="1253193" cy="2149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F5D8303-7807-2B45-931D-9123A338F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5572950" y="-847255"/>
            <a:ext cx="4320001" cy="432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2C62646-35EB-FF42-AF3B-1FD04F3FF46D}"/>
              </a:ext>
            </a:extLst>
          </p:cNvPr>
          <p:cNvSpPr/>
          <p:nvPr/>
        </p:nvSpPr>
        <p:spPr>
          <a:xfrm>
            <a:off x="6796650" y="7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C3E230-ED2D-D044-A1AE-F31936B880B7}"/>
              </a:ext>
            </a:extLst>
          </p:cNvPr>
          <p:cNvSpPr/>
          <p:nvPr/>
        </p:nvSpPr>
        <p:spPr>
          <a:xfrm>
            <a:off x="8020351" y="-690247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A3B596-A836-0E4A-9139-14DF028DA9E9}"/>
              </a:ext>
            </a:extLst>
          </p:cNvPr>
          <p:cNvSpPr/>
          <p:nvPr/>
        </p:nvSpPr>
        <p:spPr>
          <a:xfrm>
            <a:off x="5747301" y="72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E8BB5E-4699-A240-9347-438C561886B5}"/>
              </a:ext>
            </a:extLst>
          </p:cNvPr>
          <p:cNvSpPr/>
          <p:nvPr/>
        </p:nvSpPr>
        <p:spPr>
          <a:xfrm>
            <a:off x="6684467" y="-8524"/>
            <a:ext cx="1935730" cy="197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F6ACB24-D198-3946-B187-1195F95B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72795" y="3762498"/>
            <a:ext cx="4320001" cy="43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D96F339-0F54-BF45-80EA-E7EB95BE1039}"/>
              </a:ext>
            </a:extLst>
          </p:cNvPr>
          <p:cNvSpPr/>
          <p:nvPr/>
        </p:nvSpPr>
        <p:spPr>
          <a:xfrm>
            <a:off x="7396495" y="4681506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41E6C68-A4B8-4946-853E-7B7BC52DC485}"/>
              </a:ext>
            </a:extLst>
          </p:cNvPr>
          <p:cNvSpPr/>
          <p:nvPr/>
        </p:nvSpPr>
        <p:spPr>
          <a:xfrm>
            <a:off x="8620196" y="3919506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8BD409-58DA-0742-BC8F-974F880020C5}"/>
              </a:ext>
            </a:extLst>
          </p:cNvPr>
          <p:cNvSpPr/>
          <p:nvPr/>
        </p:nvSpPr>
        <p:spPr>
          <a:xfrm>
            <a:off x="6347146" y="5337860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9C3D7E-9C1E-9A40-BDB4-0A2CEF945DB8}"/>
              </a:ext>
            </a:extLst>
          </p:cNvPr>
          <p:cNvSpPr/>
          <p:nvPr/>
        </p:nvSpPr>
        <p:spPr>
          <a:xfrm>
            <a:off x="6684467" y="4882896"/>
            <a:ext cx="3036003" cy="133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9EB4B25-C820-AB49-B7C7-DEBA5C170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10687825" y="-1057093"/>
            <a:ext cx="4320001" cy="4320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0BD9FC1-33B0-8B4C-B3EC-F1B42C3CA2F8}"/>
              </a:ext>
            </a:extLst>
          </p:cNvPr>
          <p:cNvSpPr/>
          <p:nvPr/>
        </p:nvSpPr>
        <p:spPr>
          <a:xfrm>
            <a:off x="11911525" y="-138085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DE72EC-5C52-A44A-AAEB-A98C1346CF11}"/>
              </a:ext>
            </a:extLst>
          </p:cNvPr>
          <p:cNvSpPr/>
          <p:nvPr/>
        </p:nvSpPr>
        <p:spPr>
          <a:xfrm>
            <a:off x="13135226" y="-900085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B81E4B-3ED1-EB47-927B-382542F1F474}"/>
              </a:ext>
            </a:extLst>
          </p:cNvPr>
          <p:cNvSpPr/>
          <p:nvPr/>
        </p:nvSpPr>
        <p:spPr>
          <a:xfrm>
            <a:off x="10862176" y="518269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BC3037-37A1-2040-8425-0BA1DAEFD081}"/>
              </a:ext>
            </a:extLst>
          </p:cNvPr>
          <p:cNvSpPr/>
          <p:nvPr/>
        </p:nvSpPr>
        <p:spPr>
          <a:xfrm>
            <a:off x="11774535" y="1461959"/>
            <a:ext cx="2020978" cy="76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9E0CEA73-AED6-8C4F-ADB5-FE99C2D747A5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9FF81A9-843D-714F-BF39-2B9BDA800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EE248E-8B1C-BB49-B5C9-46A79CAD61E7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ACD96E-62AF-3F4A-90E1-083FBE8757D4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372ECE9-3A4D-6A40-98B5-9D9C872B0381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BEE4F69-9320-9842-95D8-FA058E55932A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18B449E-CDEB-7A47-972E-2490E4B67F22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78E1157-E218-1846-B4B5-7F73726ED5CF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191DF3B-C228-5040-BD80-0FBAE860BA2B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DE7EB00-59B2-614D-8E2E-A77EED70E414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415800-E26A-9840-A2BF-FD5A0AE173E9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0A56B81-22AE-7849-80C8-AE3F84C78D4F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E381B24-85EB-8340-AD0D-93AAB74433A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CF21CB9-1E74-D543-8C4C-D1DA5BDFB1EF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96E3C88-BAE1-E147-8DC8-68EF3E2C3D8D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6295FAC-3971-F549-96D6-3C8B8D22E289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1AB1540-D51D-1842-A65C-1D5F84CB57A9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F3FB625-65D0-6A49-9DC5-5B98F73346DD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F951F6C-282E-214C-A4FA-84EB1BB9A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8225D-D011-2443-A36E-294F87FDD30C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487CF94-A111-8244-B413-92418E2F67D1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CD1EC0E-4682-B948-98D9-335C509BCAE5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ECFA0BC-51BB-C84B-BB01-A8353EDA5903}"/>
              </a:ext>
            </a:extLst>
          </p:cNvPr>
          <p:cNvSpPr>
            <a:spLocks/>
          </p:cNvSpPr>
          <p:nvPr/>
        </p:nvSpPr>
        <p:spPr>
          <a:xfrm>
            <a:off x="3600000" y="360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9B193A-E69A-794C-9900-0E3BCBAE4B90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9D2D1E-A0D8-CC4C-9EC4-F64C21821C07}"/>
              </a:ext>
            </a:extLst>
          </p:cNvPr>
          <p:cNvCxnSpPr>
            <a:cxnSpLocks/>
          </p:cNvCxnSpPr>
          <p:nvPr/>
        </p:nvCxnSpPr>
        <p:spPr>
          <a:xfrm flipV="1">
            <a:off x="216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E847838-9D0E-6F49-9CB8-0D6F91048AD6}"/>
              </a:ext>
            </a:extLst>
          </p:cNvPr>
          <p:cNvCxnSpPr>
            <a:cxnSpLocks/>
            <a:stCxn id="113" idx="3"/>
            <a:endCxn id="135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9F8E3FF-220C-D24E-9E7C-ECF3FC2A8583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B513212D-98C8-164F-AA8F-FDA1ACD6A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1" t="28916" r="41834" b="44291"/>
          <a:stretch/>
        </p:blipFill>
        <p:spPr>
          <a:xfrm>
            <a:off x="0" y="3240000"/>
            <a:ext cx="2160000" cy="2160464"/>
          </a:xfrm>
          <a:prstGeom prst="rect">
            <a:avLst/>
          </a:prstGeom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5865F6-20E5-7243-B120-547FE8D6439C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DE90408F-EF10-DD4B-AF59-1370C6D07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764EAE8-5004-424A-92BA-E6C6772E260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BA1ECB9-97F0-3240-BE02-D2192570A2E5}"/>
              </a:ext>
            </a:extLst>
          </p:cNvPr>
          <p:cNvSpPr/>
          <p:nvPr/>
        </p:nvSpPr>
        <p:spPr>
          <a:xfrm>
            <a:off x="3240000" y="324000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CD64706-B244-1442-8770-3B690817C457}"/>
              </a:ext>
            </a:extLst>
          </p:cNvPr>
          <p:cNvSpPr txBox="1"/>
          <p:nvPr/>
        </p:nvSpPr>
        <p:spPr>
          <a:xfrm>
            <a:off x="3240000" y="5400000"/>
            <a:ext cx="1967205" cy="46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PolygonRNN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354FF2A-741D-3840-ADD1-6837475B7828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9AF7D4D-84E4-BA4E-A286-046B18F4F29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12A5A792-88D3-3A48-8E67-3D3542CE4DD6}"/>
              </a:ext>
            </a:extLst>
          </p:cNvPr>
          <p:cNvCxnSpPr>
            <a:stCxn id="83" idx="2"/>
            <a:endCxn id="131" idx="0"/>
          </p:cNvCxnSpPr>
          <p:nvPr/>
        </p:nvCxnSpPr>
        <p:spPr>
          <a:xfrm rot="5400000">
            <a:off x="4977377" y="-2563246"/>
            <a:ext cx="1905869" cy="9700622"/>
          </a:xfrm>
          <a:prstGeom prst="bentConnector3">
            <a:avLst>
              <a:gd name="adj1" fmla="val 719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99EE438-9C8E-B94F-9BDA-20ED690A23E2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45AF1E-33C7-314D-A149-F8D3DBFB0B04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cls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reg</a:t>
            </a:r>
            <a:endParaRPr lang="en-US" sz="2400" i="1" dirty="0">
              <a:solidFill>
                <a:sysClr val="windowText" lastClr="000000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1990050-3890-6A49-A94D-E89FB2161B0E}"/>
              </a:ext>
            </a:extLst>
          </p:cNvPr>
          <p:cNvCxnSpPr/>
          <p:nvPr/>
        </p:nvCxnSpPr>
        <p:spPr>
          <a:xfrm>
            <a:off x="5400000" y="432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A77E12F-460A-0B43-92FA-0D9F09CF1761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A954E7-EF06-B24C-8420-31058C5B8190}"/>
              </a:ext>
            </a:extLst>
          </p:cNvPr>
          <p:cNvCxnSpPr>
            <a:cxnSpLocks/>
            <a:stCxn id="156" idx="3"/>
            <a:endCxn id="82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AE0F13C-A484-4C40-9C45-60F9C2696DE5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FD05082-E677-7248-BF88-4C9FFA676FFA}"/>
              </a:ext>
            </a:extLst>
          </p:cNvPr>
          <p:cNvSpPr txBox="1"/>
          <p:nvPr/>
        </p:nvSpPr>
        <p:spPr>
          <a:xfrm>
            <a:off x="2364011" y="1080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8D3F338-DA38-CE43-9C3E-4EFEE7C9C257}"/>
              </a:ext>
            </a:extLst>
          </p:cNvPr>
          <p:cNvSpPr txBox="1"/>
          <p:nvPr/>
        </p:nvSpPr>
        <p:spPr>
          <a:xfrm>
            <a:off x="2197298" y="4320000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6D7AB29-31E2-744F-8FAC-257C2D0DEACC}"/>
              </a:ext>
            </a:extLst>
          </p:cNvPr>
          <p:cNvSpPr txBox="1"/>
          <p:nvPr/>
        </p:nvSpPr>
        <p:spPr>
          <a:xfrm>
            <a:off x="2287067" y="39509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31EC022-060E-7C41-8631-7317C51C9BC6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1AAA4E9-D60B-844F-8AF9-B172F4827B3E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0D82EED-901E-FD4D-B18C-2EAC97D05705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E2FF42F-3A14-6145-9743-570612EC777C}"/>
              </a:ext>
            </a:extLst>
          </p:cNvPr>
          <p:cNvSpPr txBox="1"/>
          <p:nvPr/>
        </p:nvSpPr>
        <p:spPr>
          <a:xfrm>
            <a:off x="5450122" y="395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60709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DC083C42-026C-0847-A54B-98056A383A31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EAD0F73-6CFE-9E46-A55A-296750A6D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5BF88A-AF27-5C4E-A21C-E4BA38DDA40E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0CC961-D10F-8343-A188-D74C75BA842D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15288C-EDF1-134F-864B-FB98771B8CA9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808FE8-9788-F448-BCA3-ADCAC20C95C9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B688D1-1614-3047-BBE3-835B0032049C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056A930-B891-A544-9989-04A8AD00FF12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68E4D3-1075-144B-9160-5FA20BD3F8E6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6555E5-877D-BA4E-90F8-AB6A503ADDBE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8051AD-817F-C24E-9298-F20DB685E03E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14DC828-4FBF-8A4A-8E0A-ECD1A0BEA672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D380AB0-F765-D244-8E81-53270DF0175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34EFA43-C20C-4E4A-9931-6E04708059F4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32B8681-25A0-D842-B86E-9CAEDB2A7441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1200D4-C41C-5145-9E67-C25461CA7F33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0758F30-973B-934B-B5E5-AA338E267694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48049A0-0428-8048-A044-BA12A2105395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6A8C8A4-BEAD-0646-B8AE-A119AD006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9559A0-7ED4-824E-AC6D-091AE97389E3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92E667-4B01-B849-A800-D4684341A817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805BECE-B2FB-294B-A11E-B7E0E56CC88E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3629C0E-42D3-3843-8370-7ED56D3F9DF7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76BB9E-58E8-A143-A6EA-4393FADD7612}"/>
              </a:ext>
            </a:extLst>
          </p:cNvPr>
          <p:cNvCxnSpPr>
            <a:cxnSpLocks/>
          </p:cNvCxnSpPr>
          <p:nvPr/>
        </p:nvCxnSpPr>
        <p:spPr>
          <a:xfrm flipV="1">
            <a:off x="216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126EED0-C1CB-4B4C-ACCE-32A1FC7D60C4}"/>
              </a:ext>
            </a:extLst>
          </p:cNvPr>
          <p:cNvCxnSpPr>
            <a:cxnSpLocks/>
            <a:stCxn id="96" idx="3"/>
            <a:endCxn id="102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87927F1-2757-2A41-9100-2C41B78B6443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EC7313D9-6D3A-6E4A-9097-873821675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1" t="28916" r="41834" b="44291"/>
          <a:stretch/>
        </p:blipFill>
        <p:spPr>
          <a:xfrm>
            <a:off x="0" y="3240000"/>
            <a:ext cx="2160000" cy="2160464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CBF43BC-0CB2-F440-A2B5-DBBCD97518DB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34BB11B-D8BF-564E-9E33-56F30164D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9AFB2BF-0F3D-9E46-8E4C-F111BA5C128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51BC023-6B14-734E-B5C7-5FC19ED200DF}"/>
              </a:ext>
            </a:extLst>
          </p:cNvPr>
          <p:cNvSpPr/>
          <p:nvPr/>
        </p:nvSpPr>
        <p:spPr>
          <a:xfrm>
            <a:off x="3240000" y="324000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2E41E10-F6FF-3F4E-B881-C0D288F6994E}"/>
              </a:ext>
            </a:extLst>
          </p:cNvPr>
          <p:cNvSpPr txBox="1"/>
          <p:nvPr/>
        </p:nvSpPr>
        <p:spPr>
          <a:xfrm>
            <a:off x="3240000" y="5400000"/>
            <a:ext cx="1967205" cy="46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PolygonRNN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C9924F-9B41-4A4B-A6C6-4575DA20957C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511239-A805-5645-A5D7-9EC84DF2A6F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BC9ED3D-E217-514A-81A2-C21454C3F72D}"/>
              </a:ext>
            </a:extLst>
          </p:cNvPr>
          <p:cNvCxnSpPr>
            <a:stCxn id="92" idx="2"/>
            <a:endCxn id="100" idx="0"/>
          </p:cNvCxnSpPr>
          <p:nvPr/>
        </p:nvCxnSpPr>
        <p:spPr>
          <a:xfrm rot="5400000">
            <a:off x="4977377" y="-2563246"/>
            <a:ext cx="1905869" cy="9700622"/>
          </a:xfrm>
          <a:prstGeom prst="bentConnector3">
            <a:avLst>
              <a:gd name="adj1" fmla="val 719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5FB23EE-E1E6-E247-9687-C1493812C8BC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46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49A52A2-DFAC-544E-956F-3D88331E9DE5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cls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reg</a:t>
            </a:r>
            <a:endParaRPr lang="en-US" sz="2400" i="1" dirty="0">
              <a:solidFill>
                <a:sysClr val="windowText" lastClr="000000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1EA0A83-F099-A34D-A1B0-6239D5407951}"/>
              </a:ext>
            </a:extLst>
          </p:cNvPr>
          <p:cNvCxnSpPr/>
          <p:nvPr/>
        </p:nvCxnSpPr>
        <p:spPr>
          <a:xfrm>
            <a:off x="5400000" y="432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E1B541-8EF9-5943-8CC6-C1C02AAD99AC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534E7C7-9B94-6043-8FE3-D62BADCAA021}"/>
              </a:ext>
            </a:extLst>
          </p:cNvPr>
          <p:cNvCxnSpPr>
            <a:cxnSpLocks/>
            <a:stCxn id="110" idx="3"/>
            <a:endCxn id="91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88FFE63-47BF-3D4A-924E-E0BBA2578987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C861C60-83E6-7C4D-A068-CA9D4A23B7C2}"/>
              </a:ext>
            </a:extLst>
          </p:cNvPr>
          <p:cNvSpPr txBox="1"/>
          <p:nvPr/>
        </p:nvSpPr>
        <p:spPr>
          <a:xfrm>
            <a:off x="2364011" y="1080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64DA673-D8CD-354E-B955-A2565355082E}"/>
              </a:ext>
            </a:extLst>
          </p:cNvPr>
          <p:cNvSpPr txBox="1"/>
          <p:nvPr/>
        </p:nvSpPr>
        <p:spPr>
          <a:xfrm>
            <a:off x="2197298" y="4320000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6CCDA2-E0DA-7B4F-BDA6-DF81383C6A39}"/>
              </a:ext>
            </a:extLst>
          </p:cNvPr>
          <p:cNvSpPr txBox="1"/>
          <p:nvPr/>
        </p:nvSpPr>
        <p:spPr>
          <a:xfrm>
            <a:off x="2287067" y="39509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9F31BD4-7BDE-F046-BB99-A15F55DC4144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64AEF0-35C1-9941-A38D-6603081A2843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FCBB66-BEC4-1345-A1A7-1D59134AA44E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65DE9E5-5024-344A-B4AC-CA3E319E0A00}"/>
              </a:ext>
            </a:extLst>
          </p:cNvPr>
          <p:cNvSpPr txBox="1"/>
          <p:nvPr/>
        </p:nvSpPr>
        <p:spPr>
          <a:xfrm>
            <a:off x="5450122" y="395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243009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42672A42-BC01-994C-A961-C2081E14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000"/>
            <a:ext cx="2160000" cy="21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0FD362EF-673A-FE4B-997A-E6A13CF53E66}"/>
              </a:ext>
            </a:extLst>
          </p:cNvPr>
          <p:cNvGrpSpPr/>
          <p:nvPr/>
        </p:nvGrpSpPr>
        <p:grpSpPr>
          <a:xfrm>
            <a:off x="87176" y="3318504"/>
            <a:ext cx="1895955" cy="1903327"/>
            <a:chOff x="803445" y="1469753"/>
            <a:chExt cx="3791910" cy="380665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02D5239-BAA7-5848-872E-896709BD47DA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8F8E71-408A-0F48-8126-F9CC97D7F0C4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5D69212-7B76-B94B-A565-D381F9C79ED5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C083C42-026C-0847-A54B-98056A383A31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EAD0F73-6CFE-9E46-A55A-296750A6D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5BF88A-AF27-5C4E-A21C-E4BA38DDA40E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0CC961-D10F-8343-A188-D74C75BA842D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15288C-EDF1-134F-864B-FB98771B8CA9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808FE8-9788-F448-BCA3-ADCAC20C95C9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B688D1-1614-3047-BBE3-835B0032049C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056A930-B891-A544-9989-04A8AD00FF12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68E4D3-1075-144B-9160-5FA20BD3F8E6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6555E5-877D-BA4E-90F8-AB6A503ADDBE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8051AD-817F-C24E-9298-F20DB685E03E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14DC828-4FBF-8A4A-8E0A-ECD1A0BEA672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D380AB0-F765-D244-8E81-53270DF0175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34EFA43-C20C-4E4A-9931-6E04708059F4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32B8681-25A0-D842-B86E-9CAEDB2A7441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1200D4-C41C-5145-9E67-C25461CA7F33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0758F30-973B-934B-B5E5-AA338E267694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48049A0-0428-8048-A044-BA12A2105395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6A8C8A4-BEAD-0646-B8AE-A119AD006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9559A0-7ED4-824E-AC6D-091AE97389E3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92E667-4B01-B849-A800-D4684341A817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805BECE-B2FB-294B-A11E-B7E0E56CC88E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3629C0E-42D3-3843-8370-7ED56D3F9DF7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126EED0-C1CB-4B4C-ACCE-32A1FC7D60C4}"/>
              </a:ext>
            </a:extLst>
          </p:cNvPr>
          <p:cNvCxnSpPr>
            <a:cxnSpLocks/>
            <a:stCxn id="96" idx="3"/>
            <a:endCxn id="102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87927F1-2757-2A41-9100-2C41B78B6443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CBF43BC-0CB2-F440-A2B5-DBBCD97518DB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34BB11B-D8BF-564E-9E33-56F30164D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9AFB2BF-0F3D-9E46-8E4C-F111BA5C128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51BC023-6B14-734E-B5C7-5FC19ED200DF}"/>
              </a:ext>
            </a:extLst>
          </p:cNvPr>
          <p:cNvSpPr/>
          <p:nvPr/>
        </p:nvSpPr>
        <p:spPr>
          <a:xfrm rot="10800000">
            <a:off x="6119999" y="3238530"/>
            <a:ext cx="252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C9924F-9B41-4A4B-A6C6-4575DA20957C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511239-A805-5645-A5D7-9EC84DF2A6F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BC9ED3D-E217-514A-81A2-C21454C3F72D}"/>
              </a:ext>
            </a:extLst>
          </p:cNvPr>
          <p:cNvCxnSpPr>
            <a:cxnSpLocks/>
            <a:stCxn id="92" idx="2"/>
            <a:endCxn id="60" idx="0"/>
          </p:cNvCxnSpPr>
          <p:nvPr/>
        </p:nvCxnSpPr>
        <p:spPr>
          <a:xfrm rot="5400000">
            <a:off x="4719363" y="-2361756"/>
            <a:ext cx="2365373" cy="9757146"/>
          </a:xfrm>
          <a:prstGeom prst="bentConnector3">
            <a:avLst>
              <a:gd name="adj1" fmla="val 653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5FB23EE-E1E6-E247-9687-C1493812C8BC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49A52A2-DFAC-544E-956F-3D88331E9DE5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cls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reg</a:t>
            </a:r>
            <a:endParaRPr lang="en-US" sz="2400" i="1" dirty="0">
              <a:solidFill>
                <a:sysClr val="windowText" lastClr="000000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E1B541-8EF9-5943-8CC6-C1C02AAD99AC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534E7C7-9B94-6043-8FE3-D62BADCAA021}"/>
              </a:ext>
            </a:extLst>
          </p:cNvPr>
          <p:cNvCxnSpPr>
            <a:cxnSpLocks/>
            <a:stCxn id="110" idx="3"/>
            <a:endCxn id="91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88FFE63-47BF-3D4A-924E-E0BBA2578987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C861C60-83E6-7C4D-A068-CA9D4A23B7C2}"/>
              </a:ext>
            </a:extLst>
          </p:cNvPr>
          <p:cNvSpPr txBox="1"/>
          <p:nvPr/>
        </p:nvSpPr>
        <p:spPr>
          <a:xfrm>
            <a:off x="2364011" y="1080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9F31BD4-7BDE-F046-BB99-A15F55DC4144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64AEF0-35C1-9941-A38D-6603081A2843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FCBB66-BEC4-1345-A1A7-1D59134AA44E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CDBF7A-CC03-CD4D-B502-F338154057BC}"/>
              </a:ext>
            </a:extLst>
          </p:cNvPr>
          <p:cNvSpPr>
            <a:spLocks/>
          </p:cNvSpPr>
          <p:nvPr/>
        </p:nvSpPr>
        <p:spPr>
          <a:xfrm>
            <a:off x="2520000" y="3238530"/>
            <a:ext cx="72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RoIAlign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E478F7E-7F9B-EC46-807B-F65304FB550F}"/>
              </a:ext>
            </a:extLst>
          </p:cNvPr>
          <p:cNvCxnSpPr>
            <a:cxnSpLocks/>
            <a:stCxn id="124" idx="2"/>
          </p:cNvCxnSpPr>
          <p:nvPr/>
        </p:nvCxnSpPr>
        <p:spPr>
          <a:xfrm rot="5400000">
            <a:off x="2430000" y="-270000"/>
            <a:ext cx="2160000" cy="4860000"/>
          </a:xfrm>
          <a:prstGeom prst="bentConnector3">
            <a:avLst>
              <a:gd name="adj1" fmla="val 65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B60524E-3976-DF4F-9A28-1F400856B6E7}"/>
              </a:ext>
            </a:extLst>
          </p:cNvPr>
          <p:cNvSpPr txBox="1"/>
          <p:nvPr/>
        </p:nvSpPr>
        <p:spPr>
          <a:xfrm>
            <a:off x="6120000" y="5400000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RNN part of PolygonRNN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A4E59B2-D7FA-884E-861A-D0B69B8DB08A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1435101" y="4136818"/>
            <a:ext cx="1084899" cy="181712"/>
          </a:xfrm>
          <a:prstGeom prst="bentConnector3">
            <a:avLst>
              <a:gd name="adj1" fmla="val 81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716EBC2-F721-4B41-B61B-3086DD3FAE8A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3240000" y="4318530"/>
            <a:ext cx="360000" cy="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60C31BC-9255-8B40-B0FF-76EAC252AB1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5760000" y="432000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ACE1299C-121A-354E-834A-DA2CC2358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0" y="324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7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7C7DCF02-C6B1-4744-A025-02C3A6772117}"/>
              </a:ext>
            </a:extLst>
          </p:cNvPr>
          <p:cNvSpPr>
            <a:spLocks noChangeAspect="1"/>
          </p:cNvSpPr>
          <p:nvPr/>
        </p:nvSpPr>
        <p:spPr>
          <a:xfrm>
            <a:off x="108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16E49B-EFD4-894B-BDCC-C1480CC25BB3}"/>
              </a:ext>
            </a:extLst>
          </p:cNvPr>
          <p:cNvSpPr>
            <a:spLocks noChangeAspect="1"/>
          </p:cNvSpPr>
          <p:nvPr/>
        </p:nvSpPr>
        <p:spPr>
          <a:xfrm>
            <a:off x="180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28FFCD-A473-DB4A-94DE-EA093783FBD7}"/>
              </a:ext>
            </a:extLst>
          </p:cNvPr>
          <p:cNvSpPr>
            <a:spLocks noChangeAspect="1"/>
          </p:cNvSpPr>
          <p:nvPr/>
        </p:nvSpPr>
        <p:spPr>
          <a:xfrm>
            <a:off x="252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94B1CA-C00E-3A43-870D-9D02CE35A847}"/>
              </a:ext>
            </a:extLst>
          </p:cNvPr>
          <p:cNvSpPr>
            <a:spLocks noChangeAspect="1"/>
          </p:cNvSpPr>
          <p:nvPr/>
        </p:nvSpPr>
        <p:spPr>
          <a:xfrm>
            <a:off x="324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E2A29D-CD4B-3F44-AAD6-0EFF2B40CCFD}"/>
              </a:ext>
            </a:extLst>
          </p:cNvPr>
          <p:cNvSpPr>
            <a:spLocks noChangeAspect="1"/>
          </p:cNvSpPr>
          <p:nvPr/>
        </p:nvSpPr>
        <p:spPr>
          <a:xfrm>
            <a:off x="4680000" y="36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(1)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88C04-E4A9-6E45-B1FA-19EDA14007A7}"/>
              </a:ext>
            </a:extLst>
          </p:cNvPr>
          <p:cNvSpPr>
            <a:spLocks noChangeAspect="1"/>
          </p:cNvSpPr>
          <p:nvPr/>
        </p:nvSpPr>
        <p:spPr>
          <a:xfrm>
            <a:off x="4680000" y="108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(2)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D04732-69D3-D64A-827F-6CF97D38E5D2}"/>
              </a:ext>
            </a:extLst>
          </p:cNvPr>
          <p:cNvSpPr>
            <a:spLocks noChangeAspect="1"/>
          </p:cNvSpPr>
          <p:nvPr/>
        </p:nvSpPr>
        <p:spPr>
          <a:xfrm>
            <a:off x="4680000" y="180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(3)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CA88B7-738A-D24E-9A1A-0D95FFEB1DF1}"/>
              </a:ext>
            </a:extLst>
          </p:cNvPr>
          <p:cNvSpPr>
            <a:spLocks noChangeAspect="1"/>
          </p:cNvSpPr>
          <p:nvPr/>
        </p:nvSpPr>
        <p:spPr>
          <a:xfrm>
            <a:off x="4680000" y="252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(4)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9BEA18-5D0E-8C4D-8DA3-744D5304ED11}"/>
              </a:ext>
            </a:extLst>
          </p:cNvPr>
          <p:cNvSpPr>
            <a:spLocks noChangeAspect="1"/>
          </p:cNvSpPr>
          <p:nvPr/>
        </p:nvSpPr>
        <p:spPr>
          <a:xfrm>
            <a:off x="4680000" y="324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(5)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274241-F997-FD43-A76A-AB27513DA69B}"/>
              </a:ext>
            </a:extLst>
          </p:cNvPr>
          <p:cNvSpPr>
            <a:spLocks noChangeAspect="1"/>
          </p:cNvSpPr>
          <p:nvPr/>
        </p:nvSpPr>
        <p:spPr>
          <a:xfrm>
            <a:off x="4680000" y="396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(6)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273BBE-381F-0241-B224-68E8A5450350}"/>
              </a:ext>
            </a:extLst>
          </p:cNvPr>
          <p:cNvSpPr>
            <a:spLocks noChangeAspect="1"/>
          </p:cNvSpPr>
          <p:nvPr/>
        </p:nvSpPr>
        <p:spPr>
          <a:xfrm>
            <a:off x="4680000" y="468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(7)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D8E2295-7129-4349-BD8D-1966369D06C4}"/>
              </a:ext>
            </a:extLst>
          </p:cNvPr>
          <p:cNvSpPr>
            <a:spLocks noChangeAspect="1"/>
          </p:cNvSpPr>
          <p:nvPr/>
        </p:nvSpPr>
        <p:spPr>
          <a:xfrm>
            <a:off x="4680000" y="540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(8)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ED2C2B-AD1A-194D-9446-4072081898F5}"/>
              </a:ext>
            </a:extLst>
          </p:cNvPr>
          <p:cNvSpPr>
            <a:spLocks noChangeAspect="1"/>
          </p:cNvSpPr>
          <p:nvPr/>
        </p:nvSpPr>
        <p:spPr>
          <a:xfrm>
            <a:off x="4680000" y="612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(9)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007BBC-5D8B-AC4C-AFE8-D8CA32F4CEC9}"/>
              </a:ext>
            </a:extLst>
          </p:cNvPr>
          <p:cNvSpPr txBox="1"/>
          <p:nvPr/>
        </p:nvSpPr>
        <p:spPr>
          <a:xfrm>
            <a:off x="972000" y="2880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Proposal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82D8E0-C8EB-0D4E-9BCF-C342480540FF}"/>
              </a:ext>
            </a:extLst>
          </p:cNvPr>
          <p:cNvSpPr txBox="1"/>
          <p:nvPr/>
        </p:nvSpPr>
        <p:spPr>
          <a:xfrm>
            <a:off x="972000" y="24480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Proposal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4314AB-0BD7-5447-A64E-BF263B339221}"/>
              </a:ext>
            </a:extLst>
          </p:cNvPr>
          <p:cNvSpPr txBox="1"/>
          <p:nvPr/>
        </p:nvSpPr>
        <p:spPr>
          <a:xfrm>
            <a:off x="972000" y="46080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Proposal 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A013B65-2F0D-4449-8184-13978A326229}"/>
              </a:ext>
            </a:extLst>
          </p:cNvPr>
          <p:cNvSpPr>
            <a:spLocks noChangeAspect="1"/>
          </p:cNvSpPr>
          <p:nvPr/>
        </p:nvSpPr>
        <p:spPr>
          <a:xfrm>
            <a:off x="10440000" y="108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(4)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F67F92F-BA7A-084C-99C0-D9BF53B9E7E2}"/>
              </a:ext>
            </a:extLst>
          </p:cNvPr>
          <p:cNvSpPr>
            <a:spLocks noChangeAspect="1"/>
          </p:cNvSpPr>
          <p:nvPr/>
        </p:nvSpPr>
        <p:spPr>
          <a:xfrm>
            <a:off x="10440000" y="324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(1)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27FF8B1-456A-524C-B59B-6F364F1DC4EA}"/>
              </a:ext>
            </a:extLst>
          </p:cNvPr>
          <p:cNvSpPr>
            <a:spLocks noChangeAspect="1"/>
          </p:cNvSpPr>
          <p:nvPr/>
        </p:nvSpPr>
        <p:spPr>
          <a:xfrm>
            <a:off x="10440000" y="540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(5)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77683B-4CE6-DF43-A0C2-9A71D6F53DA0}"/>
              </a:ext>
            </a:extLst>
          </p:cNvPr>
          <p:cNvSpPr txBox="1"/>
          <p:nvPr/>
        </p:nvSpPr>
        <p:spPr>
          <a:xfrm>
            <a:off x="7452000" y="2880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Proposal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FA7FB3-3033-CA46-9588-9E3CB02B9224}"/>
              </a:ext>
            </a:extLst>
          </p:cNvPr>
          <p:cNvSpPr txBox="1"/>
          <p:nvPr/>
        </p:nvSpPr>
        <p:spPr>
          <a:xfrm>
            <a:off x="7452000" y="24480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Proposal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8E89E1-9F33-4140-9F9F-BEE0C6906D42}"/>
              </a:ext>
            </a:extLst>
          </p:cNvPr>
          <p:cNvSpPr txBox="1"/>
          <p:nvPr/>
        </p:nvSpPr>
        <p:spPr>
          <a:xfrm>
            <a:off x="7452000" y="46080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Proposal 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61F8A7A-3376-1441-83B7-B776B789619B}"/>
              </a:ext>
            </a:extLst>
          </p:cNvPr>
          <p:cNvSpPr/>
          <p:nvPr/>
        </p:nvSpPr>
        <p:spPr>
          <a:xfrm>
            <a:off x="1080000" y="792000"/>
            <a:ext cx="864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13AED3-BEAE-3E4B-886D-68D43B001B37}"/>
              </a:ext>
            </a:extLst>
          </p:cNvPr>
          <p:cNvCxnSpPr/>
          <p:nvPr/>
        </p:nvCxnSpPr>
        <p:spPr>
          <a:xfrm>
            <a:off x="1080000" y="75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E2A21F8-AB7B-964A-BB9E-787491065FE4}"/>
              </a:ext>
            </a:extLst>
          </p:cNvPr>
          <p:cNvSpPr/>
          <p:nvPr/>
        </p:nvSpPr>
        <p:spPr>
          <a:xfrm>
            <a:off x="1080000" y="2952000"/>
            <a:ext cx="75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052033D-80A5-494A-B33B-BBD161714B87}"/>
              </a:ext>
            </a:extLst>
          </p:cNvPr>
          <p:cNvSpPr/>
          <p:nvPr/>
        </p:nvSpPr>
        <p:spPr>
          <a:xfrm>
            <a:off x="1080000" y="5112000"/>
            <a:ext cx="57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4E9B6F0-F496-4D40-B3B4-1691A7C6D3B1}"/>
              </a:ext>
            </a:extLst>
          </p:cNvPr>
          <p:cNvCxnSpPr/>
          <p:nvPr/>
        </p:nvCxnSpPr>
        <p:spPr>
          <a:xfrm>
            <a:off x="1080000" y="291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BDF06C-8B56-094A-8A7A-E1E5C7C34012}"/>
              </a:ext>
            </a:extLst>
          </p:cNvPr>
          <p:cNvCxnSpPr/>
          <p:nvPr/>
        </p:nvCxnSpPr>
        <p:spPr>
          <a:xfrm>
            <a:off x="1080000" y="507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436E249-FD28-904D-ADD4-24FCD2E691D5}"/>
              </a:ext>
            </a:extLst>
          </p:cNvPr>
          <p:cNvGrpSpPr/>
          <p:nvPr/>
        </p:nvGrpSpPr>
        <p:grpSpPr>
          <a:xfrm>
            <a:off x="3780000" y="630000"/>
            <a:ext cx="900000" cy="1440000"/>
            <a:chOff x="3780000" y="630000"/>
            <a:chExt cx="900000" cy="1440000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055BA4D-3D4A-FD4A-896B-DF31C76F29BE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3780000" y="630000"/>
              <a:ext cx="900000" cy="72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8578A37-5554-454F-8F62-6F0C95251C0B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3780000" y="1350000"/>
              <a:ext cx="90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B250F7D-19D4-884E-9F11-E2F17B32F2CC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3780000" y="135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F37E55E-3095-0847-ADF6-5BCCF1F23FD4}"/>
              </a:ext>
            </a:extLst>
          </p:cNvPr>
          <p:cNvGrpSpPr/>
          <p:nvPr/>
        </p:nvGrpSpPr>
        <p:grpSpPr>
          <a:xfrm>
            <a:off x="3780000" y="2790000"/>
            <a:ext cx="900000" cy="1440000"/>
            <a:chOff x="3780000" y="630000"/>
            <a:chExt cx="900000" cy="1440000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3C32C54-F9A7-7544-A8AA-5A35E1BCA9B9}"/>
                </a:ext>
              </a:extLst>
            </p:cNvPr>
            <p:cNvCxnSpPr/>
            <p:nvPr/>
          </p:nvCxnSpPr>
          <p:spPr>
            <a:xfrm flipV="1">
              <a:off x="3780000" y="630000"/>
              <a:ext cx="900000" cy="72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7F9C3C3-A430-014F-B23E-49639A431AEB}"/>
                </a:ext>
              </a:extLst>
            </p:cNvPr>
            <p:cNvCxnSpPr/>
            <p:nvPr/>
          </p:nvCxnSpPr>
          <p:spPr>
            <a:xfrm>
              <a:off x="3780000" y="1350000"/>
              <a:ext cx="90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23A0399-AEA2-A94E-AD08-DAF09BAC0F4D}"/>
                </a:ext>
              </a:extLst>
            </p:cNvPr>
            <p:cNvCxnSpPr/>
            <p:nvPr/>
          </p:nvCxnSpPr>
          <p:spPr>
            <a:xfrm>
              <a:off x="3780000" y="135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60B0649-42B7-6941-9ABB-9D649E5DF89A}"/>
              </a:ext>
            </a:extLst>
          </p:cNvPr>
          <p:cNvGrpSpPr/>
          <p:nvPr/>
        </p:nvGrpSpPr>
        <p:grpSpPr>
          <a:xfrm>
            <a:off x="3780000" y="4950000"/>
            <a:ext cx="900000" cy="1440000"/>
            <a:chOff x="3780000" y="630000"/>
            <a:chExt cx="900000" cy="1440000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5B22F4F-2736-904E-9941-F04A445A165E}"/>
                </a:ext>
              </a:extLst>
            </p:cNvPr>
            <p:cNvCxnSpPr/>
            <p:nvPr/>
          </p:nvCxnSpPr>
          <p:spPr>
            <a:xfrm flipV="1">
              <a:off x="3780000" y="63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0F23A4F-0B7A-1743-9E94-1869C0715032}"/>
                </a:ext>
              </a:extLst>
            </p:cNvPr>
            <p:cNvCxnSpPr/>
            <p:nvPr/>
          </p:nvCxnSpPr>
          <p:spPr>
            <a:xfrm>
              <a:off x="3780000" y="1350000"/>
              <a:ext cx="90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8A55814-10FD-D84E-BB93-0B300F5BAC54}"/>
                </a:ext>
              </a:extLst>
            </p:cNvPr>
            <p:cNvCxnSpPr/>
            <p:nvPr/>
          </p:nvCxnSpPr>
          <p:spPr>
            <a:xfrm>
              <a:off x="3780000" y="135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E2AF444-B846-374F-B511-0BA3203627AD}"/>
              </a:ext>
            </a:extLst>
          </p:cNvPr>
          <p:cNvGrpSpPr/>
          <p:nvPr/>
        </p:nvGrpSpPr>
        <p:grpSpPr>
          <a:xfrm>
            <a:off x="1080000" y="1080000"/>
            <a:ext cx="2700000" cy="540000"/>
            <a:chOff x="1080000" y="1080000"/>
            <a:chExt cx="2700000" cy="54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E0AB927-0499-424D-BAA4-78607106CF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826472-7BF4-7640-9301-FCF4756844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EC9559A-3089-7546-9CA6-0EE794752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8EE43B-9470-634D-849A-545F36E5F3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513879B-99AE-CA4B-9CD2-42BA739F504A}"/>
                </a:ext>
              </a:extLst>
            </p:cNvPr>
            <p:cNvGrpSpPr/>
            <p:nvPr/>
          </p:nvGrpSpPr>
          <p:grpSpPr>
            <a:xfrm>
              <a:off x="1620000" y="1350000"/>
              <a:ext cx="1620000" cy="0"/>
              <a:chOff x="1620000" y="1350000"/>
              <a:chExt cx="1620000" cy="0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90D93681-06F4-BD4C-ADF9-E70CDEF0267D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232F4880-6FDD-804F-B927-68014D5AD912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0E1D8F8-6419-BC49-83D0-4415320207C0}"/>
                  </a:ext>
                </a:extLst>
              </p:cNvPr>
              <p:cNvCxnSpPr>
                <a:cxnSpLocks/>
                <a:stCxn id="6" idx="6"/>
                <a:endCxn id="7" idx="2"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FF2D37B-D1E1-A043-91F8-2E05A7AE220D}"/>
              </a:ext>
            </a:extLst>
          </p:cNvPr>
          <p:cNvGrpSpPr/>
          <p:nvPr/>
        </p:nvGrpSpPr>
        <p:grpSpPr>
          <a:xfrm>
            <a:off x="1080000" y="3240000"/>
            <a:ext cx="2700000" cy="540000"/>
            <a:chOff x="1080000" y="3240000"/>
            <a:chExt cx="2700000" cy="54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753407-C072-134A-8884-1EDAF1DB5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F2BD24-AEEF-1440-8715-EF8AE5200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80970A-4EB3-E140-A1C5-65CB520DD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C3CFBB-958F-F842-A019-6D6B4CD5F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D0FF2C4-FEF8-DC4C-9C04-98098A9EBA07}"/>
                </a:ext>
              </a:extLst>
            </p:cNvPr>
            <p:cNvGrpSpPr/>
            <p:nvPr/>
          </p:nvGrpSpPr>
          <p:grpSpPr>
            <a:xfrm>
              <a:off x="1620000" y="3510000"/>
              <a:ext cx="1620000" cy="0"/>
              <a:chOff x="1620000" y="1350000"/>
              <a:chExt cx="1620000" cy="0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E6DB030C-51C2-D444-B2D2-394CDE9A891C}"/>
                  </a:ext>
                </a:extLst>
              </p:cNvPr>
              <p:cNvCxnSpPr/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3A61EC68-1D81-0848-B403-C0A4110BA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B43FE2B-F7F4-4740-8EC0-FDD186C524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C9F53C8-F395-0F4A-99A1-4C738CF997CD}"/>
              </a:ext>
            </a:extLst>
          </p:cNvPr>
          <p:cNvGrpSpPr/>
          <p:nvPr/>
        </p:nvGrpSpPr>
        <p:grpSpPr>
          <a:xfrm>
            <a:off x="1620000" y="5670000"/>
            <a:ext cx="1620000" cy="0"/>
            <a:chOff x="1620000" y="1350000"/>
            <a:chExt cx="1620000" cy="0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959DF22-019C-0448-B1A9-B0CA27845E9F}"/>
                </a:ext>
              </a:extLst>
            </p:cNvPr>
            <p:cNvCxnSpPr/>
            <p:nvPr/>
          </p:nvCxnSpPr>
          <p:spPr>
            <a:xfrm>
              <a:off x="1620000" y="1350000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413819B-AB18-DA4B-9687-929D05B8C5E2}"/>
                </a:ext>
              </a:extLst>
            </p:cNvPr>
            <p:cNvCxnSpPr>
              <a:cxnSpLocks/>
            </p:cNvCxnSpPr>
            <p:nvPr/>
          </p:nvCxnSpPr>
          <p:spPr>
            <a:xfrm>
              <a:off x="2340000" y="1350000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1D75CC6-B0C4-B949-A2FF-4FB3C6C6620D}"/>
                </a:ext>
              </a:extLst>
            </p:cNvPr>
            <p:cNvCxnSpPr>
              <a:cxnSpLocks/>
            </p:cNvCxnSpPr>
            <p:nvPr/>
          </p:nvCxnSpPr>
          <p:spPr>
            <a:xfrm>
              <a:off x="3060000" y="1350000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3E2974B-57AB-1642-88BB-B7D0E72DFD0F}"/>
              </a:ext>
            </a:extLst>
          </p:cNvPr>
          <p:cNvSpPr/>
          <p:nvPr/>
        </p:nvSpPr>
        <p:spPr>
          <a:xfrm>
            <a:off x="6156000" y="540000"/>
            <a:ext cx="864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C2B07F4-EC56-8F4F-AAEC-E8E040F7E7CF}"/>
              </a:ext>
            </a:extLst>
          </p:cNvPr>
          <p:cNvSpPr/>
          <p:nvPr/>
        </p:nvSpPr>
        <p:spPr>
          <a:xfrm>
            <a:off x="5832000" y="1260000"/>
            <a:ext cx="864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86B0CD3-8724-6048-A027-D20C0197B32F}"/>
              </a:ext>
            </a:extLst>
          </p:cNvPr>
          <p:cNvSpPr/>
          <p:nvPr/>
        </p:nvSpPr>
        <p:spPr>
          <a:xfrm>
            <a:off x="5688000" y="1980000"/>
            <a:ext cx="864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AB8CA4D-4C82-A143-8FD1-F3530D45D65F}"/>
              </a:ext>
            </a:extLst>
          </p:cNvPr>
          <p:cNvSpPr/>
          <p:nvPr/>
        </p:nvSpPr>
        <p:spPr>
          <a:xfrm>
            <a:off x="6408000" y="2700000"/>
            <a:ext cx="75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2AED8C0-CF3F-AA47-8F04-EB44726775FE}"/>
              </a:ext>
            </a:extLst>
          </p:cNvPr>
          <p:cNvSpPr/>
          <p:nvPr/>
        </p:nvSpPr>
        <p:spPr>
          <a:xfrm>
            <a:off x="6120000" y="3420000"/>
            <a:ext cx="75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D7F775E-CAD0-A145-8794-FC92309A4030}"/>
              </a:ext>
            </a:extLst>
          </p:cNvPr>
          <p:cNvSpPr/>
          <p:nvPr/>
        </p:nvSpPr>
        <p:spPr>
          <a:xfrm>
            <a:off x="5976000" y="4140000"/>
            <a:ext cx="75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5B3D56B-4D07-004A-B3A1-81F1AA13BF7F}"/>
              </a:ext>
            </a:extLst>
          </p:cNvPr>
          <p:cNvSpPr/>
          <p:nvPr/>
        </p:nvSpPr>
        <p:spPr>
          <a:xfrm>
            <a:off x="5760000" y="4860000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474EEC2-A9BC-704A-B375-4772C5B5F4AC}"/>
              </a:ext>
            </a:extLst>
          </p:cNvPr>
          <p:cNvSpPr/>
          <p:nvPr/>
        </p:nvSpPr>
        <p:spPr>
          <a:xfrm>
            <a:off x="5688000" y="5580000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343CA69-E991-4247-A638-899A098CC8E5}"/>
              </a:ext>
            </a:extLst>
          </p:cNvPr>
          <p:cNvSpPr/>
          <p:nvPr/>
        </p:nvSpPr>
        <p:spPr>
          <a:xfrm>
            <a:off x="5616000" y="6300000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2C41255-158B-5745-B399-29E6C5B03B46}"/>
              </a:ext>
            </a:extLst>
          </p:cNvPr>
          <p:cNvGrpSpPr/>
          <p:nvPr/>
        </p:nvGrpSpPr>
        <p:grpSpPr>
          <a:xfrm>
            <a:off x="7560000" y="1080000"/>
            <a:ext cx="2700000" cy="540000"/>
            <a:chOff x="1080000" y="3240000"/>
            <a:chExt cx="2700000" cy="54000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A31E9ED-1A0A-EF43-B7B1-129E34FD1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EC2A531-2656-6442-8A7D-45F35C770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3A69281-C57E-0D46-90FD-F506EFD327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E73A4A0-2D35-F048-A6FD-80ECE82FBE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74E7DA5-2057-2144-94D2-191A910058E8}"/>
                </a:ext>
              </a:extLst>
            </p:cNvPr>
            <p:cNvGrpSpPr/>
            <p:nvPr/>
          </p:nvGrpSpPr>
          <p:grpSpPr>
            <a:xfrm>
              <a:off x="1620000" y="3510000"/>
              <a:ext cx="1620000" cy="0"/>
              <a:chOff x="1620000" y="1350000"/>
              <a:chExt cx="1620000" cy="0"/>
            </a:xfrm>
          </p:grpSpPr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F0E93586-C9EF-7844-A408-6BDA72276764}"/>
                  </a:ext>
                </a:extLst>
              </p:cNvPr>
              <p:cNvCxnSpPr/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626C55B0-9EF2-A243-BDEB-B61A995B7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70CC678B-4153-DF4D-ADEC-5B1BE4AC09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F420618-FE84-A841-8057-A92844DDE9F4}"/>
              </a:ext>
            </a:extLst>
          </p:cNvPr>
          <p:cNvGrpSpPr/>
          <p:nvPr/>
        </p:nvGrpSpPr>
        <p:grpSpPr>
          <a:xfrm>
            <a:off x="7560000" y="5400000"/>
            <a:ext cx="2700000" cy="540000"/>
            <a:chOff x="1080000" y="3240000"/>
            <a:chExt cx="2700000" cy="540000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EB5291A-B665-B343-9A2E-BF435094C3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467FB5A-B121-E347-A432-7849A55CF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E6D887A-E107-F84B-A9F2-6A9D0A765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85CDDA1-4E5B-674E-B239-1D381EC21A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EC616605-2B9E-FB44-B7BF-6D2B5090A179}"/>
                </a:ext>
              </a:extLst>
            </p:cNvPr>
            <p:cNvGrpSpPr/>
            <p:nvPr/>
          </p:nvGrpSpPr>
          <p:grpSpPr>
            <a:xfrm>
              <a:off x="1620000" y="3510000"/>
              <a:ext cx="1620000" cy="0"/>
              <a:chOff x="1620000" y="1350000"/>
              <a:chExt cx="1620000" cy="0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768FB583-9B4C-0148-B336-AB6C39BEFA89}"/>
                  </a:ext>
                </a:extLst>
              </p:cNvPr>
              <p:cNvCxnSpPr/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B8D91F09-43DB-2A47-AAE3-925105F56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9AC49118-9BFB-5B45-BA64-0998779E5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D5E65AD-0D35-0443-83C0-A1D48560B33E}"/>
              </a:ext>
            </a:extLst>
          </p:cNvPr>
          <p:cNvGrpSpPr/>
          <p:nvPr/>
        </p:nvGrpSpPr>
        <p:grpSpPr>
          <a:xfrm>
            <a:off x="7560000" y="3240000"/>
            <a:ext cx="2700000" cy="540000"/>
            <a:chOff x="1080000" y="1080000"/>
            <a:chExt cx="2700000" cy="540000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5D6C9E8-683E-3C4E-83A1-BA2970EF0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C4E7AD9D-1583-E241-ABE9-C6AEB82F9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447BE19-6201-7D48-8F0D-71867F2120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6FD295C-D7BC-4142-99FE-CAA6F1B8F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18824F5-2DE1-E24E-9777-4D8A9045CAE4}"/>
                </a:ext>
              </a:extLst>
            </p:cNvPr>
            <p:cNvGrpSpPr/>
            <p:nvPr/>
          </p:nvGrpSpPr>
          <p:grpSpPr>
            <a:xfrm>
              <a:off x="1620000" y="1350000"/>
              <a:ext cx="1620000" cy="0"/>
              <a:chOff x="1620000" y="1350000"/>
              <a:chExt cx="1620000" cy="0"/>
            </a:xfrm>
          </p:grpSpPr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11706362-DDBF-7A4A-9543-A2D21B3C2252}"/>
                  </a:ext>
                </a:extLst>
              </p:cNvPr>
              <p:cNvCxnSpPr>
                <a:stCxn id="150" idx="6"/>
                <a:endCxn id="151" idx="2"/>
              </p:cNvCxnSpPr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8160176-9F5C-F241-BF56-E5DFBE52F4C8}"/>
                  </a:ext>
                </a:extLst>
              </p:cNvPr>
              <p:cNvCxnSpPr>
                <a:cxnSpLocks/>
                <a:stCxn id="151" idx="6"/>
                <a:endCxn id="152" idx="2"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9E85DD16-9C54-C44E-88D0-4D495F76A08B}"/>
                  </a:ext>
                </a:extLst>
              </p:cNvPr>
              <p:cNvCxnSpPr>
                <a:cxnSpLocks/>
                <a:stCxn id="152" idx="6"/>
                <a:endCxn id="153" idx="2"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F77D719-99C9-C54F-8D2E-344FE19CAD67}"/>
              </a:ext>
            </a:extLst>
          </p:cNvPr>
          <p:cNvCxnSpPr>
            <a:stCxn id="134" idx="6"/>
            <a:endCxn id="54" idx="2"/>
          </p:cNvCxnSpPr>
          <p:nvPr/>
        </p:nvCxnSpPr>
        <p:spPr>
          <a:xfrm>
            <a:off x="10260000" y="135000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AE88F38-6B16-6A46-8E01-5ED4FE8BFB07}"/>
              </a:ext>
            </a:extLst>
          </p:cNvPr>
          <p:cNvCxnSpPr>
            <a:stCxn id="153" idx="6"/>
            <a:endCxn id="59" idx="2"/>
          </p:cNvCxnSpPr>
          <p:nvPr/>
        </p:nvCxnSpPr>
        <p:spPr>
          <a:xfrm>
            <a:off x="10260000" y="351000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ABF90DC-1F74-FA46-8B1A-E2791AAA566A}"/>
              </a:ext>
            </a:extLst>
          </p:cNvPr>
          <p:cNvCxnSpPr>
            <a:stCxn id="143" idx="6"/>
            <a:endCxn id="64" idx="2"/>
          </p:cNvCxnSpPr>
          <p:nvPr/>
        </p:nvCxnSpPr>
        <p:spPr>
          <a:xfrm>
            <a:off x="10260000" y="567000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AA9E0E4-8D81-D04A-9F21-A118E735ED87}"/>
              </a:ext>
            </a:extLst>
          </p:cNvPr>
          <p:cNvSpPr/>
          <p:nvPr/>
        </p:nvSpPr>
        <p:spPr>
          <a:xfrm>
            <a:off x="5400000" y="540000"/>
            <a:ext cx="7596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A4C9DA-FB74-004B-91C4-4EE3ECEA12EA}"/>
              </a:ext>
            </a:extLst>
          </p:cNvPr>
          <p:cNvSpPr/>
          <p:nvPr/>
        </p:nvSpPr>
        <p:spPr>
          <a:xfrm>
            <a:off x="5400000" y="1260000"/>
            <a:ext cx="4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C1A702-91BC-404C-BD23-436B2B78C8A1}"/>
              </a:ext>
            </a:extLst>
          </p:cNvPr>
          <p:cNvSpPr/>
          <p:nvPr/>
        </p:nvSpPr>
        <p:spPr>
          <a:xfrm>
            <a:off x="5400000" y="1980000"/>
            <a:ext cx="288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37013A6-8C96-4D40-BFBC-BA995713129B}"/>
              </a:ext>
            </a:extLst>
          </p:cNvPr>
          <p:cNvSpPr/>
          <p:nvPr/>
        </p:nvSpPr>
        <p:spPr>
          <a:xfrm>
            <a:off x="5400000" y="2700000"/>
            <a:ext cx="1007999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944F7A7-85F5-8648-B872-BFF196DC5538}"/>
              </a:ext>
            </a:extLst>
          </p:cNvPr>
          <p:cNvSpPr/>
          <p:nvPr/>
        </p:nvSpPr>
        <p:spPr>
          <a:xfrm>
            <a:off x="5400000" y="3420000"/>
            <a:ext cx="720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DAED23-3B1E-A949-B303-E942E32FC782}"/>
              </a:ext>
            </a:extLst>
          </p:cNvPr>
          <p:cNvSpPr/>
          <p:nvPr/>
        </p:nvSpPr>
        <p:spPr>
          <a:xfrm>
            <a:off x="5400000" y="4140000"/>
            <a:ext cx="576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08D8F28-2D6F-6843-9E16-69648124823C}"/>
              </a:ext>
            </a:extLst>
          </p:cNvPr>
          <p:cNvSpPr/>
          <p:nvPr/>
        </p:nvSpPr>
        <p:spPr>
          <a:xfrm>
            <a:off x="5400000" y="4860000"/>
            <a:ext cx="3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D946273-9AA0-ED42-B6F5-342CBC550C39}"/>
              </a:ext>
            </a:extLst>
          </p:cNvPr>
          <p:cNvSpPr/>
          <p:nvPr/>
        </p:nvSpPr>
        <p:spPr>
          <a:xfrm>
            <a:off x="5400000" y="5580000"/>
            <a:ext cx="288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5FB04B3-F248-3343-ACF5-5E52E54C39DE}"/>
              </a:ext>
            </a:extLst>
          </p:cNvPr>
          <p:cNvSpPr/>
          <p:nvPr/>
        </p:nvSpPr>
        <p:spPr>
          <a:xfrm>
            <a:off x="5400000" y="6300000"/>
            <a:ext cx="216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F257491-5BAE-8E45-B370-09F25E012CB9}"/>
              </a:ext>
            </a:extLst>
          </p:cNvPr>
          <p:cNvCxnSpPr>
            <a:cxnSpLocks/>
          </p:cNvCxnSpPr>
          <p:nvPr/>
        </p:nvCxnSpPr>
        <p:spPr>
          <a:xfrm>
            <a:off x="5400000" y="50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4A7E7B9-E6FA-9C4C-A711-0078859D1965}"/>
              </a:ext>
            </a:extLst>
          </p:cNvPr>
          <p:cNvCxnSpPr/>
          <p:nvPr/>
        </p:nvCxnSpPr>
        <p:spPr>
          <a:xfrm>
            <a:off x="5400000" y="626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B1B85-7000-F748-87F0-3DDBDA34827F}"/>
              </a:ext>
            </a:extLst>
          </p:cNvPr>
          <p:cNvCxnSpPr/>
          <p:nvPr/>
        </p:nvCxnSpPr>
        <p:spPr>
          <a:xfrm>
            <a:off x="5400000" y="122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F8C6E48-ECDD-0142-928D-60AAAFC1C569}"/>
              </a:ext>
            </a:extLst>
          </p:cNvPr>
          <p:cNvCxnSpPr/>
          <p:nvPr/>
        </p:nvCxnSpPr>
        <p:spPr>
          <a:xfrm>
            <a:off x="5400000" y="194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6F3329B-7EC4-4940-9189-68E8181F89EA}"/>
              </a:ext>
            </a:extLst>
          </p:cNvPr>
          <p:cNvCxnSpPr/>
          <p:nvPr/>
        </p:nvCxnSpPr>
        <p:spPr>
          <a:xfrm>
            <a:off x="5400000" y="266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0F64D34-EF30-2844-A629-5AC7CBDFC6B9}"/>
              </a:ext>
            </a:extLst>
          </p:cNvPr>
          <p:cNvCxnSpPr/>
          <p:nvPr/>
        </p:nvCxnSpPr>
        <p:spPr>
          <a:xfrm>
            <a:off x="5400000" y="338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0A59186-7304-D049-A427-2BC2156CC75C}"/>
              </a:ext>
            </a:extLst>
          </p:cNvPr>
          <p:cNvCxnSpPr/>
          <p:nvPr/>
        </p:nvCxnSpPr>
        <p:spPr>
          <a:xfrm>
            <a:off x="5400000" y="410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71581EF-4670-F34B-A1F4-A1A6B11AB68A}"/>
              </a:ext>
            </a:extLst>
          </p:cNvPr>
          <p:cNvCxnSpPr/>
          <p:nvPr/>
        </p:nvCxnSpPr>
        <p:spPr>
          <a:xfrm>
            <a:off x="5400000" y="482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3D20AC1-7D1A-7C40-B327-47B037058D3E}"/>
              </a:ext>
            </a:extLst>
          </p:cNvPr>
          <p:cNvCxnSpPr/>
          <p:nvPr/>
        </p:nvCxnSpPr>
        <p:spPr>
          <a:xfrm>
            <a:off x="5400000" y="554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D78410B-8438-CD4D-BB39-45A4D4CA6F15}"/>
              </a:ext>
            </a:extLst>
          </p:cNvPr>
          <p:cNvSpPr/>
          <p:nvPr/>
        </p:nvSpPr>
        <p:spPr>
          <a:xfrm>
            <a:off x="7560000" y="792000"/>
            <a:ext cx="1764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CEF6A24-8767-904B-85CB-03A9F04B3777}"/>
              </a:ext>
            </a:extLst>
          </p:cNvPr>
          <p:cNvCxnSpPr>
            <a:cxnSpLocks/>
          </p:cNvCxnSpPr>
          <p:nvPr/>
        </p:nvCxnSpPr>
        <p:spPr>
          <a:xfrm>
            <a:off x="7560000" y="75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CDAC419-D2C5-2C46-B12A-DA4048BA9973}"/>
              </a:ext>
            </a:extLst>
          </p:cNvPr>
          <p:cNvSpPr/>
          <p:nvPr/>
        </p:nvSpPr>
        <p:spPr>
          <a:xfrm>
            <a:off x="7560000" y="2952000"/>
            <a:ext cx="162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90D88D2-5989-894D-B825-DBDE302BAA54}"/>
              </a:ext>
            </a:extLst>
          </p:cNvPr>
          <p:cNvCxnSpPr/>
          <p:nvPr/>
        </p:nvCxnSpPr>
        <p:spPr>
          <a:xfrm>
            <a:off x="7560000" y="291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7875EB9-5F0D-5545-9547-9CBEBEE289C4}"/>
              </a:ext>
            </a:extLst>
          </p:cNvPr>
          <p:cNvSpPr/>
          <p:nvPr/>
        </p:nvSpPr>
        <p:spPr>
          <a:xfrm>
            <a:off x="7560000" y="5112000"/>
            <a:ext cx="1476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4CEF4F9-B707-674D-9C00-74608A377FA0}"/>
              </a:ext>
            </a:extLst>
          </p:cNvPr>
          <p:cNvCxnSpPr/>
          <p:nvPr/>
        </p:nvCxnSpPr>
        <p:spPr>
          <a:xfrm>
            <a:off x="7560000" y="507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904EFC9-4209-F141-B21B-2B2239A745B6}"/>
              </a:ext>
            </a:extLst>
          </p:cNvPr>
          <p:cNvGrpSpPr/>
          <p:nvPr/>
        </p:nvGrpSpPr>
        <p:grpSpPr>
          <a:xfrm>
            <a:off x="8280000" y="6951067"/>
            <a:ext cx="1818411" cy="252000"/>
            <a:chOff x="7909138" y="6899685"/>
            <a:chExt cx="1818411" cy="252000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71B2C241-5799-0C44-A578-34B1D6A01C11}"/>
                </a:ext>
              </a:extLst>
            </p:cNvPr>
            <p:cNvGrpSpPr/>
            <p:nvPr/>
          </p:nvGrpSpPr>
          <p:grpSpPr>
            <a:xfrm>
              <a:off x="7909138" y="6899685"/>
              <a:ext cx="180000" cy="252000"/>
              <a:chOff x="8000400" y="6626065"/>
              <a:chExt cx="180000" cy="252000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D5B0B09-47DE-7D4A-A8D8-C1D47887B77C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2C34D31A-C784-9B4F-9B28-BFC98726CE6D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E9645551-F477-6E4B-A323-CDB6686A916E}"/>
                </a:ext>
              </a:extLst>
            </p:cNvPr>
            <p:cNvGrpSpPr/>
            <p:nvPr/>
          </p:nvGrpSpPr>
          <p:grpSpPr>
            <a:xfrm>
              <a:off x="8318741" y="6899685"/>
              <a:ext cx="180000" cy="252000"/>
              <a:chOff x="8000400" y="6626065"/>
              <a:chExt cx="180000" cy="25200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4E1600FA-2E64-0D41-BFF6-2B44978EB3D9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4A68152-148F-8B4D-B035-DA35C8F582BC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ED164799-3B29-2045-8798-A5C058D01FD3}"/>
                </a:ext>
              </a:extLst>
            </p:cNvPr>
            <p:cNvGrpSpPr/>
            <p:nvPr/>
          </p:nvGrpSpPr>
          <p:grpSpPr>
            <a:xfrm>
              <a:off x="8728344" y="6899685"/>
              <a:ext cx="180000" cy="252000"/>
              <a:chOff x="8000400" y="6626065"/>
              <a:chExt cx="180000" cy="252000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B89A4355-BF50-2042-817E-178B85370A75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98BB3C69-BBA3-B241-A6AC-E31354C1E437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16782B4-9187-614E-B9E2-A195891CEF56}"/>
                </a:ext>
              </a:extLst>
            </p:cNvPr>
            <p:cNvGrpSpPr/>
            <p:nvPr/>
          </p:nvGrpSpPr>
          <p:grpSpPr>
            <a:xfrm>
              <a:off x="9137947" y="6899685"/>
              <a:ext cx="180000" cy="252000"/>
              <a:chOff x="8000400" y="6626065"/>
              <a:chExt cx="180000" cy="252000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4DD9029-0FC6-934E-B3AB-B1C02F75426A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7AE371A-A104-BD46-A1C7-D09FB2F7A1B4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95732B93-91D5-4C42-8889-7FE8A6FC2E5B}"/>
                </a:ext>
              </a:extLst>
            </p:cNvPr>
            <p:cNvGrpSpPr/>
            <p:nvPr/>
          </p:nvGrpSpPr>
          <p:grpSpPr>
            <a:xfrm>
              <a:off x="9547549" y="6899685"/>
              <a:ext cx="180000" cy="252000"/>
              <a:chOff x="8000400" y="6626065"/>
              <a:chExt cx="180000" cy="252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270DBF28-0E45-004D-B0B6-B6EAA82D1D9B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F6C86A7-E77B-BA4A-AD9B-71C3A01E512C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17C6F39D-0994-7145-B11E-DA37AFA1BCB4}"/>
              </a:ext>
            </a:extLst>
          </p:cNvPr>
          <p:cNvSpPr txBox="1"/>
          <p:nvPr/>
        </p:nvSpPr>
        <p:spPr>
          <a:xfrm>
            <a:off x="8256899" y="722106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Probability (Log)</a:t>
            </a:r>
          </a:p>
        </p:txBody>
      </p:sp>
    </p:spTree>
    <p:extLst>
      <p:ext uri="{BB962C8B-B14F-4D97-AF65-F5344CB8AC3E}">
        <p14:creationId xmlns:p14="http://schemas.microsoft.com/office/powerpoint/2010/main" val="112070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16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 noChangeAspect="1"/>
          </p:cNvSpPr>
          <p:nvPr/>
        </p:nvSpPr>
        <p:spPr>
          <a:xfrm>
            <a:off x="6480000" y="0"/>
            <a:ext cx="216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EAB1F8-C36A-854D-B610-05E8969D555B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54000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670887" y="710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D40970F-8302-6845-8A57-7895C4D5B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1E3592EA-CC04-B441-888C-B8A4370CA4C6}"/>
              </a:ext>
            </a:extLst>
          </p:cNvPr>
          <p:cNvSpPr/>
          <p:nvPr/>
        </p:nvSpPr>
        <p:spPr>
          <a:xfrm>
            <a:off x="9990119" y="354419"/>
            <a:ext cx="1582769" cy="1144800"/>
          </a:xfrm>
          <a:custGeom>
            <a:avLst/>
            <a:gdLst>
              <a:gd name="connsiteX0" fmla="*/ 0 w 1559442"/>
              <a:gd name="connsiteY0" fmla="*/ 290623 h 1141228"/>
              <a:gd name="connsiteX1" fmla="*/ 609600 w 1559442"/>
              <a:gd name="connsiteY1" fmla="*/ 155944 h 1141228"/>
              <a:gd name="connsiteX2" fmla="*/ 623777 w 1559442"/>
              <a:gd name="connsiteY2" fmla="*/ 248093 h 1141228"/>
              <a:gd name="connsiteX3" fmla="*/ 935666 w 1559442"/>
              <a:gd name="connsiteY3" fmla="*/ 177209 h 1141228"/>
              <a:gd name="connsiteX4" fmla="*/ 907312 w 1559442"/>
              <a:gd name="connsiteY4" fmla="*/ 85060 h 1141228"/>
              <a:gd name="connsiteX5" fmla="*/ 1368056 w 1559442"/>
              <a:gd name="connsiteY5" fmla="*/ 0 h 1141228"/>
              <a:gd name="connsiteX6" fmla="*/ 1559442 w 1559442"/>
              <a:gd name="connsiteY6" fmla="*/ 850604 h 1141228"/>
              <a:gd name="connsiteX7" fmla="*/ 460745 w 1559442"/>
              <a:gd name="connsiteY7" fmla="*/ 1056167 h 1141228"/>
              <a:gd name="connsiteX8" fmla="*/ 439479 w 1559442"/>
              <a:gd name="connsiteY8" fmla="*/ 1119962 h 1141228"/>
              <a:gd name="connsiteX9" fmla="*/ 340242 w 1559442"/>
              <a:gd name="connsiteY9" fmla="*/ 1141228 h 1141228"/>
              <a:gd name="connsiteX10" fmla="*/ 163033 w 1559442"/>
              <a:gd name="connsiteY10" fmla="*/ 758455 h 1141228"/>
              <a:gd name="connsiteX11" fmla="*/ 92149 w 1559442"/>
              <a:gd name="connsiteY11" fmla="*/ 765544 h 1141228"/>
              <a:gd name="connsiteX12" fmla="*/ 0 w 1559442"/>
              <a:gd name="connsiteY12" fmla="*/ 290623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81694 w 1578103"/>
              <a:gd name="connsiteY10" fmla="*/ 758455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67698 w 1578103"/>
              <a:gd name="connsiteY10" fmla="*/ 777058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58140 w 1582769"/>
              <a:gd name="connsiteY8" fmla="*/ 1119962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4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69206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2769" h="1141228">
                <a:moveTo>
                  <a:pt x="0" y="299924"/>
                </a:moveTo>
                <a:lnTo>
                  <a:pt x="623595" y="160594"/>
                </a:lnTo>
                <a:lnTo>
                  <a:pt x="642438" y="248093"/>
                </a:lnTo>
                <a:lnTo>
                  <a:pt x="954327" y="177209"/>
                </a:lnTo>
                <a:lnTo>
                  <a:pt x="935305" y="89709"/>
                </a:lnTo>
                <a:lnTo>
                  <a:pt x="1386717" y="0"/>
                </a:lnTo>
                <a:lnTo>
                  <a:pt x="1582769" y="869206"/>
                </a:lnTo>
                <a:lnTo>
                  <a:pt x="479406" y="1056167"/>
                </a:lnTo>
                <a:cubicBezTo>
                  <a:pt x="478538" y="1078983"/>
                  <a:pt x="477669" y="1101798"/>
                  <a:pt x="476801" y="1124614"/>
                </a:cubicBezTo>
                <a:lnTo>
                  <a:pt x="358903" y="1141228"/>
                </a:lnTo>
                <a:lnTo>
                  <a:pt x="167698" y="777058"/>
                </a:lnTo>
                <a:lnTo>
                  <a:pt x="110810" y="765544"/>
                </a:lnTo>
                <a:lnTo>
                  <a:pt x="0" y="299924"/>
                </a:lnTo>
                <a:close/>
              </a:path>
            </a:pathLst>
          </a:cu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7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000E67-07DB-284A-9C72-E4B6610E50BD}"/>
              </a:ext>
            </a:extLst>
          </p:cNvPr>
          <p:cNvSpPr txBox="1"/>
          <p:nvPr/>
        </p:nvSpPr>
        <p:spPr>
          <a:xfrm>
            <a:off x="12835932" y="385457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388260-B817-0C48-9DF4-60BA686C402D}"/>
              </a:ext>
            </a:extLst>
          </p:cNvPr>
          <p:cNvCxnSpPr/>
          <p:nvPr/>
        </p:nvCxnSpPr>
        <p:spPr>
          <a:xfrm>
            <a:off x="-3815099" y="-300219"/>
            <a:ext cx="0" cy="80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313450-059F-3742-9B10-CDB0695C3ADE}"/>
              </a:ext>
            </a:extLst>
          </p:cNvPr>
          <p:cNvSpPr txBox="1"/>
          <p:nvPr/>
        </p:nvSpPr>
        <p:spPr>
          <a:xfrm rot="5400000">
            <a:off x="-4280931" y="3500949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224×224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CD9E28-0287-E142-B718-68EA58970934}"/>
              </a:ext>
            </a:extLst>
          </p:cNvPr>
          <p:cNvSpPr txBox="1"/>
          <p:nvPr/>
        </p:nvSpPr>
        <p:spPr>
          <a:xfrm rot="5400000">
            <a:off x="-5140142" y="3500949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A591A1-A95C-9E4B-9E93-77AFBA388EEA}"/>
              </a:ext>
            </a:extLst>
          </p:cNvPr>
          <p:cNvGrpSpPr/>
          <p:nvPr/>
        </p:nvGrpSpPr>
        <p:grpSpPr>
          <a:xfrm>
            <a:off x="12958741" y="3378159"/>
            <a:ext cx="918865" cy="707245"/>
            <a:chOff x="13499139" y="3075378"/>
            <a:chExt cx="918865" cy="70724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0471C7-9CB6-FE4F-9AF8-C201B51B2C87}"/>
                </a:ext>
              </a:extLst>
            </p:cNvPr>
            <p:cNvSpPr/>
            <p:nvPr/>
          </p:nvSpPr>
          <p:spPr>
            <a:xfrm>
              <a:off x="13499139" y="3303000"/>
              <a:ext cx="4572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832384-47F7-AF49-9F9A-0CD673CF7386}"/>
                </a:ext>
              </a:extLst>
            </p:cNvPr>
            <p:cNvSpPr txBox="1"/>
            <p:nvPr/>
          </p:nvSpPr>
          <p:spPr>
            <a:xfrm rot="5400000">
              <a:off x="13833549" y="3198168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3A2D53F-4176-0644-9019-89B5A9F75276}"/>
              </a:ext>
            </a:extLst>
          </p:cNvPr>
          <p:cNvGrpSpPr/>
          <p:nvPr/>
        </p:nvGrpSpPr>
        <p:grpSpPr>
          <a:xfrm>
            <a:off x="14088627" y="1888581"/>
            <a:ext cx="461665" cy="3686400"/>
            <a:chOff x="15551667" y="1585800"/>
            <a:chExt cx="461665" cy="368640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26E1F4-E8CC-7E46-9FD5-DD9B01C4887C}"/>
                </a:ext>
              </a:extLst>
            </p:cNvPr>
            <p:cNvSpPr txBox="1"/>
            <p:nvPr/>
          </p:nvSpPr>
          <p:spPr>
            <a:xfrm rot="5400000">
              <a:off x="14071935" y="3198168"/>
              <a:ext cx="3421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Fully Connected Layers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0476C5D-F16D-2140-A61B-63B9823783AD}"/>
                </a:ext>
              </a:extLst>
            </p:cNvPr>
            <p:cNvCxnSpPr/>
            <p:nvPr/>
          </p:nvCxnSpPr>
          <p:spPr>
            <a:xfrm>
              <a:off x="15551667" y="1585800"/>
              <a:ext cx="0" cy="36864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6651E97-1516-A04F-AB67-48A62F8632FC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512FC3-E3BC-1D40-BDA0-E06355A78FE3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C8BE1A8-629D-E340-A0FE-348A750DEB1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0012500-2090-8845-A9D8-943C19DE336C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A8DBEE6-1F1F-6140-B231-82328D23D256}"/>
              </a:ext>
            </a:extLst>
          </p:cNvPr>
          <p:cNvSpPr txBox="1"/>
          <p:nvPr/>
        </p:nvSpPr>
        <p:spPr>
          <a:xfrm rot="18900000">
            <a:off x="12882430" y="287305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9ED569-3823-0944-8E1F-74EC46807809}"/>
              </a:ext>
            </a:extLst>
          </p:cNvPr>
          <p:cNvCxnSpPr>
            <a:stCxn id="24" idx="0"/>
            <a:endCxn id="3" idx="1"/>
          </p:cNvCxnSpPr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65813F-4394-FB48-B731-3030D937D4F5}"/>
              </a:ext>
            </a:extLst>
          </p:cNvPr>
          <p:cNvCxnSpPr>
            <a:stCxn id="25" idx="0"/>
            <a:endCxn id="75" idx="1"/>
          </p:cNvCxnSpPr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9625F7-E702-2E4E-AB00-D2BE717891E5}"/>
              </a:ext>
            </a:extLst>
          </p:cNvPr>
          <p:cNvCxnSpPr>
            <a:stCxn id="76" idx="0"/>
            <a:endCxn id="5" idx="1"/>
          </p:cNvCxnSpPr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458801-5916-8344-B7BA-17FA2B7E42F9}"/>
              </a:ext>
            </a:extLst>
          </p:cNvPr>
          <p:cNvCxnSpPr>
            <a:stCxn id="27" idx="0"/>
            <a:endCxn id="6" idx="1"/>
          </p:cNvCxnSpPr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C1F1E4-FE80-5943-90EE-3F0B980DF878}"/>
              </a:ext>
            </a:extLst>
          </p:cNvPr>
          <p:cNvCxnSpPr>
            <a:stCxn id="28" idx="0"/>
            <a:endCxn id="83" idx="1"/>
          </p:cNvCxnSpPr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E30EA1-AB58-6F42-A9DD-59E6947E9049}"/>
              </a:ext>
            </a:extLst>
          </p:cNvPr>
          <p:cNvCxnSpPr>
            <a:stCxn id="84" idx="0"/>
            <a:endCxn id="8" idx="1"/>
          </p:cNvCxnSpPr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F72490-8D5C-7A4C-AA2C-49399F439F85}"/>
              </a:ext>
            </a:extLst>
          </p:cNvPr>
          <p:cNvCxnSpPr>
            <a:stCxn id="30" idx="0"/>
          </p:cNvCxnSpPr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1617B0-DEE2-4C40-8A79-9DA87B9E719E}"/>
              </a:ext>
            </a:extLst>
          </p:cNvPr>
          <p:cNvCxnSpPr>
            <a:stCxn id="31" idx="0"/>
            <a:endCxn id="88" idx="1"/>
          </p:cNvCxnSpPr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8B0299-B5A1-4E47-AE80-ED1BA6830962}"/>
              </a:ext>
            </a:extLst>
          </p:cNvPr>
          <p:cNvCxnSpPr>
            <a:stCxn id="89" idx="0"/>
            <a:endCxn id="91" idx="1"/>
          </p:cNvCxnSpPr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FAA28A-171C-A142-B4F0-A41F913ED1C4}"/>
              </a:ext>
            </a:extLst>
          </p:cNvPr>
          <p:cNvCxnSpPr>
            <a:stCxn id="92" idx="0"/>
            <a:endCxn id="12" idx="3"/>
          </p:cNvCxnSpPr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C95791-6A55-E84A-B890-0BB733E5F3F5}"/>
              </a:ext>
            </a:extLst>
          </p:cNvPr>
          <p:cNvCxnSpPr>
            <a:stCxn id="34" idx="0"/>
            <a:endCxn id="95" idx="3"/>
          </p:cNvCxnSpPr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FF9B7A-3892-8246-8C3A-28D30476D404}"/>
              </a:ext>
            </a:extLst>
          </p:cNvPr>
          <p:cNvCxnSpPr>
            <a:stCxn id="96" idx="0"/>
            <a:endCxn id="98" idx="3"/>
          </p:cNvCxnSpPr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0ABAB4-86AE-D645-863A-4CD69120E883}"/>
              </a:ext>
            </a:extLst>
          </p:cNvPr>
          <p:cNvCxnSpPr>
            <a:stCxn id="99" idx="0"/>
            <a:endCxn id="101" idx="3"/>
          </p:cNvCxnSpPr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8476844-E68B-1E44-A394-943E17048F67}"/>
              </a:ext>
            </a:extLst>
          </p:cNvPr>
          <p:cNvCxnSpPr>
            <a:stCxn id="102" idx="0"/>
            <a:endCxn id="15" idx="1"/>
          </p:cNvCxnSpPr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7AF3C68-90D9-8A43-ABC5-7D4382D65232}"/>
              </a:ext>
            </a:extLst>
          </p:cNvPr>
          <p:cNvCxnSpPr>
            <a:stCxn id="38" idx="0"/>
            <a:endCxn id="105" idx="1"/>
          </p:cNvCxnSpPr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3C5A8F0-40D7-404E-BF3E-603FCF5CB9F3}"/>
              </a:ext>
            </a:extLst>
          </p:cNvPr>
          <p:cNvCxnSpPr>
            <a:stCxn id="106" idx="0"/>
            <a:endCxn id="108" idx="1"/>
          </p:cNvCxnSpPr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8346C07-A658-9347-9E0F-32481F7CEB51}"/>
              </a:ext>
            </a:extLst>
          </p:cNvPr>
          <p:cNvCxnSpPr>
            <a:stCxn id="109" idx="0"/>
            <a:endCxn id="111" idx="1"/>
          </p:cNvCxnSpPr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483A6E-CE00-884A-BC3C-531129E78DA9}"/>
              </a:ext>
            </a:extLst>
          </p:cNvPr>
          <p:cNvCxnSpPr>
            <a:stCxn id="112" idx="0"/>
            <a:endCxn id="19" idx="1"/>
          </p:cNvCxnSpPr>
          <p:nvPr/>
        </p:nvCxnSpPr>
        <p:spPr>
          <a:xfrm>
            <a:off x="12747727" y="3731781"/>
            <a:ext cx="211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DA23104-C3DD-8842-B780-D098DB430A6D}"/>
              </a:ext>
            </a:extLst>
          </p:cNvPr>
          <p:cNvCxnSpPr>
            <a:stCxn id="65" idx="0"/>
            <a:endCxn id="67" idx="2"/>
          </p:cNvCxnSpPr>
          <p:nvPr/>
        </p:nvCxnSpPr>
        <p:spPr>
          <a:xfrm>
            <a:off x="13877606" y="3731782"/>
            <a:ext cx="211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0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E4247D-6823-1E40-A15A-BB5534FBB242}"/>
              </a:ext>
            </a:extLst>
          </p:cNvPr>
          <p:cNvGrpSpPr/>
          <p:nvPr/>
        </p:nvGrpSpPr>
        <p:grpSpPr>
          <a:xfrm>
            <a:off x="335036" y="-59181"/>
            <a:ext cx="865895" cy="1490809"/>
            <a:chOff x="335036" y="113811"/>
            <a:chExt cx="865895" cy="149080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9E564746-0A20-7C47-932D-32629154F7B9}"/>
                </a:ext>
              </a:extLst>
            </p:cNvPr>
            <p:cNvGrpSpPr/>
            <p:nvPr/>
          </p:nvGrpSpPr>
          <p:grpSpPr>
            <a:xfrm>
              <a:off x="624066" y="113811"/>
              <a:ext cx="576865" cy="1050288"/>
              <a:chOff x="5878218" y="2903857"/>
              <a:chExt cx="576865" cy="1050288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3BFA196-17FB-F94C-AA39-EF0DE870F0A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68A5BC8-ACF0-6549-A24E-0B8296985864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D77A51E-B9B0-C441-9C2C-353A82DC97ED}"/>
                </a:ext>
              </a:extLst>
            </p:cNvPr>
            <p:cNvSpPr txBox="1"/>
            <p:nvPr/>
          </p:nvSpPr>
          <p:spPr>
            <a:xfrm>
              <a:off x="335036" y="114295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C08A6E-3B60-544F-A3D7-007ED2D8ECA0}"/>
              </a:ext>
            </a:extLst>
          </p:cNvPr>
          <p:cNvGrpSpPr/>
          <p:nvPr/>
        </p:nvGrpSpPr>
        <p:grpSpPr>
          <a:xfrm>
            <a:off x="3888821" y="-59181"/>
            <a:ext cx="865895" cy="1490809"/>
            <a:chOff x="3840133" y="-59777"/>
            <a:chExt cx="865895" cy="1490809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6534088-4FF1-D846-8C4E-BF219959DDD8}"/>
                </a:ext>
              </a:extLst>
            </p:cNvPr>
            <p:cNvGrpSpPr/>
            <p:nvPr/>
          </p:nvGrpSpPr>
          <p:grpSpPr>
            <a:xfrm>
              <a:off x="4129163" y="-59777"/>
              <a:ext cx="576865" cy="1050288"/>
              <a:chOff x="5878218" y="2903857"/>
              <a:chExt cx="576865" cy="105028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6EF9E3B-9F12-3A46-9C32-66B34E65F8F3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05B39E-267E-1F4A-999E-B020F36ED2AB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9CB6EBA-ED88-B342-BCE4-BD4B56F90FD1}"/>
                </a:ext>
              </a:extLst>
            </p:cNvPr>
            <p:cNvSpPr txBox="1"/>
            <p:nvPr/>
          </p:nvSpPr>
          <p:spPr>
            <a:xfrm>
              <a:off x="3840133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4F2134-822A-0948-AFCB-4C27F0261006}"/>
              </a:ext>
            </a:extLst>
          </p:cNvPr>
          <p:cNvGrpSpPr/>
          <p:nvPr/>
        </p:nvGrpSpPr>
        <p:grpSpPr>
          <a:xfrm>
            <a:off x="11708061" y="-58007"/>
            <a:ext cx="865895" cy="1239119"/>
            <a:chOff x="11814461" y="271055"/>
            <a:chExt cx="865895" cy="1239119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4030C6D-782F-B045-99E0-7D822A50F87E}"/>
                </a:ext>
              </a:extLst>
            </p:cNvPr>
            <p:cNvGrpSpPr/>
            <p:nvPr/>
          </p:nvGrpSpPr>
          <p:grpSpPr>
            <a:xfrm>
              <a:off x="12103491" y="271055"/>
              <a:ext cx="576865" cy="1050288"/>
              <a:chOff x="5878218" y="2903857"/>
              <a:chExt cx="576865" cy="1050288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2F994D7-9F25-4341-878E-CACB3E1BB342}"/>
                  </a:ext>
                </a:extLst>
              </p:cNvPr>
              <p:cNvSpPr/>
              <p:nvPr/>
            </p:nvSpPr>
            <p:spPr>
              <a:xfrm rot="10800000">
                <a:off x="5878218" y="3177000"/>
                <a:ext cx="115200" cy="5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4029C62-2076-6841-8AA9-63DB8830AB11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14×14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A976B3E-E592-1940-B0CE-17D34B6DB772}"/>
                </a:ext>
              </a:extLst>
            </p:cNvPr>
            <p:cNvSpPr txBox="1"/>
            <p:nvPr/>
          </p:nvSpPr>
          <p:spPr>
            <a:xfrm>
              <a:off x="11814461" y="1048509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C554CF-E69B-6F48-A05C-ADC25FB943F5}"/>
              </a:ext>
            </a:extLst>
          </p:cNvPr>
          <p:cNvGrpSpPr/>
          <p:nvPr/>
        </p:nvGrpSpPr>
        <p:grpSpPr>
          <a:xfrm>
            <a:off x="9444299" y="-59181"/>
            <a:ext cx="865895" cy="1490809"/>
            <a:chOff x="8879578" y="-80922"/>
            <a:chExt cx="865895" cy="1490809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0380F81-6494-4D40-A882-A8DF5E6B7D06}"/>
                </a:ext>
              </a:extLst>
            </p:cNvPr>
            <p:cNvGrpSpPr/>
            <p:nvPr/>
          </p:nvGrpSpPr>
          <p:grpSpPr>
            <a:xfrm>
              <a:off x="9168608" y="-80922"/>
              <a:ext cx="576865" cy="1050288"/>
              <a:chOff x="5878218" y="2903857"/>
              <a:chExt cx="576865" cy="1050288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5DA19B2-B2A3-174A-B471-277E389F11EF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EA48EB0-C0AB-294D-A4B3-F7F91D4A71F5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A60AE9A-227F-0B4C-9CEF-F1566C965A89}"/>
                </a:ext>
              </a:extLst>
            </p:cNvPr>
            <p:cNvSpPr txBox="1"/>
            <p:nvPr/>
          </p:nvSpPr>
          <p:spPr>
            <a:xfrm>
              <a:off x="8879578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F7380A-CDD5-E84C-81B6-4F954E68B92A}"/>
              </a:ext>
            </a:extLst>
          </p:cNvPr>
          <p:cNvGrpSpPr/>
          <p:nvPr/>
        </p:nvGrpSpPr>
        <p:grpSpPr>
          <a:xfrm>
            <a:off x="7172260" y="-59181"/>
            <a:ext cx="865895" cy="1490809"/>
            <a:chOff x="6680702" y="-80922"/>
            <a:chExt cx="865895" cy="149080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35AAA64-2230-DA4D-BD31-7E5A9A122FF6}"/>
                </a:ext>
              </a:extLst>
            </p:cNvPr>
            <p:cNvGrpSpPr/>
            <p:nvPr/>
          </p:nvGrpSpPr>
          <p:grpSpPr>
            <a:xfrm>
              <a:off x="6969732" y="-80922"/>
              <a:ext cx="576865" cy="1050288"/>
              <a:chOff x="5878218" y="2903857"/>
              <a:chExt cx="576865" cy="1050288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A782062-3CE8-A34D-8FD0-4EA7C0829D0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914C7C3-0EA7-0E4D-97F8-FF19C794B4E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9EBB69-2711-CB4D-B054-F47046662C19}"/>
                </a:ext>
              </a:extLst>
            </p:cNvPr>
            <p:cNvSpPr txBox="1"/>
            <p:nvPr/>
          </p:nvSpPr>
          <p:spPr>
            <a:xfrm>
              <a:off x="6680702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795EEF-C841-AA4E-A905-7EF668748BB8}"/>
              </a:ext>
            </a:extLst>
          </p:cNvPr>
          <p:cNvGrpSpPr/>
          <p:nvPr/>
        </p:nvGrpSpPr>
        <p:grpSpPr>
          <a:xfrm>
            <a:off x="2111929" y="-59181"/>
            <a:ext cx="865895" cy="1490809"/>
            <a:chOff x="1810220" y="-59777"/>
            <a:chExt cx="865895" cy="149080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3ADEBE3-672B-C84B-8CAC-FF84F5C7CC23}"/>
                </a:ext>
              </a:extLst>
            </p:cNvPr>
            <p:cNvGrpSpPr/>
            <p:nvPr/>
          </p:nvGrpSpPr>
          <p:grpSpPr>
            <a:xfrm>
              <a:off x="2099250" y="-59777"/>
              <a:ext cx="576865" cy="1050288"/>
              <a:chOff x="5878218" y="2903857"/>
              <a:chExt cx="576865" cy="1050288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1BBB7B1-6FE8-984A-A7E4-EB054F2AB81D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8279881-63C1-3E41-ACC1-D7819C24ABC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336C9A5-55B8-BE4A-AE07-EC8DAC8EAD42}"/>
                </a:ext>
              </a:extLst>
            </p:cNvPr>
            <p:cNvSpPr txBox="1"/>
            <p:nvPr/>
          </p:nvSpPr>
          <p:spPr>
            <a:xfrm>
              <a:off x="1810220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 rot="5400000">
            <a:off x="12455016" y="3500949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Mask Prediction and RNN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296DE9-F2E9-6E45-8831-4B9354869A93}"/>
              </a:ext>
            </a:extLst>
          </p:cNvPr>
          <p:cNvCxnSpPr>
            <a:cxnSpLocks/>
            <a:stCxn id="8" idx="0"/>
            <a:endCxn id="161" idx="2"/>
          </p:cNvCxnSpPr>
          <p:nvPr/>
        </p:nvCxnSpPr>
        <p:spPr>
          <a:xfrm flipV="1">
            <a:off x="681781" y="1431628"/>
            <a:ext cx="2870" cy="129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A1E838-46EC-BD49-A3B8-2F0C4A8E2EAA}"/>
              </a:ext>
            </a:extLst>
          </p:cNvPr>
          <p:cNvCxnSpPr>
            <a:cxnSpLocks/>
            <a:stCxn id="12" idx="2"/>
            <a:endCxn id="165" idx="2"/>
          </p:cNvCxnSpPr>
          <p:nvPr/>
        </p:nvCxnSpPr>
        <p:spPr>
          <a:xfrm flipV="1">
            <a:off x="4236501" y="1431628"/>
            <a:ext cx="1935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590FAD-44F0-0642-A6AB-7EFFA3756F3B}"/>
              </a:ext>
            </a:extLst>
          </p:cNvPr>
          <p:cNvCxnSpPr>
            <a:cxnSpLocks/>
            <a:stCxn id="101" idx="2"/>
            <a:endCxn id="177" idx="2"/>
          </p:cNvCxnSpPr>
          <p:nvPr/>
        </p:nvCxnSpPr>
        <p:spPr>
          <a:xfrm flipV="1">
            <a:off x="7521741" y="1431628"/>
            <a:ext cx="134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9C7198-BFA2-CE49-B858-8D10AF93E1C5}"/>
              </a:ext>
            </a:extLst>
          </p:cNvPr>
          <p:cNvCxnSpPr>
            <a:stCxn id="111" idx="0"/>
            <a:endCxn id="169" idx="2"/>
          </p:cNvCxnSpPr>
          <p:nvPr/>
        </p:nvCxnSpPr>
        <p:spPr>
          <a:xfrm flipV="1">
            <a:off x="12055661" y="1181112"/>
            <a:ext cx="2015" cy="2298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E0761C-81F8-3D49-90F9-A5D7261FC9C6}"/>
              </a:ext>
            </a:extLst>
          </p:cNvPr>
          <p:cNvCxnSpPr>
            <a:stCxn id="167" idx="3"/>
            <a:endCxn id="172" idx="0"/>
          </p:cNvCxnSpPr>
          <p:nvPr/>
        </p:nvCxnSpPr>
        <p:spPr>
          <a:xfrm flipH="1" flipV="1">
            <a:off x="10310195" y="465963"/>
            <a:ext cx="1686896" cy="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489CA5-8FBA-2746-94F6-AD2885E70919}"/>
              </a:ext>
            </a:extLst>
          </p:cNvPr>
          <p:cNvCxnSpPr>
            <a:stCxn id="160" idx="0"/>
            <a:endCxn id="179" idx="3"/>
          </p:cNvCxnSpPr>
          <p:nvPr/>
        </p:nvCxnSpPr>
        <p:spPr>
          <a:xfrm flipV="1">
            <a:off x="1200932" y="465962"/>
            <a:ext cx="1200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2CF3E5D-29A2-2549-B3BE-5C9AA4658E2C}"/>
              </a:ext>
            </a:extLst>
          </p:cNvPr>
          <p:cNvSpPr/>
          <p:nvPr/>
        </p:nvSpPr>
        <p:spPr>
          <a:xfrm>
            <a:off x="1853431" y="-349534"/>
            <a:ext cx="8717278" cy="20048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C5D4CD-C9EE-EE46-BA53-94723CEAFA44}"/>
              </a:ext>
            </a:extLst>
          </p:cNvPr>
          <p:cNvGrpSpPr/>
          <p:nvPr/>
        </p:nvGrpSpPr>
        <p:grpSpPr>
          <a:xfrm>
            <a:off x="12839103" y="-58791"/>
            <a:ext cx="1040557" cy="1494136"/>
            <a:chOff x="5828755" y="-2425596"/>
            <a:chExt cx="1040557" cy="1494136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A4C5CD9-B775-7643-A4F4-4C6F149806BB}"/>
                </a:ext>
              </a:extLst>
            </p:cNvPr>
            <p:cNvSpPr txBox="1"/>
            <p:nvPr/>
          </p:nvSpPr>
          <p:spPr>
            <a:xfrm>
              <a:off x="5828755" y="-139312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512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AD0D93C-5F03-2D4D-9D34-ACF6001CFE54}"/>
                </a:ext>
              </a:extLst>
            </p:cNvPr>
            <p:cNvGrpSpPr/>
            <p:nvPr/>
          </p:nvGrpSpPr>
          <p:grpSpPr>
            <a:xfrm>
              <a:off x="5946847" y="-2425596"/>
              <a:ext cx="922465" cy="1050288"/>
              <a:chOff x="5532618" y="2903857"/>
              <a:chExt cx="922465" cy="1050288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9899FE9-7B68-5E46-A5ED-ADCE6D616E45}"/>
                  </a:ext>
                </a:extLst>
              </p:cNvPr>
              <p:cNvSpPr/>
              <p:nvPr/>
            </p:nvSpPr>
            <p:spPr>
              <a:xfrm rot="10800000">
                <a:off x="5532618" y="2925000"/>
                <a:ext cx="4608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90F88DA-6B48-334D-A60A-F728972D1113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1274C2C-8A9E-284B-9A59-CFECD54B02E4}"/>
              </a:ext>
            </a:extLst>
          </p:cNvPr>
          <p:cNvSpPr txBox="1"/>
          <p:nvPr/>
        </p:nvSpPr>
        <p:spPr>
          <a:xfrm rot="18900000">
            <a:off x="12837393" y="239237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193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07F39C-DFFF-354A-94C7-2202B3D2DF0D}"/>
              </a:ext>
            </a:extLst>
          </p:cNvPr>
          <p:cNvSpPr txBox="1"/>
          <p:nvPr/>
        </p:nvSpPr>
        <p:spPr>
          <a:xfrm>
            <a:off x="12835932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1002664-F8AE-8945-8425-44CFE8A3E42C}"/>
              </a:ext>
            </a:extLst>
          </p:cNvPr>
          <p:cNvSpPr txBox="1"/>
          <p:nvPr/>
        </p:nvSpPr>
        <p:spPr>
          <a:xfrm rot="5400000">
            <a:off x="13121629" y="3500949"/>
            <a:ext cx="1050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28×28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A7CF69-5643-AC47-B9AF-F6BB60C67B20}"/>
              </a:ext>
            </a:extLst>
          </p:cNvPr>
          <p:cNvSpPr/>
          <p:nvPr/>
        </p:nvSpPr>
        <p:spPr>
          <a:xfrm rot="10800000">
            <a:off x="13129741" y="3228127"/>
            <a:ext cx="1152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E199F3-773D-3F43-BD26-DAD7AEC23A5B}"/>
              </a:ext>
            </a:extLst>
          </p:cNvPr>
          <p:cNvCxnSpPr>
            <a:stCxn id="239" idx="0"/>
            <a:endCxn id="191" idx="2"/>
          </p:cNvCxnSpPr>
          <p:nvPr/>
        </p:nvCxnSpPr>
        <p:spPr>
          <a:xfrm>
            <a:off x="13877606" y="3731782"/>
            <a:ext cx="211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34EEE7-9D24-584E-981D-2F515E8787B1}"/>
              </a:ext>
            </a:extLst>
          </p:cNvPr>
          <p:cNvCxnSpPr>
            <a:stCxn id="182" idx="2"/>
            <a:endCxn id="241" idx="2"/>
          </p:cNvCxnSpPr>
          <p:nvPr/>
        </p:nvCxnSpPr>
        <p:spPr>
          <a:xfrm flipH="1">
            <a:off x="13187341" y="1435345"/>
            <a:ext cx="1377" cy="1792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D925575A-8A66-B74F-84C3-A9D830E6E03B}"/>
              </a:ext>
            </a:extLst>
          </p:cNvPr>
          <p:cNvCxnSpPr>
            <a:stCxn id="44" idx="0"/>
            <a:endCxn id="184" idx="2"/>
          </p:cNvCxnSpPr>
          <p:nvPr/>
        </p:nvCxnSpPr>
        <p:spPr>
          <a:xfrm rot="16200000" flipH="1">
            <a:off x="9543889" y="-3681353"/>
            <a:ext cx="311886" cy="6975525"/>
          </a:xfrm>
          <a:prstGeom prst="bentConnector3">
            <a:avLst>
              <a:gd name="adj1" fmla="val -7329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</p:spTree>
    <p:extLst>
      <p:ext uri="{BB962C8B-B14F-4D97-AF65-F5344CB8AC3E}">
        <p14:creationId xmlns:p14="http://schemas.microsoft.com/office/powerpoint/2010/main" val="291170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D5A6CE8D-160E-9444-A851-B6795BFDB1F2}"/>
              </a:ext>
            </a:extLst>
          </p:cNvPr>
          <p:cNvCxnSpPr>
            <a:cxnSpLocks/>
            <a:stCxn id="198" idx="1"/>
            <a:endCxn id="200" idx="2"/>
          </p:cNvCxnSpPr>
          <p:nvPr/>
        </p:nvCxnSpPr>
        <p:spPr>
          <a:xfrm rot="10800000" flipH="1" flipV="1">
            <a:off x="5350734" y="755229"/>
            <a:ext cx="3829265" cy="323165"/>
          </a:xfrm>
          <a:prstGeom prst="bentConnector4">
            <a:avLst>
              <a:gd name="adj1" fmla="val -5970"/>
              <a:gd name="adj2" fmla="val 170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D8D3D6-3093-694A-8DE6-72FC3154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28F44461-B963-8F4D-B572-C26A7C937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F567AC35-F26B-AA45-B5A4-0E99579C2EE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91560548-98E6-5A45-B7D3-3B62247D6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000" y="0"/>
            <a:ext cx="2160000" cy="2160000"/>
          </a:xfrm>
          <a:prstGeom prst="rect">
            <a:avLst/>
          </a:prstGeom>
        </p:spPr>
      </p:pic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C3D7426-C4AA-C548-A13E-612FB7B84D0E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FAC3416-E8A1-3641-9C5F-132B2FB59D0B}"/>
              </a:ext>
            </a:extLst>
          </p:cNvPr>
          <p:cNvCxnSpPr>
            <a:stCxn id="186" idx="3"/>
            <a:endCxn id="173" idx="1"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30F5211-4859-5F46-931D-CA18066683E2}"/>
              </a:ext>
            </a:extLst>
          </p:cNvPr>
          <p:cNvCxnSpPr>
            <a:cxnSpLocks/>
            <a:stCxn id="173" idx="3"/>
            <a:endCxn id="175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5BCD51A-2198-384E-9224-D08500D538E6}"/>
              </a:ext>
            </a:extLst>
          </p:cNvPr>
          <p:cNvSpPr txBox="1"/>
          <p:nvPr/>
        </p:nvSpPr>
        <p:spPr>
          <a:xfrm>
            <a:off x="535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CC07ECB-28A3-9D45-8001-BBD78521AC34}"/>
              </a:ext>
            </a:extLst>
          </p:cNvPr>
          <p:cNvSpPr txBox="1"/>
          <p:nvPr/>
        </p:nvSpPr>
        <p:spPr>
          <a:xfrm>
            <a:off x="2171650" y="433669"/>
            <a:ext cx="10567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32D0F9-4EF3-5E49-B782-27DF5E6A256D}"/>
              </a:ext>
            </a:extLst>
          </p:cNvPr>
          <p:cNvSpPr txBox="1"/>
          <p:nvPr/>
        </p:nvSpPr>
        <p:spPr>
          <a:xfrm>
            <a:off x="859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C78E226-2B4C-C144-9690-48E144D7FB82}"/>
              </a:ext>
            </a:extLst>
          </p:cNvPr>
          <p:cNvSpPr txBox="1"/>
          <p:nvPr/>
        </p:nvSpPr>
        <p:spPr>
          <a:xfrm>
            <a:off x="3644174" y="2158395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3D3A4F8-D29F-CA42-8543-08D65B294E4B}"/>
              </a:ext>
            </a:extLst>
          </p:cNvPr>
          <p:cNvSpPr txBox="1"/>
          <p:nvPr/>
        </p:nvSpPr>
        <p:spPr>
          <a:xfrm>
            <a:off x="235856" y="2158395"/>
            <a:ext cx="16850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224×224×3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932ADC4-469D-DA42-AAB1-69462B2EB818}"/>
              </a:ext>
            </a:extLst>
          </p:cNvPr>
          <p:cNvSpPr txBox="1"/>
          <p:nvPr/>
        </p:nvSpPr>
        <p:spPr>
          <a:xfrm>
            <a:off x="6537927" y="2158395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605EDED-4059-5D4D-97E9-77923F4E9FAC}"/>
              </a:ext>
            </a:extLst>
          </p:cNvPr>
          <p:cNvSpPr txBox="1"/>
          <p:nvPr/>
        </p:nvSpPr>
        <p:spPr>
          <a:xfrm>
            <a:off x="9861250" y="2158395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3F90B95-AF83-8341-A2AF-56BB71F2202A}"/>
              </a:ext>
            </a:extLst>
          </p:cNvPr>
          <p:cNvSpPr txBox="1"/>
          <p:nvPr/>
        </p:nvSpPr>
        <p:spPr>
          <a:xfrm>
            <a:off x="5400000" y="3240000"/>
            <a:ext cx="1080000" cy="10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8A614A6-EB85-3144-81B9-F6DD1AF9377C}"/>
              </a:ext>
            </a:extLst>
          </p:cNvPr>
          <p:cNvCxnSpPr>
            <a:cxnSpLocks/>
            <a:stCxn id="201" idx="2"/>
            <a:endCxn id="233" idx="0"/>
          </p:cNvCxnSpPr>
          <p:nvPr/>
        </p:nvCxnSpPr>
        <p:spPr>
          <a:xfrm rot="16200000" flipH="1">
            <a:off x="4912363" y="2212363"/>
            <a:ext cx="435274" cy="162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DBE7B8E6-8718-3C4E-973C-E205CFD22B70}"/>
              </a:ext>
            </a:extLst>
          </p:cNvPr>
          <p:cNvCxnSpPr>
            <a:cxnSpLocks/>
            <a:stCxn id="204" idx="2"/>
            <a:endCxn id="233" idx="0"/>
          </p:cNvCxnSpPr>
          <p:nvPr/>
        </p:nvCxnSpPr>
        <p:spPr>
          <a:xfrm rot="5400000">
            <a:off x="8152364" y="592363"/>
            <a:ext cx="435274" cy="48600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99404B62-3B0F-2948-8DF5-E2ECDF7D8860}"/>
              </a:ext>
            </a:extLst>
          </p:cNvPr>
          <p:cNvSpPr txBox="1"/>
          <p:nvPr/>
        </p:nvSpPr>
        <p:spPr>
          <a:xfrm>
            <a:off x="8638395" y="3240000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5D07E6-71F3-D743-8D63-76ED8EE95105}"/>
              </a:ext>
            </a:extLst>
          </p:cNvPr>
          <p:cNvCxnSpPr>
            <a:cxnSpLocks/>
            <a:stCxn id="203" idx="2"/>
          </p:cNvCxnSpPr>
          <p:nvPr/>
        </p:nvCxnSpPr>
        <p:spPr>
          <a:xfrm flipH="1">
            <a:off x="7560000" y="2804726"/>
            <a:ext cx="2" cy="224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BB92FEF-11E7-C844-9596-0DB30476ECB8}"/>
              </a:ext>
            </a:extLst>
          </p:cNvPr>
          <p:cNvCxnSpPr>
            <a:stCxn id="203" idx="3"/>
            <a:endCxn id="234" idx="0"/>
          </p:cNvCxnSpPr>
          <p:nvPr/>
        </p:nvCxnSpPr>
        <p:spPr>
          <a:xfrm>
            <a:off x="8582076" y="2481561"/>
            <a:ext cx="596319" cy="7584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D372FC-3277-4C45-9E8E-6393D7CAC1F3}"/>
              </a:ext>
            </a:extLst>
          </p:cNvPr>
          <p:cNvCxnSpPr>
            <a:stCxn id="204" idx="1"/>
          </p:cNvCxnSpPr>
          <p:nvPr/>
        </p:nvCxnSpPr>
        <p:spPr>
          <a:xfrm flipH="1" flipV="1">
            <a:off x="9122076" y="2481559"/>
            <a:ext cx="739174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06E72-18A9-8E4F-9C96-80CD4B3792A7}"/>
              </a:ext>
            </a:extLst>
          </p:cNvPr>
          <p:cNvSpPr/>
          <p:nvPr/>
        </p:nvSpPr>
        <p:spPr>
          <a:xfrm>
            <a:off x="3240000" y="2228885"/>
            <a:ext cx="5441545" cy="236413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A9F33-5535-AC4E-B1FF-B404B90A1D94}"/>
              </a:ext>
            </a:extLst>
          </p:cNvPr>
          <p:cNvSpPr txBox="1"/>
          <p:nvPr/>
        </p:nvSpPr>
        <p:spPr>
          <a:xfrm>
            <a:off x="512327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61411-A818-E949-9A33-456C23D5C0DD}"/>
              </a:ext>
            </a:extLst>
          </p:cNvPr>
          <p:cNvSpPr txBox="1"/>
          <p:nvPr/>
        </p:nvSpPr>
        <p:spPr>
          <a:xfrm>
            <a:off x="394882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71B47-0670-3A43-91EB-CB1D67B12732}"/>
              </a:ext>
            </a:extLst>
          </p:cNvPr>
          <p:cNvSpPr txBox="1"/>
          <p:nvPr/>
        </p:nvSpPr>
        <p:spPr>
          <a:xfrm>
            <a:off x="6297724" y="3222722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3DEB5-ADA7-8841-ABB5-55A12B55EDE6}"/>
              </a:ext>
            </a:extLst>
          </p:cNvPr>
          <p:cNvSpPr txBox="1"/>
          <p:nvPr/>
        </p:nvSpPr>
        <p:spPr>
          <a:xfrm>
            <a:off x="7125926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08915-5AE7-414C-9C8D-6447EFF4CE73}"/>
              </a:ext>
            </a:extLst>
          </p:cNvPr>
          <p:cNvSpPr txBox="1"/>
          <p:nvPr/>
        </p:nvSpPr>
        <p:spPr>
          <a:xfrm>
            <a:off x="7299049" y="2800961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27101-768A-CF48-BE30-52EB19B491DF}"/>
              </a:ext>
            </a:extLst>
          </p:cNvPr>
          <p:cNvSpPr txBox="1"/>
          <p:nvPr/>
        </p:nvSpPr>
        <p:spPr>
          <a:xfrm>
            <a:off x="3444198" y="4042068"/>
            <a:ext cx="4539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h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E677E-7CE8-2642-84CE-7434109AF3A1}"/>
              </a:ext>
            </a:extLst>
          </p:cNvPr>
          <p:cNvSpPr txBox="1"/>
          <p:nvPr/>
        </p:nvSpPr>
        <p:spPr>
          <a:xfrm>
            <a:off x="4858361" y="4042068"/>
            <a:ext cx="44595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x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A1C14-F3F3-FF41-BC40-6E8A6F8A85ED}"/>
              </a:ext>
            </a:extLst>
          </p:cNvPr>
          <p:cNvSpPr txBox="1"/>
          <p:nvPr/>
        </p:nvSpPr>
        <p:spPr>
          <a:xfrm>
            <a:off x="5789090" y="47207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1ACA6-7FDF-3640-A87B-CC1B955B22A5}"/>
              </a:ext>
            </a:extLst>
          </p:cNvPr>
          <p:cNvSpPr txBox="1"/>
          <p:nvPr/>
        </p:nvSpPr>
        <p:spPr>
          <a:xfrm>
            <a:off x="2667089" y="4042068"/>
            <a:ext cx="5245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31C94-F164-5C42-B3AF-1F14CF0CEE81}"/>
              </a:ext>
            </a:extLst>
          </p:cNvPr>
          <p:cNvSpPr txBox="1"/>
          <p:nvPr/>
        </p:nvSpPr>
        <p:spPr>
          <a:xfrm>
            <a:off x="3511549" y="3222722"/>
            <a:ext cx="30008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CC6CA-42BB-C84B-BB87-C2D1E861F3DD}"/>
              </a:ext>
            </a:extLst>
          </p:cNvPr>
          <p:cNvSpPr txBox="1"/>
          <p:nvPr/>
        </p:nvSpPr>
        <p:spPr>
          <a:xfrm>
            <a:off x="2667089" y="2427757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76D9C9A-421B-6C4A-9273-77887CC8AB0C}"/>
              </a:ext>
            </a:extLst>
          </p:cNvPr>
          <p:cNvCxnSpPr>
            <a:stCxn id="19" idx="0"/>
            <a:endCxn id="18" idx="3"/>
          </p:cNvCxnSpPr>
          <p:nvPr/>
        </p:nvCxnSpPr>
        <p:spPr>
          <a:xfrm rot="16200000" flipV="1">
            <a:off x="5385521" y="4145530"/>
            <a:ext cx="494048" cy="6564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BF5FF0-FF0B-1D42-A709-8DA03D2ABC5E}"/>
              </a:ext>
            </a:extLst>
          </p:cNvPr>
          <p:cNvCxnSpPr>
            <a:cxnSpLocks/>
          </p:cNvCxnSpPr>
          <p:nvPr/>
        </p:nvCxnSpPr>
        <p:spPr>
          <a:xfrm flipH="1">
            <a:off x="4564701" y="4226734"/>
            <a:ext cx="293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B9DF32-3E15-BD4C-A666-8C2F11069C30}"/>
              </a:ext>
            </a:extLst>
          </p:cNvPr>
          <p:cNvCxnSpPr/>
          <p:nvPr/>
        </p:nvCxnSpPr>
        <p:spPr>
          <a:xfrm>
            <a:off x="3898168" y="4226734"/>
            <a:ext cx="414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DB5F2E-BC72-7C4A-B2B3-30A3AFC25DC1}"/>
              </a:ext>
            </a:extLst>
          </p:cNvPr>
          <p:cNvCxnSpPr/>
          <p:nvPr/>
        </p:nvCxnSpPr>
        <p:spPr>
          <a:xfrm>
            <a:off x="3191592" y="4226734"/>
            <a:ext cx="25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9DCC96-EFBF-AB47-AF0C-A48E1D655987}"/>
              </a:ext>
            </a:extLst>
          </p:cNvPr>
          <p:cNvCxnSpPr>
            <a:stCxn id="29" idx="0"/>
            <a:endCxn id="10" idx="2"/>
          </p:cNvCxnSpPr>
          <p:nvPr/>
        </p:nvCxnSpPr>
        <p:spPr>
          <a:xfrm flipV="1">
            <a:off x="4438701" y="3592054"/>
            <a:ext cx="1" cy="50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33489364-7E83-D942-A14A-11137CCF7624}"/>
              </a:ext>
            </a:extLst>
          </p:cNvPr>
          <p:cNvCxnSpPr>
            <a:stCxn id="29" idx="0"/>
            <a:endCxn id="9" idx="2"/>
          </p:cNvCxnSpPr>
          <p:nvPr/>
        </p:nvCxnSpPr>
        <p:spPr>
          <a:xfrm rot="5400000" flipH="1" flipV="1">
            <a:off x="4771586" y="3259169"/>
            <a:ext cx="508680" cy="1174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BD10193-4057-E74E-AA28-37CFD77D6F54}"/>
              </a:ext>
            </a:extLst>
          </p:cNvPr>
          <p:cNvCxnSpPr>
            <a:stCxn id="29" idx="0"/>
            <a:endCxn id="11" idx="2"/>
          </p:cNvCxnSpPr>
          <p:nvPr/>
        </p:nvCxnSpPr>
        <p:spPr>
          <a:xfrm rot="5400000" flipH="1" flipV="1">
            <a:off x="5272249" y="2758506"/>
            <a:ext cx="508680" cy="217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FD474C5-849C-4C42-8F8A-EBBFE55EA991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rot="5400000" flipH="1" flipV="1">
            <a:off x="5772912" y="2257843"/>
            <a:ext cx="508680" cy="31771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0B6717-F873-4745-90A3-E2772D71DFE4}"/>
              </a:ext>
            </a:extLst>
          </p:cNvPr>
          <p:cNvCxnSpPr>
            <a:cxnSpLocks/>
            <a:stCxn id="30" idx="3"/>
            <a:endCxn id="5" idx="2"/>
          </p:cNvCxnSpPr>
          <p:nvPr/>
        </p:nvCxnSpPr>
        <p:spPr>
          <a:xfrm>
            <a:off x="3178768" y="2612423"/>
            <a:ext cx="1133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8D6FD1-4F26-704A-8524-0F12D64D982D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4564701" y="2612423"/>
            <a:ext cx="1923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90088F-6E84-5F4B-BCF0-98BE9BE2B0B5}"/>
              </a:ext>
            </a:extLst>
          </p:cNvPr>
          <p:cNvCxnSpPr>
            <a:cxnSpLocks/>
            <a:stCxn id="15" idx="0"/>
            <a:endCxn id="16" idx="4"/>
          </p:cNvCxnSpPr>
          <p:nvPr/>
        </p:nvCxnSpPr>
        <p:spPr>
          <a:xfrm flipV="1">
            <a:off x="6614477" y="2738423"/>
            <a:ext cx="0" cy="119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2922203-387E-9649-84EE-9B7756721E49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5400000" flipH="1" flipV="1">
            <a:off x="5931487" y="2665733"/>
            <a:ext cx="238655" cy="8753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A990AA-F877-DF47-A213-E7ABB345C146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H="1" flipV="1">
            <a:off x="4438701" y="2738423"/>
            <a:ext cx="1" cy="484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B9DF54F-E8D6-2F43-B99D-C260F2D862EE}"/>
              </a:ext>
            </a:extLst>
          </p:cNvPr>
          <p:cNvCxnSpPr>
            <a:cxnSpLocks/>
            <a:stCxn id="11" idx="0"/>
            <a:endCxn id="15" idx="4"/>
          </p:cNvCxnSpPr>
          <p:nvPr/>
        </p:nvCxnSpPr>
        <p:spPr>
          <a:xfrm flipH="1" flipV="1">
            <a:off x="6614477" y="3110067"/>
            <a:ext cx="1" cy="11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68FD5D51-066D-1F46-B015-3BAAF897E396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8105681" y="3111627"/>
            <a:ext cx="234597" cy="29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0454E6-2921-EC4F-8559-9464E721B5BC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>
            <a:off x="7932556" y="2985627"/>
            <a:ext cx="28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4AC746F-BB81-A547-A72F-07F390DF4DD6}"/>
              </a:ext>
            </a:extLst>
          </p:cNvPr>
          <p:cNvSpPr txBox="1"/>
          <p:nvPr/>
        </p:nvSpPr>
        <p:spPr>
          <a:xfrm>
            <a:off x="8836069" y="2427757"/>
            <a:ext cx="330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99E45E-1393-474F-92EA-4833EDDFBB32}"/>
              </a:ext>
            </a:extLst>
          </p:cNvPr>
          <p:cNvSpPr txBox="1"/>
          <p:nvPr/>
        </p:nvSpPr>
        <p:spPr>
          <a:xfrm>
            <a:off x="8836069" y="40426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D4BAF48-4E90-D54E-93D4-8AF9F968DE8F}"/>
              </a:ext>
            </a:extLst>
          </p:cNvPr>
          <p:cNvCxnSpPr>
            <a:cxnSpLocks/>
            <a:stCxn id="16" idx="6"/>
            <a:endCxn id="83" idx="1"/>
          </p:cNvCxnSpPr>
          <p:nvPr/>
        </p:nvCxnSpPr>
        <p:spPr>
          <a:xfrm>
            <a:off x="6740477" y="2612423"/>
            <a:ext cx="2095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20B22DC-5C31-3D45-AAB6-99F96DE7641D}"/>
              </a:ext>
            </a:extLst>
          </p:cNvPr>
          <p:cNvCxnSpPr>
            <a:cxnSpLocks/>
            <a:stCxn id="16" idx="6"/>
            <a:endCxn id="13" idx="0"/>
          </p:cNvCxnSpPr>
          <p:nvPr/>
        </p:nvCxnSpPr>
        <p:spPr>
          <a:xfrm>
            <a:off x="6740477" y="2612423"/>
            <a:ext cx="875326" cy="1885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39D5C8C4-F01B-4B41-ADF3-0154A7FED25F}"/>
              </a:ext>
            </a:extLst>
          </p:cNvPr>
          <p:cNvCxnSpPr>
            <a:cxnSpLocks/>
            <a:stCxn id="14" idx="6"/>
            <a:endCxn id="84" idx="1"/>
          </p:cNvCxnSpPr>
          <p:nvPr/>
        </p:nvCxnSpPr>
        <p:spPr>
          <a:xfrm>
            <a:off x="8466278" y="2985627"/>
            <a:ext cx="369791" cy="1241721"/>
          </a:xfrm>
          <a:prstGeom prst="bentConnector3">
            <a:avLst>
              <a:gd name="adj1" fmla="val 277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400B5A5-BBAB-CD4D-AFCA-EDEAD25C8150}"/>
              </a:ext>
            </a:extLst>
          </p:cNvPr>
          <p:cNvSpPr txBox="1"/>
          <p:nvPr/>
        </p:nvSpPr>
        <p:spPr>
          <a:xfrm>
            <a:off x="5789090" y="1714991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27CC888C-A71A-6F4D-8F73-FAC3A3F9B135}"/>
              </a:ext>
            </a:extLst>
          </p:cNvPr>
          <p:cNvCxnSpPr>
            <a:cxnSpLocks/>
            <a:stCxn id="14" idx="0"/>
            <a:endCxn id="93" idx="2"/>
          </p:cNvCxnSpPr>
          <p:nvPr/>
        </p:nvCxnSpPr>
        <p:spPr>
          <a:xfrm rot="16200000" flipV="1">
            <a:off x="6762873" y="1282222"/>
            <a:ext cx="775304" cy="2379506"/>
          </a:xfrm>
          <a:prstGeom prst="bentConnector3">
            <a:avLst>
              <a:gd name="adj1" fmla="val 613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95FC50C3-4CBA-A74A-B275-7C49F3ABE29B}"/>
              </a:ext>
            </a:extLst>
          </p:cNvPr>
          <p:cNvCxnSpPr>
            <a:stCxn id="21" idx="2"/>
            <a:endCxn id="29" idx="1"/>
          </p:cNvCxnSpPr>
          <p:nvPr/>
        </p:nvCxnSpPr>
        <p:spPr>
          <a:xfrm rot="16200000" flipH="1">
            <a:off x="3732806" y="3520838"/>
            <a:ext cx="545585" cy="688016"/>
          </a:xfrm>
          <a:prstGeom prst="bentConnector3">
            <a:avLst>
              <a:gd name="adj1" fmla="val 454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1960228-D0FE-224C-8A86-87F304A39992}"/>
              </a:ext>
            </a:extLst>
          </p:cNvPr>
          <p:cNvSpPr txBox="1"/>
          <p:nvPr/>
        </p:nvSpPr>
        <p:spPr>
          <a:xfrm>
            <a:off x="4433059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f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1A88A3-EC9F-DF45-B85B-C999C563C553}"/>
              </a:ext>
            </a:extLst>
          </p:cNvPr>
          <p:cNvSpPr txBox="1"/>
          <p:nvPr/>
        </p:nvSpPr>
        <p:spPr>
          <a:xfrm>
            <a:off x="5594713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i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872DFB-4F3A-C049-A144-61972A3D1F4D}"/>
              </a:ext>
            </a:extLst>
          </p:cNvPr>
          <p:cNvSpPr txBox="1"/>
          <p:nvPr/>
        </p:nvSpPr>
        <p:spPr>
          <a:xfrm>
            <a:off x="6585967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g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28B59F-921B-204C-8C6A-1639EA9EFB7F}"/>
              </a:ext>
            </a:extLst>
          </p:cNvPr>
          <p:cNvSpPr txBox="1"/>
          <p:nvPr/>
        </p:nvSpPr>
        <p:spPr>
          <a:xfrm>
            <a:off x="7578253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o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CFE02A-E7EF-2F4B-BF25-480069BEEC03}"/>
              </a:ext>
            </a:extLst>
          </p:cNvPr>
          <p:cNvSpPr>
            <a:spLocks noChangeAspect="1"/>
          </p:cNvSpPr>
          <p:nvPr/>
        </p:nvSpPr>
        <p:spPr>
          <a:xfrm>
            <a:off x="4312701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5679DC-C645-6E49-98F6-E9D438CE00C4}"/>
              </a:ext>
            </a:extLst>
          </p:cNvPr>
          <p:cNvSpPr>
            <a:spLocks noChangeAspect="1"/>
          </p:cNvSpPr>
          <p:nvPr/>
        </p:nvSpPr>
        <p:spPr>
          <a:xfrm>
            <a:off x="8214278" y="285962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1CFA7F-6B47-2046-B94C-8287F4808298}"/>
              </a:ext>
            </a:extLst>
          </p:cNvPr>
          <p:cNvSpPr>
            <a:spLocks noChangeAspect="1"/>
          </p:cNvSpPr>
          <p:nvPr/>
        </p:nvSpPr>
        <p:spPr>
          <a:xfrm>
            <a:off x="6488477" y="285806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59682D-8BEA-3D49-93EF-555AFEE2BD57}"/>
              </a:ext>
            </a:extLst>
          </p:cNvPr>
          <p:cNvSpPr>
            <a:spLocks noChangeAspect="1"/>
          </p:cNvSpPr>
          <p:nvPr/>
        </p:nvSpPr>
        <p:spPr>
          <a:xfrm>
            <a:off x="6488477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74D49D-AAEC-C147-9B1C-6CF1FDB38B1A}"/>
              </a:ext>
            </a:extLst>
          </p:cNvPr>
          <p:cNvSpPr>
            <a:spLocks noChangeAspect="1"/>
          </p:cNvSpPr>
          <p:nvPr/>
        </p:nvSpPr>
        <p:spPr>
          <a:xfrm>
            <a:off x="4312701" y="4100734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5516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674716-7928-B540-9B1F-24244F267BD7}"/>
              </a:ext>
            </a:extLst>
          </p:cNvPr>
          <p:cNvGrpSpPr/>
          <p:nvPr/>
        </p:nvGrpSpPr>
        <p:grpSpPr>
          <a:xfrm>
            <a:off x="6120000" y="4320000"/>
            <a:ext cx="1620000" cy="1620000"/>
            <a:chOff x="6078518" y="4355113"/>
            <a:chExt cx="1620000" cy="16200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CD97AD4-F1F4-CE4C-BB3B-5A0859255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30FD7C1-ABB8-1C42-B264-8DF508762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8424" y="5425118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271EABE-579D-934C-87C1-DD15BD0BFBA6}"/>
              </a:ext>
            </a:extLst>
          </p:cNvPr>
          <p:cNvSpPr>
            <a:spLocks/>
          </p:cNvSpPr>
          <p:nvPr/>
        </p:nvSpPr>
        <p:spPr>
          <a:xfrm>
            <a:off x="612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AD870B9-1E89-1642-8250-63147149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0000" y="4320000"/>
            <a:ext cx="1620000" cy="162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908972F-C39F-C546-B189-1FBC1CDBFFCB}"/>
              </a:ext>
            </a:extLst>
          </p:cNvPr>
          <p:cNvSpPr txBox="1"/>
          <p:nvPr/>
        </p:nvSpPr>
        <p:spPr>
          <a:xfrm>
            <a:off x="-225826" y="5938797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1E649D3-E392-DC4A-9B86-68540C3B35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20000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844AF91-4C06-1945-BAC4-F27DCF24870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4320000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AE6A5CC-2372-E945-86A8-D73F9FD357AD}"/>
              </a:ext>
            </a:extLst>
          </p:cNvPr>
          <p:cNvSpPr txBox="1"/>
          <p:nvPr/>
        </p:nvSpPr>
        <p:spPr>
          <a:xfrm>
            <a:off x="1587928" y="5938797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2F7994-9EEA-F740-BAD4-A110A285F115}"/>
              </a:ext>
            </a:extLst>
          </p:cNvPr>
          <p:cNvSpPr txBox="1"/>
          <p:nvPr/>
        </p:nvSpPr>
        <p:spPr>
          <a:xfrm>
            <a:off x="3831250" y="5938797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0201CC4-D510-B842-B77F-D23164A9FC9E}"/>
              </a:ext>
            </a:extLst>
          </p:cNvPr>
          <p:cNvSpPr>
            <a:spLocks/>
          </p:cNvSpPr>
          <p:nvPr/>
        </p:nvSpPr>
        <p:spPr>
          <a:xfrm>
            <a:off x="612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0F1E1A4-557D-FF46-9484-F3FFEBDA7D5C}"/>
              </a:ext>
            </a:extLst>
          </p:cNvPr>
          <p:cNvSpPr>
            <a:spLocks/>
          </p:cNvSpPr>
          <p:nvPr/>
        </p:nvSpPr>
        <p:spPr>
          <a:xfrm>
            <a:off x="396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308668F-7626-9A46-BEEC-ADAE398F14BC}"/>
              </a:ext>
            </a:extLst>
          </p:cNvPr>
          <p:cNvSpPr>
            <a:spLocks/>
          </p:cNvSpPr>
          <p:nvPr/>
        </p:nvSpPr>
        <p:spPr>
          <a:xfrm>
            <a:off x="396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5B490C3-C12C-CE4E-A05B-CE497D488923}"/>
              </a:ext>
            </a:extLst>
          </p:cNvPr>
          <p:cNvSpPr>
            <a:spLocks/>
          </p:cNvSpPr>
          <p:nvPr/>
        </p:nvSpPr>
        <p:spPr>
          <a:xfrm>
            <a:off x="180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9CE162-E841-4547-A7D8-FC1452DB74C7}"/>
              </a:ext>
            </a:extLst>
          </p:cNvPr>
          <p:cNvSpPr>
            <a:spLocks/>
          </p:cNvSpPr>
          <p:nvPr/>
        </p:nvSpPr>
        <p:spPr>
          <a:xfrm>
            <a:off x="180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47E1178-3246-9C45-BD6B-2E49B8992C52}"/>
              </a:ext>
            </a:extLst>
          </p:cNvPr>
          <p:cNvSpPr>
            <a:spLocks/>
          </p:cNvSpPr>
          <p:nvPr/>
        </p:nvSpPr>
        <p:spPr>
          <a:xfrm>
            <a:off x="828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E558EE2-D2A8-5746-8598-1660F8B4FBA4}"/>
              </a:ext>
            </a:extLst>
          </p:cNvPr>
          <p:cNvSpPr>
            <a:spLocks/>
          </p:cNvSpPr>
          <p:nvPr/>
        </p:nvSpPr>
        <p:spPr>
          <a:xfrm>
            <a:off x="828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40847B-867D-E44E-9C91-FD779AF5215B}"/>
              </a:ext>
            </a:extLst>
          </p:cNvPr>
          <p:cNvSpPr txBox="1"/>
          <p:nvPr/>
        </p:nvSpPr>
        <p:spPr>
          <a:xfrm>
            <a:off x="6384818" y="5938797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FC39CD-8320-8C4F-80E9-9A6BB471BF6D}"/>
              </a:ext>
            </a:extLst>
          </p:cNvPr>
          <p:cNvSpPr txBox="1"/>
          <p:nvPr/>
        </p:nvSpPr>
        <p:spPr>
          <a:xfrm>
            <a:off x="206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−2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D01B5C-9A2F-AE41-B889-02F323CB16FE}"/>
              </a:ext>
            </a:extLst>
          </p:cNvPr>
          <p:cNvSpPr txBox="1"/>
          <p:nvPr/>
        </p:nvSpPr>
        <p:spPr>
          <a:xfrm>
            <a:off x="422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−1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B8234D-F749-4A47-9E6B-CE6D52B8D4C5}"/>
              </a:ext>
            </a:extLst>
          </p:cNvPr>
          <p:cNvSpPr txBox="1"/>
          <p:nvPr/>
        </p:nvSpPr>
        <p:spPr>
          <a:xfrm>
            <a:off x="638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5CA315C-CA38-B841-A9A5-A455AA72718C}"/>
              </a:ext>
            </a:extLst>
          </p:cNvPr>
          <p:cNvSpPr>
            <a:spLocks/>
          </p:cNvSpPr>
          <p:nvPr/>
        </p:nvSpPr>
        <p:spPr>
          <a:xfrm>
            <a:off x="612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DAF95B5-414D-F347-9B18-32CB2AF81A30}"/>
              </a:ext>
            </a:extLst>
          </p:cNvPr>
          <p:cNvSpPr>
            <a:spLocks/>
          </p:cNvSpPr>
          <p:nvPr/>
        </p:nvSpPr>
        <p:spPr>
          <a:xfrm>
            <a:off x="396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164EE4E-382C-4F4E-9D61-E53907CF4575}"/>
              </a:ext>
            </a:extLst>
          </p:cNvPr>
          <p:cNvSpPr>
            <a:spLocks/>
          </p:cNvSpPr>
          <p:nvPr/>
        </p:nvSpPr>
        <p:spPr>
          <a:xfrm>
            <a:off x="180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7842334-4C6C-5644-A249-9BB330707BFA}"/>
              </a:ext>
            </a:extLst>
          </p:cNvPr>
          <p:cNvSpPr>
            <a:spLocks/>
          </p:cNvSpPr>
          <p:nvPr/>
        </p:nvSpPr>
        <p:spPr>
          <a:xfrm>
            <a:off x="828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603806-73A6-2749-ACD9-10C4CBF47C7E}"/>
              </a:ext>
            </a:extLst>
          </p:cNvPr>
          <p:cNvCxnSpPr>
            <a:stCxn id="89" idx="3"/>
            <a:endCxn id="87" idx="1"/>
          </p:cNvCxnSpPr>
          <p:nvPr/>
        </p:nvCxnSpPr>
        <p:spPr>
          <a:xfrm>
            <a:off x="3420000" y="243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2F2D68-7497-DE4F-8FF3-759E1C5FAB34}"/>
              </a:ext>
            </a:extLst>
          </p:cNvPr>
          <p:cNvCxnSpPr>
            <a:stCxn id="88" idx="3"/>
            <a:endCxn id="86" idx="1"/>
          </p:cNvCxnSpPr>
          <p:nvPr/>
        </p:nvCxnSpPr>
        <p:spPr>
          <a:xfrm>
            <a:off x="3420000" y="351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DAF9EE-AAAE-624A-ABA3-9DD5FB519683}"/>
              </a:ext>
            </a:extLst>
          </p:cNvPr>
          <p:cNvCxnSpPr>
            <a:stCxn id="87" idx="3"/>
            <a:endCxn id="77" idx="1"/>
          </p:cNvCxnSpPr>
          <p:nvPr/>
        </p:nvCxnSpPr>
        <p:spPr>
          <a:xfrm>
            <a:off x="5580000" y="243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8CC5C-EDC3-C44C-A4E4-FEC11D5AE679}"/>
              </a:ext>
            </a:extLst>
          </p:cNvPr>
          <p:cNvCxnSpPr>
            <a:stCxn id="86" idx="3"/>
            <a:endCxn id="2" idx="1"/>
          </p:cNvCxnSpPr>
          <p:nvPr/>
        </p:nvCxnSpPr>
        <p:spPr>
          <a:xfrm>
            <a:off x="5580000" y="351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7DD841-81A4-044A-A50C-B288FCD91FE2}"/>
              </a:ext>
            </a:extLst>
          </p:cNvPr>
          <p:cNvCxnSpPr>
            <a:stCxn id="77" idx="3"/>
            <a:endCxn id="91" idx="1"/>
          </p:cNvCxnSpPr>
          <p:nvPr/>
        </p:nvCxnSpPr>
        <p:spPr>
          <a:xfrm>
            <a:off x="7740000" y="243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C83F47D-8A20-924D-9246-868CE45D789A}"/>
              </a:ext>
            </a:extLst>
          </p:cNvPr>
          <p:cNvCxnSpPr>
            <a:stCxn id="2" idx="3"/>
            <a:endCxn id="90" idx="1"/>
          </p:cNvCxnSpPr>
          <p:nvPr/>
        </p:nvCxnSpPr>
        <p:spPr>
          <a:xfrm>
            <a:off x="7740000" y="351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5B4A03F-24C6-3A43-98B1-45837ADEEA19}"/>
              </a:ext>
            </a:extLst>
          </p:cNvPr>
          <p:cNvCxnSpPr>
            <a:stCxn id="89" idx="0"/>
            <a:endCxn id="99" idx="2"/>
          </p:cNvCxnSpPr>
          <p:nvPr/>
        </p:nvCxnSpPr>
        <p:spPr>
          <a:xfrm flipV="1">
            <a:off x="261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3B67C8D-8527-E047-B2A6-485EFD1BABA1}"/>
              </a:ext>
            </a:extLst>
          </p:cNvPr>
          <p:cNvCxnSpPr>
            <a:stCxn id="87" idx="0"/>
            <a:endCxn id="98" idx="2"/>
          </p:cNvCxnSpPr>
          <p:nvPr/>
        </p:nvCxnSpPr>
        <p:spPr>
          <a:xfrm flipV="1">
            <a:off x="477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0B5F664-9332-5E41-94E3-68234989CB71}"/>
              </a:ext>
            </a:extLst>
          </p:cNvPr>
          <p:cNvCxnSpPr>
            <a:cxnSpLocks/>
            <a:stCxn id="77" idx="0"/>
            <a:endCxn id="97" idx="2"/>
          </p:cNvCxnSpPr>
          <p:nvPr/>
        </p:nvCxnSpPr>
        <p:spPr>
          <a:xfrm flipV="1">
            <a:off x="6930000" y="162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8D38C22-3AF9-FC4F-A565-8FBD1F616F8C}"/>
              </a:ext>
            </a:extLst>
          </p:cNvPr>
          <p:cNvCxnSpPr>
            <a:cxnSpLocks/>
            <a:stCxn id="91" idx="0"/>
            <a:endCxn id="100" idx="2"/>
          </p:cNvCxnSpPr>
          <p:nvPr/>
        </p:nvCxnSpPr>
        <p:spPr>
          <a:xfrm flipV="1">
            <a:off x="909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6401919-8926-C246-BFBD-200C7D75E066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>
          <a:xfrm flipV="1">
            <a:off x="909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2C0A9D7-D012-1346-ADEE-644F3B8AE32A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6930000" y="270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532F4EE-D59E-004D-A3D8-D8DF1829A201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flipV="1">
            <a:off x="477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7BCE7BF-EB45-3D41-BB89-8E4B32E34196}"/>
              </a:ext>
            </a:extLst>
          </p:cNvPr>
          <p:cNvCxnSpPr>
            <a:cxnSpLocks/>
            <a:stCxn id="88" idx="0"/>
            <a:endCxn id="89" idx="2"/>
          </p:cNvCxnSpPr>
          <p:nvPr/>
        </p:nvCxnSpPr>
        <p:spPr>
          <a:xfrm flipV="1">
            <a:off x="261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F2999C6-565E-A848-BD70-ACA9AE3E7714}"/>
              </a:ext>
            </a:extLst>
          </p:cNvPr>
          <p:cNvCxnSpPr>
            <a:cxnSpLocks/>
          </p:cNvCxnSpPr>
          <p:nvPr/>
        </p:nvCxnSpPr>
        <p:spPr>
          <a:xfrm flipV="1">
            <a:off x="2610000" y="4050000"/>
            <a:ext cx="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977307F-C312-1044-977B-1B7C67FF2E3C}"/>
              </a:ext>
            </a:extLst>
          </p:cNvPr>
          <p:cNvCxnSpPr/>
          <p:nvPr/>
        </p:nvCxnSpPr>
        <p:spPr>
          <a:xfrm flipV="1">
            <a:off x="4770000" y="4050000"/>
            <a:ext cx="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1739E42A-0600-0447-82C0-7EA393CE26EA}"/>
              </a:ext>
            </a:extLst>
          </p:cNvPr>
          <p:cNvCxnSpPr>
            <a:cxnSpLocks/>
          </p:cNvCxnSpPr>
          <p:nvPr/>
        </p:nvCxnSpPr>
        <p:spPr>
          <a:xfrm>
            <a:off x="3420000" y="-1350000"/>
            <a:ext cx="270000" cy="5400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53AED1-F628-C04E-A48D-5885089E7DF1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930000" y="378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B5E41ED4-A1B5-A84F-9284-9376DD256005}"/>
              </a:ext>
            </a:extLst>
          </p:cNvPr>
          <p:cNvCxnSpPr>
            <a:cxnSpLocks/>
          </p:cNvCxnSpPr>
          <p:nvPr/>
        </p:nvCxnSpPr>
        <p:spPr>
          <a:xfrm>
            <a:off x="5580000" y="-1350000"/>
            <a:ext cx="270000" cy="5401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E095E9E0-278E-F54B-B8EF-CFEBFF909C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56800" y="946800"/>
            <a:ext cx="270000" cy="6480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C49FEB3-24C3-034C-933C-96EB69D6BA4F}"/>
              </a:ext>
            </a:extLst>
          </p:cNvPr>
          <p:cNvCxnSpPr>
            <a:cxnSpLocks/>
            <a:stCxn id="99" idx="0"/>
            <a:endCxn id="102" idx="2"/>
          </p:cNvCxnSpPr>
          <p:nvPr/>
        </p:nvCxnSpPr>
        <p:spPr>
          <a:xfrm flipV="1">
            <a:off x="261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8E6CF06-E3B1-D842-9699-0EB3D41AB2C4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477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918B81F-C6CF-0646-96A0-81D44832995D}"/>
              </a:ext>
            </a:extLst>
          </p:cNvPr>
          <p:cNvCxnSpPr>
            <a:cxnSpLocks/>
            <a:stCxn id="97" idx="0"/>
            <a:endCxn id="108" idx="2"/>
          </p:cNvCxnSpPr>
          <p:nvPr/>
        </p:nvCxnSpPr>
        <p:spPr>
          <a:xfrm flipV="1">
            <a:off x="6930000" y="54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99DD8A1A-87A4-894C-89B1-A9E5669C04A4}"/>
              </a:ext>
            </a:extLst>
          </p:cNvPr>
          <p:cNvSpPr txBox="1"/>
          <p:nvPr/>
        </p:nvSpPr>
        <p:spPr>
          <a:xfrm>
            <a:off x="6947447" y="3745097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AC1792-98F2-6143-B9BD-DA569450152F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9090000" y="378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C5AC19-85CA-A943-9B13-1C93CBBCD439}"/>
              </a:ext>
            </a:extLst>
          </p:cNvPr>
          <p:cNvSpPr>
            <a:spLocks/>
          </p:cNvSpPr>
          <p:nvPr/>
        </p:nvSpPr>
        <p:spPr>
          <a:xfrm>
            <a:off x="10438200" y="216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588BE13-0F07-7F44-B595-A6F0F5637088}"/>
              </a:ext>
            </a:extLst>
          </p:cNvPr>
          <p:cNvCxnSpPr/>
          <p:nvPr/>
        </p:nvCxnSpPr>
        <p:spPr>
          <a:xfrm flipV="1">
            <a:off x="909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7438EC0-E891-C242-8018-7BF4B66AE1D1}"/>
              </a:ext>
            </a:extLst>
          </p:cNvPr>
          <p:cNvSpPr>
            <a:spLocks/>
          </p:cNvSpPr>
          <p:nvPr/>
        </p:nvSpPr>
        <p:spPr>
          <a:xfrm>
            <a:off x="10438200" y="324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B101CEC-28E7-204E-B18F-99DF0BD541D1}"/>
              </a:ext>
            </a:extLst>
          </p:cNvPr>
          <p:cNvSpPr>
            <a:spLocks/>
          </p:cNvSpPr>
          <p:nvPr/>
        </p:nvSpPr>
        <p:spPr>
          <a:xfrm>
            <a:off x="10438200" y="108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31E6981-B3D8-5A49-9ED6-13D50D47FB5A}"/>
              </a:ext>
            </a:extLst>
          </p:cNvPr>
          <p:cNvSpPr>
            <a:spLocks/>
          </p:cNvSpPr>
          <p:nvPr/>
        </p:nvSpPr>
        <p:spPr>
          <a:xfrm>
            <a:off x="720000" y="216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1DA304B-198E-514F-9FDE-87D30C7ED24B}"/>
              </a:ext>
            </a:extLst>
          </p:cNvPr>
          <p:cNvSpPr>
            <a:spLocks/>
          </p:cNvSpPr>
          <p:nvPr/>
        </p:nvSpPr>
        <p:spPr>
          <a:xfrm>
            <a:off x="720000" y="324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3025025-F16F-F54D-929F-F1CB32FAC5E1}"/>
              </a:ext>
            </a:extLst>
          </p:cNvPr>
          <p:cNvSpPr>
            <a:spLocks/>
          </p:cNvSpPr>
          <p:nvPr/>
        </p:nvSpPr>
        <p:spPr>
          <a:xfrm>
            <a:off x="720000" y="108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DD2560E-97D8-944C-84EE-C85F1F1CDDF0}"/>
              </a:ext>
            </a:extLst>
          </p:cNvPr>
          <p:cNvCxnSpPr>
            <a:stCxn id="168" idx="3"/>
            <a:endCxn id="89" idx="1"/>
          </p:cNvCxnSpPr>
          <p:nvPr/>
        </p:nvCxnSpPr>
        <p:spPr>
          <a:xfrm>
            <a:off x="1260000" y="243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F26BD98-DF78-FA46-B6E4-09BEE109B7B6}"/>
              </a:ext>
            </a:extLst>
          </p:cNvPr>
          <p:cNvCxnSpPr>
            <a:cxnSpLocks/>
            <a:stCxn id="169" idx="3"/>
            <a:endCxn id="88" idx="1"/>
          </p:cNvCxnSpPr>
          <p:nvPr/>
        </p:nvCxnSpPr>
        <p:spPr>
          <a:xfrm>
            <a:off x="1260000" y="351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F797BD4-2B8B-AD48-97CD-3B80E495050F}"/>
              </a:ext>
            </a:extLst>
          </p:cNvPr>
          <p:cNvCxnSpPr>
            <a:cxnSpLocks/>
            <a:stCxn id="91" idx="3"/>
            <a:endCxn id="163" idx="1"/>
          </p:cNvCxnSpPr>
          <p:nvPr/>
        </p:nvCxnSpPr>
        <p:spPr>
          <a:xfrm>
            <a:off x="9900000" y="2430000"/>
            <a:ext cx="5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3500278-DEAA-C849-926D-E3047F829979}"/>
              </a:ext>
            </a:extLst>
          </p:cNvPr>
          <p:cNvCxnSpPr>
            <a:cxnSpLocks/>
            <a:stCxn id="90" idx="3"/>
            <a:endCxn id="166" idx="1"/>
          </p:cNvCxnSpPr>
          <p:nvPr/>
        </p:nvCxnSpPr>
        <p:spPr>
          <a:xfrm>
            <a:off x="9900000" y="3510000"/>
            <a:ext cx="5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72D38E9-8FCF-504A-9BFD-7EC01FE4A694}"/>
              </a:ext>
            </a:extLst>
          </p:cNvPr>
          <p:cNvSpPr txBox="1"/>
          <p:nvPr/>
        </p:nvSpPr>
        <p:spPr>
          <a:xfrm>
            <a:off x="7011567" y="2664110"/>
            <a:ext cx="12234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Times" pitchFamily="2" charset="0"/>
                <a:cs typeface="Arial" panose="020B0604020202020204" pitchFamily="34" charset="0"/>
              </a:rPr>
              <a:t>(1)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28×28×16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F70DFA1-4A80-964D-86BA-D210C3BD1240}"/>
              </a:ext>
            </a:extLst>
          </p:cNvPr>
          <p:cNvSpPr txBox="1"/>
          <p:nvPr/>
        </p:nvSpPr>
        <p:spPr>
          <a:xfrm>
            <a:off x="7011567" y="1583123"/>
            <a:ext cx="12234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Times" pitchFamily="2" charset="0"/>
                <a:cs typeface="Arial" panose="020B0604020202020204" pitchFamily="34" charset="0"/>
              </a:rPr>
              <a:t>(2)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D1C7BED-C2C1-434B-B3B0-F1C41648B904}"/>
              </a:ext>
            </a:extLst>
          </p:cNvPr>
          <p:cNvSpPr txBox="1"/>
          <p:nvPr/>
        </p:nvSpPr>
        <p:spPr>
          <a:xfrm>
            <a:off x="6947447" y="485035"/>
            <a:ext cx="161454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28×28+1=785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84A5DF6-FEEB-8D4D-9B79-391C2B8946FD}"/>
              </a:ext>
            </a:extLst>
          </p:cNvPr>
          <p:cNvSpPr>
            <a:spLocks/>
          </p:cNvSpPr>
          <p:nvPr/>
        </p:nvSpPr>
        <p:spPr>
          <a:xfrm>
            <a:off x="180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18ABCB9-89AD-2B4D-AC50-C00B3A9F9785}"/>
              </a:ext>
            </a:extLst>
          </p:cNvPr>
          <p:cNvSpPr>
            <a:spLocks/>
          </p:cNvSpPr>
          <p:nvPr/>
        </p:nvSpPr>
        <p:spPr>
          <a:xfrm>
            <a:off x="396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D56CEA-D5E5-1C49-9DA3-D7FA5B717A5F}"/>
              </a:ext>
            </a:extLst>
          </p:cNvPr>
          <p:cNvSpPr>
            <a:spLocks/>
          </p:cNvSpPr>
          <p:nvPr/>
        </p:nvSpPr>
        <p:spPr>
          <a:xfrm>
            <a:off x="828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3F44A9-DD70-FF46-8EF1-E47AFAE6C3B5}"/>
              </a:ext>
            </a:extLst>
          </p:cNvPr>
          <p:cNvSpPr>
            <a:spLocks/>
          </p:cNvSpPr>
          <p:nvPr/>
        </p:nvSpPr>
        <p:spPr>
          <a:xfrm>
            <a:off x="612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08A8540-17FC-C24A-AA92-E05B930E132C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261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D6E981D-156D-5146-A3E8-82A0F3F82897}"/>
              </a:ext>
            </a:extLst>
          </p:cNvPr>
          <p:cNvCxnSpPr>
            <a:cxnSpLocks/>
            <a:stCxn id="98" idx="0"/>
            <a:endCxn id="104" idx="2"/>
          </p:cNvCxnSpPr>
          <p:nvPr/>
        </p:nvCxnSpPr>
        <p:spPr>
          <a:xfrm flipV="1">
            <a:off x="477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5BFB0E-02DD-1141-82FF-21299C3B346D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6930000" y="-54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5B16E07-CA49-2D4F-B9A4-7BE0C8F79DE6}"/>
              </a:ext>
            </a:extLst>
          </p:cNvPr>
          <p:cNvCxnSpPr/>
          <p:nvPr/>
        </p:nvCxnSpPr>
        <p:spPr>
          <a:xfrm flipV="1">
            <a:off x="909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F378129-3839-C243-AEE7-4CA30787202A}"/>
              </a:ext>
            </a:extLst>
          </p:cNvPr>
          <p:cNvSpPr>
            <a:spLocks/>
          </p:cNvSpPr>
          <p:nvPr/>
        </p:nvSpPr>
        <p:spPr>
          <a:xfrm>
            <a:off x="10440000" y="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CE1AA8B-1C16-B44B-A483-C8947F73D23C}"/>
              </a:ext>
            </a:extLst>
          </p:cNvPr>
          <p:cNvSpPr>
            <a:spLocks/>
          </p:cNvSpPr>
          <p:nvPr/>
        </p:nvSpPr>
        <p:spPr>
          <a:xfrm>
            <a:off x="720000" y="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02EDCD-B5D2-3248-A7A3-FDEE9AF135F0}"/>
              </a:ext>
            </a:extLst>
          </p:cNvPr>
          <p:cNvSpPr txBox="1"/>
          <p:nvPr/>
        </p:nvSpPr>
        <p:spPr>
          <a:xfrm>
            <a:off x="8412971" y="4320000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+1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1FA4CBD-7A07-4248-B103-DB50D0084ECB}"/>
              </a:ext>
            </a:extLst>
          </p:cNvPr>
          <p:cNvSpPr txBox="1"/>
          <p:nvPr/>
        </p:nvSpPr>
        <p:spPr>
          <a:xfrm>
            <a:off x="8541211" y="-1186331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+1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B5A480-FD65-E343-8AC1-D1551E56AFA5}"/>
              </a:ext>
            </a:extLst>
          </p:cNvPr>
          <p:cNvGrpSpPr/>
          <p:nvPr/>
        </p:nvGrpSpPr>
        <p:grpSpPr>
          <a:xfrm>
            <a:off x="6120000" y="-2160000"/>
            <a:ext cx="1620000" cy="1620000"/>
            <a:chOff x="6078518" y="4355113"/>
            <a:chExt cx="1620000" cy="162000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CEAFABD-CEAE-DA46-B7EF-7A2DA9AC0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D3C893A-E427-EE4C-B6AC-DDAC2624DB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1384" y="5223950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0ABD3B0-116C-5E4A-9051-D76F9850D59E}"/>
              </a:ext>
            </a:extLst>
          </p:cNvPr>
          <p:cNvGrpSpPr/>
          <p:nvPr/>
        </p:nvGrpSpPr>
        <p:grpSpPr>
          <a:xfrm>
            <a:off x="3960000" y="-2158200"/>
            <a:ext cx="1620000" cy="1620000"/>
            <a:chOff x="6078518" y="4355113"/>
            <a:chExt cx="1620000" cy="162000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230B474-879D-DE46-9A3F-BB7598DA4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B1DBB6A-1347-774F-8598-4DE87025D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3096" y="4547294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A4125AF-2374-CC4F-87C4-7951674EAB06}"/>
              </a:ext>
            </a:extLst>
          </p:cNvPr>
          <p:cNvGrpSpPr/>
          <p:nvPr/>
        </p:nvGrpSpPr>
        <p:grpSpPr>
          <a:xfrm>
            <a:off x="1800000" y="-2160000"/>
            <a:ext cx="1620000" cy="1620000"/>
            <a:chOff x="6078518" y="4355113"/>
            <a:chExt cx="1620000" cy="1620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29ECE17-43FA-5848-B9DB-F5834AE070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4BA3574-D874-9B4F-B4F6-976194606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2200" y="4766750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66D967D-4D8B-194C-8B9C-FFC3A02D2A6A}"/>
              </a:ext>
            </a:extLst>
          </p:cNvPr>
          <p:cNvSpPr/>
          <p:nvPr/>
        </p:nvSpPr>
        <p:spPr>
          <a:xfrm>
            <a:off x="-482070" y="4185001"/>
            <a:ext cx="8377134" cy="2400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2956C44-008D-B349-A5B2-D59471EC5683}"/>
              </a:ext>
            </a:extLst>
          </p:cNvPr>
          <p:cNvSpPr txBox="1"/>
          <p:nvPr/>
        </p:nvSpPr>
        <p:spPr>
          <a:xfrm>
            <a:off x="7895064" y="6215796"/>
            <a:ext cx="25699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Fixed at each time step</a:t>
            </a:r>
          </a:p>
        </p:txBody>
      </p:sp>
    </p:spTree>
    <p:extLst>
      <p:ext uri="{BB962C8B-B14F-4D97-AF65-F5344CB8AC3E}">
        <p14:creationId xmlns:p14="http://schemas.microsoft.com/office/powerpoint/2010/main" val="132289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A9F0C5-D711-9342-8A1E-5A816FCCDC4D}"/>
              </a:ext>
            </a:extLst>
          </p:cNvPr>
          <p:cNvSpPr>
            <a:spLocks noChangeAspect="1"/>
          </p:cNvSpPr>
          <p:nvPr/>
        </p:nvSpPr>
        <p:spPr>
          <a:xfrm>
            <a:off x="3265424" y="2043976"/>
            <a:ext cx="2844000" cy="28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2E26C7E1-425F-5342-BE3F-6FC5444E398F}"/>
              </a:ext>
            </a:extLst>
          </p:cNvPr>
          <p:cNvSpPr/>
          <p:nvPr/>
        </p:nvSpPr>
        <p:spPr>
          <a:xfrm>
            <a:off x="3645074" y="2542784"/>
            <a:ext cx="2029216" cy="1490400"/>
          </a:xfrm>
          <a:custGeom>
            <a:avLst/>
            <a:gdLst>
              <a:gd name="connsiteX0" fmla="*/ 0 w 2029216"/>
              <a:gd name="connsiteY0" fmla="*/ 388306 h 1490597"/>
              <a:gd name="connsiteX1" fmla="*/ 764088 w 2029216"/>
              <a:gd name="connsiteY1" fmla="*/ 187890 h 1490597"/>
              <a:gd name="connsiteX2" fmla="*/ 826718 w 2029216"/>
              <a:gd name="connsiteY2" fmla="*/ 325676 h 1490597"/>
              <a:gd name="connsiteX3" fmla="*/ 1240077 w 2029216"/>
              <a:gd name="connsiteY3" fmla="*/ 212942 h 1490597"/>
              <a:gd name="connsiteX4" fmla="*/ 1202499 w 2029216"/>
              <a:gd name="connsiteY4" fmla="*/ 100208 h 1490597"/>
              <a:gd name="connsiteX5" fmla="*/ 1766170 w 2029216"/>
              <a:gd name="connsiteY5" fmla="*/ 0 h 1490597"/>
              <a:gd name="connsiteX6" fmla="*/ 2029216 w 2029216"/>
              <a:gd name="connsiteY6" fmla="*/ 1064712 h 1490597"/>
              <a:gd name="connsiteX7" fmla="*/ 576197 w 2029216"/>
              <a:gd name="connsiteY7" fmla="*/ 1352811 h 1490597"/>
              <a:gd name="connsiteX8" fmla="*/ 613775 w 2029216"/>
              <a:gd name="connsiteY8" fmla="*/ 1465545 h 1490597"/>
              <a:gd name="connsiteX9" fmla="*/ 463463 w 2029216"/>
              <a:gd name="connsiteY9" fmla="*/ 1490597 h 1490597"/>
              <a:gd name="connsiteX10" fmla="*/ 225468 w 2029216"/>
              <a:gd name="connsiteY10" fmla="*/ 1014608 h 1490597"/>
              <a:gd name="connsiteX11" fmla="*/ 137786 w 2029216"/>
              <a:gd name="connsiteY11" fmla="*/ 951978 h 1490597"/>
              <a:gd name="connsiteX12" fmla="*/ 0 w 2029216"/>
              <a:gd name="connsiteY12" fmla="*/ 388306 h 149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9216" h="1490597">
                <a:moveTo>
                  <a:pt x="0" y="388306"/>
                </a:moveTo>
                <a:lnTo>
                  <a:pt x="764088" y="187890"/>
                </a:lnTo>
                <a:lnTo>
                  <a:pt x="826718" y="325676"/>
                </a:lnTo>
                <a:lnTo>
                  <a:pt x="1240077" y="212942"/>
                </a:lnTo>
                <a:lnTo>
                  <a:pt x="1202499" y="100208"/>
                </a:lnTo>
                <a:lnTo>
                  <a:pt x="1766170" y="0"/>
                </a:lnTo>
                <a:lnTo>
                  <a:pt x="2029216" y="1064712"/>
                </a:lnTo>
                <a:lnTo>
                  <a:pt x="576197" y="1352811"/>
                </a:lnTo>
                <a:lnTo>
                  <a:pt x="613775" y="1465545"/>
                </a:lnTo>
                <a:lnTo>
                  <a:pt x="463463" y="1490597"/>
                </a:lnTo>
                <a:lnTo>
                  <a:pt x="225468" y="1014608"/>
                </a:lnTo>
                <a:lnTo>
                  <a:pt x="137786" y="951978"/>
                </a:lnTo>
                <a:lnTo>
                  <a:pt x="0" y="38830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B86414-C6BD-6E41-B716-59DE404DE4FB}"/>
              </a:ext>
            </a:extLst>
          </p:cNvPr>
          <p:cNvSpPr>
            <a:spLocks noChangeAspect="1"/>
          </p:cNvSpPr>
          <p:nvPr/>
        </p:nvSpPr>
        <p:spPr>
          <a:xfrm>
            <a:off x="4013200" y="3937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ACD02D-A036-7F42-810E-32618D1B7BFF}"/>
              </a:ext>
            </a:extLst>
          </p:cNvPr>
          <p:cNvSpPr>
            <a:spLocks noChangeAspect="1"/>
          </p:cNvSpPr>
          <p:nvPr/>
        </p:nvSpPr>
        <p:spPr>
          <a:xfrm>
            <a:off x="3807800" y="34550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704778-31F2-A84F-9F7D-0CD1A56FF414}"/>
              </a:ext>
            </a:extLst>
          </p:cNvPr>
          <p:cNvSpPr>
            <a:spLocks noChangeAspect="1"/>
          </p:cNvSpPr>
          <p:nvPr/>
        </p:nvSpPr>
        <p:spPr>
          <a:xfrm>
            <a:off x="3679700" y="3375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BBE2CD1-D2CC-3E4F-A17B-8671E473A81D}"/>
              </a:ext>
            </a:extLst>
          </p:cNvPr>
          <p:cNvSpPr>
            <a:spLocks noChangeAspect="1"/>
          </p:cNvSpPr>
          <p:nvPr/>
        </p:nvSpPr>
        <p:spPr>
          <a:xfrm>
            <a:off x="3550500" y="28454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FC8115-C0FE-B24F-9271-DE2594F4AAD9}"/>
              </a:ext>
            </a:extLst>
          </p:cNvPr>
          <p:cNvSpPr>
            <a:spLocks noChangeAspect="1"/>
          </p:cNvSpPr>
          <p:nvPr/>
        </p:nvSpPr>
        <p:spPr>
          <a:xfrm>
            <a:off x="4306400" y="2629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093DA33-EE50-C546-8E6E-13DCAEFD7533}"/>
              </a:ext>
            </a:extLst>
          </p:cNvPr>
          <p:cNvSpPr>
            <a:spLocks noChangeAspect="1"/>
          </p:cNvSpPr>
          <p:nvPr/>
        </p:nvSpPr>
        <p:spPr>
          <a:xfrm>
            <a:off x="4382600" y="27692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D31DCB-3A78-144E-979B-4562CD20A907}"/>
              </a:ext>
            </a:extLst>
          </p:cNvPr>
          <p:cNvSpPr>
            <a:spLocks noChangeAspect="1"/>
          </p:cNvSpPr>
          <p:nvPr/>
        </p:nvSpPr>
        <p:spPr>
          <a:xfrm>
            <a:off x="4787476" y="268215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2310D34-1496-8D4A-8CA7-A27FCFE936A7}"/>
              </a:ext>
            </a:extLst>
          </p:cNvPr>
          <p:cNvSpPr>
            <a:spLocks noChangeAspect="1"/>
          </p:cNvSpPr>
          <p:nvPr/>
        </p:nvSpPr>
        <p:spPr>
          <a:xfrm>
            <a:off x="4787476" y="253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9E10349-F4D8-F949-BFC5-AE7DC983F19D}"/>
              </a:ext>
            </a:extLst>
          </p:cNvPr>
          <p:cNvSpPr>
            <a:spLocks noChangeAspect="1"/>
          </p:cNvSpPr>
          <p:nvPr/>
        </p:nvSpPr>
        <p:spPr>
          <a:xfrm>
            <a:off x="5358850" y="244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7E8DE4-D713-0346-9234-F66F9AA13FD2}"/>
              </a:ext>
            </a:extLst>
          </p:cNvPr>
          <p:cNvSpPr>
            <a:spLocks noChangeAspect="1"/>
          </p:cNvSpPr>
          <p:nvPr/>
        </p:nvSpPr>
        <p:spPr>
          <a:xfrm>
            <a:off x="5587450" y="35196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659C20B-3E78-BB4B-991E-669692328B44}"/>
              </a:ext>
            </a:extLst>
          </p:cNvPr>
          <p:cNvSpPr>
            <a:spLocks noChangeAspect="1"/>
          </p:cNvSpPr>
          <p:nvPr/>
        </p:nvSpPr>
        <p:spPr>
          <a:xfrm>
            <a:off x="4126400" y="38205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310A5F2-7AC9-704A-83C8-9531F3808341}"/>
              </a:ext>
            </a:extLst>
          </p:cNvPr>
          <p:cNvSpPr>
            <a:spLocks noChangeAspect="1"/>
          </p:cNvSpPr>
          <p:nvPr/>
        </p:nvSpPr>
        <p:spPr>
          <a:xfrm>
            <a:off x="4177200" y="39221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5403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/>
          </p:cNvSpPr>
          <p:nvPr/>
        </p:nvSpPr>
        <p:spPr>
          <a:xfrm>
            <a:off x="3240000" y="0"/>
            <a:ext cx="144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/>
          </p:cNvSpPr>
          <p:nvPr/>
        </p:nvSpPr>
        <p:spPr>
          <a:xfrm>
            <a:off x="5760000" y="0"/>
            <a:ext cx="144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46883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811951" y="710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BBox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468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/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7A2691F-BB15-0847-BF4E-8636355EC591}"/>
              </a:ext>
            </a:extLst>
          </p:cNvPr>
          <p:cNvGrpSpPr/>
          <p:nvPr/>
        </p:nvGrpSpPr>
        <p:grpSpPr>
          <a:xfrm>
            <a:off x="9720000" y="0"/>
            <a:ext cx="2160000" cy="2160000"/>
            <a:chOff x="9156527" y="1766170"/>
            <a:chExt cx="2160000" cy="2160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5879DE-2C34-5547-ADD0-9D910526A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8DAA42-942E-3348-9C8F-2D089B167725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282EF6-6433-4C45-BA59-5DD2EDAAA66A}"/>
              </a:ext>
            </a:extLst>
          </p:cNvPr>
          <p:cNvCxnSpPr/>
          <p:nvPr/>
        </p:nvCxnSpPr>
        <p:spPr>
          <a:xfrm>
            <a:off x="7192569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624606F-6AA9-3441-903F-0D26D0F7B96B}"/>
              </a:ext>
            </a:extLst>
          </p:cNvPr>
          <p:cNvGrpSpPr/>
          <p:nvPr/>
        </p:nvGrpSpPr>
        <p:grpSpPr>
          <a:xfrm>
            <a:off x="8190000" y="0"/>
            <a:ext cx="540000" cy="2160000"/>
            <a:chOff x="8143520" y="0"/>
            <a:chExt cx="540000" cy="216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4B39C24-7732-184A-91F4-1E5BA0CF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x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E7A50B-5B52-3048-B12B-C507B8D01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5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CCDB48-12D6-F247-82CC-95866D3C0D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08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w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58DD199-5B37-FA4F-9C7B-FC7ADADFF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62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h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EAAAAC2-B4DD-5847-8D6B-26EF53673249}"/>
              </a:ext>
            </a:extLst>
          </p:cNvPr>
          <p:cNvSpPr txBox="1"/>
          <p:nvPr/>
        </p:nvSpPr>
        <p:spPr>
          <a:xfrm>
            <a:off x="7293988" y="71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C91E28-676D-134C-8B9C-2E0EFC85FEA1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81067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6349</TotalTime>
  <Words>644</Words>
  <Application>Microsoft Macintosh PowerPoint</Application>
  <PresentationFormat>Widescreen</PresentationFormat>
  <Paragraphs>456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等线</vt:lpstr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李作越</dc:creator>
  <cp:lastModifiedBy>李作越</cp:lastModifiedBy>
  <cp:revision>342</cp:revision>
  <dcterms:created xsi:type="dcterms:W3CDTF">2018-03-19T17:26:37Z</dcterms:created>
  <dcterms:modified xsi:type="dcterms:W3CDTF">2018-04-04T19:33:34Z</dcterms:modified>
</cp:coreProperties>
</file>