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F10011-9F9C-2640-8DC3-FFF6C2BE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412971" y="-1186331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323</Words>
  <Application>Microsoft Macintosh PowerPoint</Application>
  <PresentationFormat>Widescreen</PresentationFormat>
  <Paragraphs>244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140</cp:revision>
  <dcterms:created xsi:type="dcterms:W3CDTF">2018-03-19T17:26:37Z</dcterms:created>
  <dcterms:modified xsi:type="dcterms:W3CDTF">2018-03-23T09:11:26Z</dcterms:modified>
</cp:coreProperties>
</file>