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/>
    <p:restoredTop sz="94666"/>
  </p:normalViewPr>
  <p:slideViewPr>
    <p:cSldViewPr snapToGrid="0" snapToObjects="1">
      <p:cViewPr>
        <p:scale>
          <a:sx n="80" d="100"/>
          <a:sy n="80" d="100"/>
        </p:scale>
        <p:origin x="11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2">
            <a:extLst>
              <a:ext uri="{FF2B5EF4-FFF2-40B4-BE49-F238E27FC236}">
                <a16:creationId xmlns:a16="http://schemas.microsoft.com/office/drawing/2014/main" id="{E7D019BF-1C5A-CF4C-A793-6D64874D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" y="283719"/>
            <a:ext cx="4316597" cy="4316597"/>
          </a:xfrm>
          <a:prstGeom prst="rect">
            <a:avLst/>
          </a:prstGeom>
          <a:ln w="254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2843D9-F4C0-994E-B035-95DEBB675090}"/>
              </a:ext>
            </a:extLst>
          </p:cNvPr>
          <p:cNvSpPr/>
          <p:nvPr/>
        </p:nvSpPr>
        <p:spPr>
          <a:xfrm>
            <a:off x="429381" y="283719"/>
            <a:ext cx="4320000" cy="4320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4DD55A32-92BB-5047-9EB5-26EC9E4E58F0}"/>
              </a:ext>
            </a:extLst>
          </p:cNvPr>
          <p:cNvGrpSpPr/>
          <p:nvPr/>
        </p:nvGrpSpPr>
        <p:grpSpPr>
          <a:xfrm>
            <a:off x="792612" y="283719"/>
            <a:ext cx="3327460" cy="4320000"/>
            <a:chOff x="1422000" y="2098675"/>
            <a:chExt cx="3130278" cy="4064001"/>
          </a:xfrm>
        </p:grpSpPr>
        <p:sp>
          <p:nvSpPr>
            <p:cNvPr id="11" name="矩形 18">
              <a:extLst>
                <a:ext uri="{FF2B5EF4-FFF2-40B4-BE49-F238E27FC236}">
                  <a16:creationId xmlns:a16="http://schemas.microsoft.com/office/drawing/2014/main" id="{FA771956-DB19-A64C-ACB8-A63EA8764B39}"/>
                </a:ext>
              </a:extLst>
            </p:cNvPr>
            <p:cNvSpPr/>
            <p:nvPr/>
          </p:nvSpPr>
          <p:spPr>
            <a:xfrm>
              <a:off x="1440000" y="2232000"/>
              <a:ext cx="396000" cy="432048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1CFAF7D4-0A53-C147-B6E7-285234ADD0AB}"/>
                </a:ext>
              </a:extLst>
            </p:cNvPr>
            <p:cNvSpPr/>
            <p:nvPr/>
          </p:nvSpPr>
          <p:spPr>
            <a:xfrm>
              <a:off x="1422000" y="2782800"/>
              <a:ext cx="450000" cy="432048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20">
              <a:extLst>
                <a:ext uri="{FF2B5EF4-FFF2-40B4-BE49-F238E27FC236}">
                  <a16:creationId xmlns:a16="http://schemas.microsoft.com/office/drawing/2014/main" id="{11183C35-A3BB-7C48-AD0A-0F1C74167818}"/>
                </a:ext>
              </a:extLst>
            </p:cNvPr>
            <p:cNvSpPr/>
            <p:nvPr/>
          </p:nvSpPr>
          <p:spPr>
            <a:xfrm>
              <a:off x="1486801" y="3489889"/>
              <a:ext cx="413999" cy="4176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L 形 21">
              <a:extLst>
                <a:ext uri="{FF2B5EF4-FFF2-40B4-BE49-F238E27FC236}">
                  <a16:creationId xmlns:a16="http://schemas.microsoft.com/office/drawing/2014/main" id="{D87F71B9-0467-5C43-9677-A4BB625743F0}"/>
                </a:ext>
              </a:extLst>
            </p:cNvPr>
            <p:cNvSpPr/>
            <p:nvPr/>
          </p:nvSpPr>
          <p:spPr>
            <a:xfrm rot="5400000">
              <a:off x="1458207" y="3981807"/>
              <a:ext cx="424800" cy="402786"/>
            </a:xfrm>
            <a:prstGeom prst="corner">
              <a:avLst>
                <a:gd name="adj1" fmla="val 77326"/>
                <a:gd name="adj2" fmla="val 86413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22">
              <a:extLst>
                <a:ext uri="{FF2B5EF4-FFF2-40B4-BE49-F238E27FC236}">
                  <a16:creationId xmlns:a16="http://schemas.microsoft.com/office/drawing/2014/main" id="{88BBA9F0-0BCC-5941-903C-8BD48BD1AE93}"/>
                </a:ext>
              </a:extLst>
            </p:cNvPr>
            <p:cNvSpPr/>
            <p:nvPr/>
          </p:nvSpPr>
          <p:spPr>
            <a:xfrm>
              <a:off x="1486800" y="4509120"/>
              <a:ext cx="430355" cy="39244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23">
              <a:extLst>
                <a:ext uri="{FF2B5EF4-FFF2-40B4-BE49-F238E27FC236}">
                  <a16:creationId xmlns:a16="http://schemas.microsoft.com/office/drawing/2014/main" id="{63329D59-D8A8-5140-93B0-987DE1593672}"/>
                </a:ext>
              </a:extLst>
            </p:cNvPr>
            <p:cNvSpPr/>
            <p:nvPr/>
          </p:nvSpPr>
          <p:spPr>
            <a:xfrm>
              <a:off x="1494977" y="5091437"/>
              <a:ext cx="413999" cy="41175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24">
              <a:extLst>
                <a:ext uri="{FF2B5EF4-FFF2-40B4-BE49-F238E27FC236}">
                  <a16:creationId xmlns:a16="http://schemas.microsoft.com/office/drawing/2014/main" id="{A4F1170A-7A4D-5643-82BB-040BFB4907AB}"/>
                </a:ext>
              </a:extLst>
            </p:cNvPr>
            <p:cNvSpPr/>
            <p:nvPr/>
          </p:nvSpPr>
          <p:spPr>
            <a:xfrm>
              <a:off x="1508257" y="5814232"/>
              <a:ext cx="392544" cy="348444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L 形 25">
              <a:extLst>
                <a:ext uri="{FF2B5EF4-FFF2-40B4-BE49-F238E27FC236}">
                  <a16:creationId xmlns:a16="http://schemas.microsoft.com/office/drawing/2014/main" id="{B3484CFD-21B5-2648-92CF-348873A154ED}"/>
                </a:ext>
              </a:extLst>
            </p:cNvPr>
            <p:cNvSpPr/>
            <p:nvPr/>
          </p:nvSpPr>
          <p:spPr>
            <a:xfrm>
              <a:off x="2357349" y="2204864"/>
              <a:ext cx="855949" cy="459184"/>
            </a:xfrm>
            <a:prstGeom prst="corner">
              <a:avLst>
                <a:gd name="adj1" fmla="val 71447"/>
                <a:gd name="adj2" fmla="val 16537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26">
              <a:extLst>
                <a:ext uri="{FF2B5EF4-FFF2-40B4-BE49-F238E27FC236}">
                  <a16:creationId xmlns:a16="http://schemas.microsoft.com/office/drawing/2014/main" id="{9107A753-7708-F740-9B53-1DEBC17F7B65}"/>
                </a:ext>
              </a:extLst>
            </p:cNvPr>
            <p:cNvSpPr/>
            <p:nvPr/>
          </p:nvSpPr>
          <p:spPr>
            <a:xfrm>
              <a:off x="2493219" y="2808000"/>
              <a:ext cx="756000" cy="432048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L 形 27">
              <a:extLst>
                <a:ext uri="{FF2B5EF4-FFF2-40B4-BE49-F238E27FC236}">
                  <a16:creationId xmlns:a16="http://schemas.microsoft.com/office/drawing/2014/main" id="{4DE60E5D-216B-0C46-B76D-79DB6CB25E8E}"/>
                </a:ext>
              </a:extLst>
            </p:cNvPr>
            <p:cNvSpPr/>
            <p:nvPr/>
          </p:nvSpPr>
          <p:spPr>
            <a:xfrm>
              <a:off x="2664372" y="3383999"/>
              <a:ext cx="692943" cy="459184"/>
            </a:xfrm>
            <a:prstGeom prst="corner">
              <a:avLst>
                <a:gd name="adj1" fmla="val 39180"/>
                <a:gd name="adj2" fmla="val 131547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L 形 29">
              <a:extLst>
                <a:ext uri="{FF2B5EF4-FFF2-40B4-BE49-F238E27FC236}">
                  <a16:creationId xmlns:a16="http://schemas.microsoft.com/office/drawing/2014/main" id="{9FC7E7E3-C168-6941-BB42-3D79909AEDCE}"/>
                </a:ext>
              </a:extLst>
            </p:cNvPr>
            <p:cNvSpPr/>
            <p:nvPr/>
          </p:nvSpPr>
          <p:spPr>
            <a:xfrm rot="16200000">
              <a:off x="2205188" y="3383999"/>
              <a:ext cx="459184" cy="459184"/>
            </a:xfrm>
            <a:prstGeom prst="corner">
              <a:avLst>
                <a:gd name="adj1" fmla="val 64071"/>
                <a:gd name="adj2" fmla="val 68416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30">
              <a:extLst>
                <a:ext uri="{FF2B5EF4-FFF2-40B4-BE49-F238E27FC236}">
                  <a16:creationId xmlns:a16="http://schemas.microsoft.com/office/drawing/2014/main" id="{81C0B3F6-0395-D448-987F-FA8BEA9F8A22}"/>
                </a:ext>
              </a:extLst>
            </p:cNvPr>
            <p:cNvSpPr/>
            <p:nvPr/>
          </p:nvSpPr>
          <p:spPr>
            <a:xfrm>
              <a:off x="2239171" y="3949426"/>
              <a:ext cx="1010048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31">
              <a:extLst>
                <a:ext uri="{FF2B5EF4-FFF2-40B4-BE49-F238E27FC236}">
                  <a16:creationId xmlns:a16="http://schemas.microsoft.com/office/drawing/2014/main" id="{BB080BE2-AEE1-9B4B-A3DD-A812A71D29A8}"/>
                </a:ext>
              </a:extLst>
            </p:cNvPr>
            <p:cNvSpPr/>
            <p:nvPr/>
          </p:nvSpPr>
          <p:spPr>
            <a:xfrm>
              <a:off x="2347267" y="4525371"/>
              <a:ext cx="938040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32">
              <a:extLst>
                <a:ext uri="{FF2B5EF4-FFF2-40B4-BE49-F238E27FC236}">
                  <a16:creationId xmlns:a16="http://schemas.microsoft.com/office/drawing/2014/main" id="{39CF2167-797B-FD41-97B0-FFACA4D68C07}"/>
                </a:ext>
              </a:extLst>
            </p:cNvPr>
            <p:cNvSpPr/>
            <p:nvPr/>
          </p:nvSpPr>
          <p:spPr>
            <a:xfrm>
              <a:off x="2264381" y="5101316"/>
              <a:ext cx="984838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33">
              <a:extLst>
                <a:ext uri="{FF2B5EF4-FFF2-40B4-BE49-F238E27FC236}">
                  <a16:creationId xmlns:a16="http://schemas.microsoft.com/office/drawing/2014/main" id="{3F7B01EF-8BF8-D343-9606-DE96F99FA501}"/>
                </a:ext>
              </a:extLst>
            </p:cNvPr>
            <p:cNvSpPr/>
            <p:nvPr/>
          </p:nvSpPr>
          <p:spPr>
            <a:xfrm>
              <a:off x="3249219" y="5198951"/>
              <a:ext cx="125999" cy="30424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L 形 34">
              <a:extLst>
                <a:ext uri="{FF2B5EF4-FFF2-40B4-BE49-F238E27FC236}">
                  <a16:creationId xmlns:a16="http://schemas.microsoft.com/office/drawing/2014/main" id="{7C16E7C7-3430-DF4A-A878-CCBE59BF1E8F}"/>
                </a:ext>
              </a:extLst>
            </p:cNvPr>
            <p:cNvSpPr/>
            <p:nvPr/>
          </p:nvSpPr>
          <p:spPr>
            <a:xfrm>
              <a:off x="2798300" y="5677262"/>
              <a:ext cx="601200" cy="485414"/>
            </a:xfrm>
            <a:prstGeom prst="corner">
              <a:avLst>
                <a:gd name="adj1" fmla="val 42668"/>
                <a:gd name="adj2" fmla="val 112361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剪去单角的矩形 36">
              <a:extLst>
                <a:ext uri="{FF2B5EF4-FFF2-40B4-BE49-F238E27FC236}">
                  <a16:creationId xmlns:a16="http://schemas.microsoft.com/office/drawing/2014/main" id="{861A8C30-58D0-284B-99CA-4464C5293157}"/>
                </a:ext>
              </a:extLst>
            </p:cNvPr>
            <p:cNvSpPr/>
            <p:nvPr/>
          </p:nvSpPr>
          <p:spPr>
            <a:xfrm rot="10800000">
              <a:off x="2133524" y="5677261"/>
              <a:ext cx="223823" cy="348444"/>
            </a:xfrm>
            <a:prstGeom prst="snip1Rect">
              <a:avLst>
                <a:gd name="adj" fmla="val 4195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37">
              <a:extLst>
                <a:ext uri="{FF2B5EF4-FFF2-40B4-BE49-F238E27FC236}">
                  <a16:creationId xmlns:a16="http://schemas.microsoft.com/office/drawing/2014/main" id="{E156C80A-7F61-C843-BDEB-2B491EC5095A}"/>
                </a:ext>
              </a:extLst>
            </p:cNvPr>
            <p:cNvSpPr/>
            <p:nvPr/>
          </p:nvSpPr>
          <p:spPr>
            <a:xfrm>
              <a:off x="2357348" y="5677261"/>
              <a:ext cx="440952" cy="48541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180B6F12-EE17-2B43-A74C-6DE3330A7575}"/>
                </a:ext>
              </a:extLst>
            </p:cNvPr>
            <p:cNvSpPr/>
            <p:nvPr/>
          </p:nvSpPr>
          <p:spPr>
            <a:xfrm flipH="1">
              <a:off x="3726258" y="2098675"/>
              <a:ext cx="826020" cy="4063999"/>
            </a:xfrm>
            <a:prstGeom prst="parallelogram">
              <a:avLst>
                <a:gd name="adj" fmla="val 15963"/>
              </a:avLst>
            </a:prstGeom>
            <a:solidFill>
              <a:srgbClr val="0432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6489613" y="-919430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48" y="2473966"/>
            <a:ext cx="4316597" cy="4316597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577</Words>
  <Application>Microsoft Macintosh PowerPoint</Application>
  <PresentationFormat>Widescreen</PresentationFormat>
  <Paragraphs>413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295</cp:revision>
  <dcterms:created xsi:type="dcterms:W3CDTF">2018-03-19T17:26:37Z</dcterms:created>
  <dcterms:modified xsi:type="dcterms:W3CDTF">2018-04-01T11:10:44Z</dcterms:modified>
</cp:coreProperties>
</file>