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/>
    <p:restoredTop sz="94666"/>
  </p:normalViewPr>
  <p:slideViewPr>
    <p:cSldViewPr snapToGrid="0" snapToObjects="1">
      <p:cViewPr>
        <p:scale>
          <a:sx n="65" d="100"/>
          <a:sy n="65" d="100"/>
        </p:scale>
        <p:origin x="169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338</Words>
  <Application>Microsoft Macintosh PowerPoint</Application>
  <PresentationFormat>Widescreen</PresentationFormat>
  <Paragraphs>255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164</cp:revision>
  <dcterms:created xsi:type="dcterms:W3CDTF">2018-03-19T17:26:37Z</dcterms:created>
  <dcterms:modified xsi:type="dcterms:W3CDTF">2018-03-27T20:33:55Z</dcterms:modified>
</cp:coreProperties>
</file>